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4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1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3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9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6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5F31-30C7-4C64-80A5-4C087CFA4D1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0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Tradițional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și</a:t>
            </a:r>
            <a:r>
              <a:rPr lang="en-US" dirty="0">
                <a:solidFill>
                  <a:schemeClr val="tx2"/>
                </a:solidFill>
              </a:rPr>
              <a:t> modern </a:t>
            </a:r>
            <a:r>
              <a:rPr lang="en-US" dirty="0" err="1">
                <a:solidFill>
                  <a:schemeClr val="tx2"/>
                </a:solidFill>
              </a:rPr>
              <a:t>în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transporturi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5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 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604254"/>
            <a:ext cx="8229600" cy="5505475"/>
          </a:xfrm>
        </p:spPr>
        <p:txBody>
          <a:bodyPr/>
          <a:lstStyle/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</p:txBody>
      </p:sp>
      <p:sp>
        <p:nvSpPr>
          <p:cNvPr id="7" name="Oval 6"/>
          <p:cNvSpPr/>
          <p:nvPr/>
        </p:nvSpPr>
        <p:spPr>
          <a:xfrm>
            <a:off x="2483768" y="349036"/>
            <a:ext cx="4464496" cy="15841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E</a:t>
            </a:r>
            <a:r>
              <a:rPr lang="vi-VN" dirty="0" smtClean="0"/>
              <a:t>voluție tehnologică 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99791" y="2341534"/>
            <a:ext cx="4104457" cy="12024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PERFECȚIONAREA</a:t>
            </a:r>
            <a:endParaRPr lang="en-US" dirty="0"/>
          </a:p>
        </p:txBody>
      </p:sp>
      <p:cxnSp>
        <p:nvCxnSpPr>
          <p:cNvPr id="16" name="Conector drept cu săgeată 15"/>
          <p:cNvCxnSpPr/>
          <p:nvPr/>
        </p:nvCxnSpPr>
        <p:spPr>
          <a:xfrm flipH="1">
            <a:off x="2974682" y="3501533"/>
            <a:ext cx="520646" cy="35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835696" y="385039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CĂILOR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572000" y="3831631"/>
            <a:ext cx="223224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MIJLOACELOR</a:t>
            </a:r>
            <a:endParaRPr lang="en-US" dirty="0"/>
          </a:p>
        </p:txBody>
      </p:sp>
      <p:cxnSp>
        <p:nvCxnSpPr>
          <p:cNvPr id="26" name="Conector drept cu săgeată 25"/>
          <p:cNvCxnSpPr/>
          <p:nvPr/>
        </p:nvCxnSpPr>
        <p:spPr>
          <a:xfrm>
            <a:off x="4932040" y="3471623"/>
            <a:ext cx="1202432" cy="1090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cu săgeată 28"/>
          <p:cNvCxnSpPr/>
          <p:nvPr/>
        </p:nvCxnSpPr>
        <p:spPr>
          <a:xfrm>
            <a:off x="4114800" y="17728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rept cu săgeată 30"/>
          <p:cNvCxnSpPr>
            <a:stCxn id="22" idx="4"/>
          </p:cNvCxnSpPr>
          <p:nvPr/>
        </p:nvCxnSpPr>
        <p:spPr>
          <a:xfrm flipH="1">
            <a:off x="4716016" y="4623719"/>
            <a:ext cx="972108" cy="605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cu săgeată 33"/>
          <p:cNvCxnSpPr/>
          <p:nvPr/>
        </p:nvCxnSpPr>
        <p:spPr>
          <a:xfrm>
            <a:off x="2843808" y="4764790"/>
            <a:ext cx="122413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195736" y="5229200"/>
            <a:ext cx="4392487" cy="1008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DE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1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o-RO" dirty="0" smtClean="0"/>
              <a:t>Căile de transport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7824" y="1412776"/>
            <a:ext cx="388843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Căile de transport</a:t>
            </a:r>
            <a:endParaRPr lang="en-US" dirty="0"/>
          </a:p>
        </p:txBody>
      </p:sp>
      <p:cxnSp>
        <p:nvCxnSpPr>
          <p:cNvPr id="6" name="Conector drept cu săgeată 5"/>
          <p:cNvCxnSpPr>
            <a:stCxn id="4" idx="3"/>
          </p:cNvCxnSpPr>
          <p:nvPr/>
        </p:nvCxnSpPr>
        <p:spPr>
          <a:xfrm flipH="1">
            <a:off x="1403648" y="2519104"/>
            <a:ext cx="2153624" cy="549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5536" y="2971800"/>
            <a:ext cx="1490464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rutiere</a:t>
            </a:r>
            <a:endParaRPr lang="en-US" dirty="0"/>
          </a:p>
        </p:txBody>
      </p:sp>
      <p:cxnSp>
        <p:nvCxnSpPr>
          <p:cNvPr id="9" name="Conector drept cu săgeată 8"/>
          <p:cNvCxnSpPr/>
          <p:nvPr/>
        </p:nvCxnSpPr>
        <p:spPr>
          <a:xfrm flipH="1">
            <a:off x="3275856" y="27089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84006" y="3308412"/>
            <a:ext cx="1631910" cy="115557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feroviare</a:t>
            </a:r>
            <a:endParaRPr lang="en-US" dirty="0"/>
          </a:p>
        </p:txBody>
      </p:sp>
      <p:cxnSp>
        <p:nvCxnSpPr>
          <p:cNvPr id="12" name="Conector drept cu săgeată 11"/>
          <p:cNvCxnSpPr/>
          <p:nvPr/>
        </p:nvCxnSpPr>
        <p:spPr>
          <a:xfrm>
            <a:off x="5076056" y="2563889"/>
            <a:ext cx="360040" cy="1010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076056" y="3574030"/>
            <a:ext cx="1562472" cy="113113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e </a:t>
            </a:r>
            <a:r>
              <a:rPr lang="ro-RO" dirty="0" smtClean="0"/>
              <a:t>apă</a:t>
            </a:r>
            <a:endParaRPr lang="en-US" dirty="0"/>
          </a:p>
        </p:txBody>
      </p:sp>
      <p:cxnSp>
        <p:nvCxnSpPr>
          <p:cNvPr id="16" name="Conector drept cu săgeată 15"/>
          <p:cNvCxnSpPr>
            <a:stCxn id="4" idx="5"/>
          </p:cNvCxnSpPr>
          <p:nvPr/>
        </p:nvCxnSpPr>
        <p:spPr>
          <a:xfrm>
            <a:off x="6306808" y="2519104"/>
            <a:ext cx="1217520" cy="45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638528" y="2971800"/>
            <a:ext cx="1800200" cy="1155576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aeriene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o-RO" sz="3600" b="1" dirty="0" smtClean="0">
                <a:solidFill>
                  <a:schemeClr val="tx2"/>
                </a:solidFill>
              </a:rPr>
              <a:t>Tradițional și modern în transporturi</a:t>
            </a:r>
            <a:r>
              <a:rPr lang="ro-RO" sz="3600" dirty="0" smtClean="0">
                <a:solidFill>
                  <a:schemeClr val="tx2"/>
                </a:solidFill>
              </a:rPr>
              <a:t/>
            </a:r>
            <a:br>
              <a:rPr lang="ro-RO" sz="3600" dirty="0" smtClean="0">
                <a:solidFill>
                  <a:schemeClr val="tx2"/>
                </a:solidFill>
              </a:rPr>
            </a:br>
            <a:r>
              <a:rPr lang="ro-RO" sz="3600" dirty="0" smtClean="0"/>
              <a:t>Mijloace de transport </a:t>
            </a:r>
            <a:br>
              <a:rPr lang="ro-RO" sz="3600" dirty="0" smtClean="0"/>
            </a:br>
            <a:r>
              <a:rPr lang="ro-RO" sz="3600" dirty="0" smtClean="0"/>
              <a:t>tradiționale și moderne</a:t>
            </a:r>
            <a:endParaRPr lang="ro-RO" sz="3600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323528" y="1988840"/>
            <a:ext cx="4326129" cy="4032448"/>
          </a:xfrm>
          <a:solidFill>
            <a:srgbClr val="92D050"/>
          </a:solidFill>
          <a:ln w="76200"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RUTIERE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căruta, bicicleta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skateboardul,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hoverboardul, monociclul electric, mașina electrică, mașina electrică  cu panouri solare</a:t>
            </a: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pus în mișcare de vechea locomotivă cu abur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pentru transportul persoanelor, fără locomotivă – maglev,  trenul monorai care circulă pe o singură șină suspendată sau terestră,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deasupra sau dedesubtul acesteia.</a:t>
            </a:r>
          </a:p>
          <a:p>
            <a:pPr algn="just"/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68982" y="1996570"/>
            <a:ext cx="4146871" cy="4024718"/>
          </a:xfrm>
          <a:solidFill>
            <a:srgbClr val="92D050"/>
          </a:solidFill>
          <a:ln w="76200"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q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 APĂ</a:t>
            </a:r>
          </a:p>
          <a:p>
            <a:pPr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bărcile și vaporașele de agrement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aeroglisorul  se deplasează atât pe apă, cât și pe uscat pe o pernă de aer creată cu ajutorul unor ventilatoare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886200" algn="l"/>
              </a:tabLst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AERIENE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avioanele tradiționale folosesc pentru propulsie combustibil lichid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aeronave care folosesc numai energie solară, au masa mult mai mică decât a avionului obișnuit, iar aripile mari sunt acoperite cu celule solare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drept 5"/>
          <p:cNvCxnSpPr/>
          <p:nvPr/>
        </p:nvCxnSpPr>
        <p:spPr>
          <a:xfrm>
            <a:off x="323528" y="3645024"/>
            <a:ext cx="849694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15"/>
          <p:cNvCxnSpPr/>
          <p:nvPr/>
        </p:nvCxnSpPr>
        <p:spPr>
          <a:xfrm>
            <a:off x="4668982" y="7245424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9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o-RO" b="1" dirty="0" smtClean="0">
                <a:solidFill>
                  <a:schemeClr val="tx2"/>
                </a:solidFill>
              </a:rPr>
              <a:t>Tradițional și modern în transporturi</a:t>
            </a:r>
            <a:r>
              <a:rPr lang="ro-RO" dirty="0" smtClean="0">
                <a:solidFill>
                  <a:schemeClr val="tx2"/>
                </a:solidFill>
              </a:rPr>
              <a:t/>
            </a:r>
            <a:br>
              <a:rPr lang="ro-RO" dirty="0" smtClean="0">
                <a:solidFill>
                  <a:schemeClr val="tx2"/>
                </a:solidFill>
              </a:rPr>
            </a:br>
            <a:r>
              <a:rPr lang="ro-RO" dirty="0" smtClean="0"/>
              <a:t>Mijloace de transport </a:t>
            </a:r>
            <a:br>
              <a:rPr lang="ro-RO" dirty="0" smtClean="0"/>
            </a:br>
            <a:r>
              <a:rPr lang="ro-RO" dirty="0" smtClean="0"/>
              <a:t>tradiționale și moderne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533" y="1988840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RUTIERE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căruta, bicicleta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skateboardul, hoverboardul, monociclul electric, mașina electrică, mașina electrică  cu panouri solare</a:t>
            </a: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pus în mișcare de vechea locomotivă cu abur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pentru transportul persoanelor, fără locomotivă – maglev,  trenul monorai care circulă pe o singură șină suspendată sau terestră,  deasupra sau dedesubtul acesteia.</a:t>
            </a:r>
          </a:p>
          <a:p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59797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q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 APĂ</a:t>
            </a:r>
          </a:p>
          <a:p>
            <a:pPr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bărcile și vaporașele de agrement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aeroglisorul  se deplasează atât pe apă, cât și pe uscat pe o pernă de aer creată cu ajutorul unor ventilatoare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886200" algn="l"/>
              </a:tabLst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AERIENE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avioanele tradiționale folosesc pentru propulsie combustibil lichid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aeronave care folosesc numai energie solară, au masa mult mai mică decât a avionului obișnuit, iar aripile mari sunt acoperite cu celule solare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251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317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Wingdings</vt:lpstr>
      <vt:lpstr>Temă Office</vt:lpstr>
      <vt:lpstr>Tradițional și modern în transporturi</vt:lpstr>
      <vt:lpstr> </vt:lpstr>
      <vt:lpstr>Căile de transport</vt:lpstr>
      <vt:lpstr>Tradițional și modern în transporturi Mijloace de transport  tradiționale și moderne</vt:lpstr>
      <vt:lpstr>Tradițional și modern în transporturi Mijloace de transport  tradiționale și moderne</vt:lpstr>
    </vt:vector>
  </TitlesOfParts>
  <Company>Unitate Scolara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Educație tehnologică și aplicații practice clasa a V-a prof. Melinte Cornelia</dc:title>
  <dc:creator>elev</dc:creator>
  <cp:lastModifiedBy>toni</cp:lastModifiedBy>
  <cp:revision>10</cp:revision>
  <dcterms:created xsi:type="dcterms:W3CDTF">2020-12-16T11:58:00Z</dcterms:created>
  <dcterms:modified xsi:type="dcterms:W3CDTF">2022-11-22T09:46:07Z</dcterms:modified>
</cp:coreProperties>
</file>