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0366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95600" y="2286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Rețeaua de energie electrică</a:t>
            </a:r>
            <a:endParaRPr lang="ro-RO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762000"/>
            <a:ext cx="807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- asigură alimentarea consumatorilor cu energie electrică</a:t>
            </a:r>
            <a:endParaRPr lang="ro-RO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6019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Menționați domeniile de utilizare a energiei electrice</a:t>
            </a:r>
            <a:endParaRPr lang="ro-R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Energia electrică este produsă în </a:t>
            </a:r>
            <a:r>
              <a:rPr lang="ro-RO" b="1" dirty="0" smtClean="0"/>
              <a:t>centrale electrice.</a:t>
            </a:r>
            <a:endParaRPr lang="ro-RO" b="1" dirty="0"/>
          </a:p>
        </p:txBody>
      </p:sp>
      <p:pic>
        <p:nvPicPr>
          <p:cNvPr id="5" name="Picture 4" descr="energi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219200"/>
            <a:ext cx="2895600" cy="2316007"/>
          </a:xfrm>
          <a:prstGeom prst="rect">
            <a:avLst/>
          </a:prstGeom>
          <a:noFill/>
        </p:spPr>
      </p:pic>
      <p:pic>
        <p:nvPicPr>
          <p:cNvPr id="6" name="Picture 5" descr="poza-hidrocentr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7200"/>
            <a:ext cx="2823508" cy="267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762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Tipuri de centrale electrice</a:t>
            </a:r>
            <a:endParaRPr lang="ro-RO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581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Termocentrale</a:t>
            </a:r>
            <a:r>
              <a:rPr lang="ro-RO" dirty="0" smtClean="0"/>
              <a:t> – folosesc energia combustibililor </a:t>
            </a:r>
            <a:endParaRPr lang="ro-RO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3200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Hidrocentralele</a:t>
            </a:r>
            <a:r>
              <a:rPr lang="ro-RO" dirty="0" smtClean="0"/>
              <a:t> -  folosesc energia apei</a:t>
            </a:r>
            <a:endParaRPr lang="ro-RO" dirty="0"/>
          </a:p>
        </p:txBody>
      </p:sp>
      <p:pic>
        <p:nvPicPr>
          <p:cNvPr id="13" name="Picture 7" descr="94464max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19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14400" y="6248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Centrale eoliene </a:t>
            </a:r>
            <a:r>
              <a:rPr lang="ro-RO" dirty="0" smtClean="0"/>
              <a:t>– folosesc energia vântului</a:t>
            </a:r>
            <a:endParaRPr lang="ro-RO" dirty="0"/>
          </a:p>
        </p:txBody>
      </p:sp>
      <p:pic>
        <p:nvPicPr>
          <p:cNvPr id="2052" name="Picture 4" descr="Centrale solare - DESCRIEREA FUNCTIONARII CENTRALE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962400"/>
            <a:ext cx="2857500" cy="205740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181600" y="6019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Centrale solare </a:t>
            </a:r>
            <a:r>
              <a:rPr lang="ro-RO" dirty="0" smtClean="0"/>
              <a:t>– folosesc energia radiațiilor solare</a:t>
            </a:r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a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"/>
            <a:ext cx="2743200" cy="219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SUA investesc în Centrala Nucleară de la Cernavodă. Este cea mai mare  finanțare oferită vreodată României - Stirileprotv.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"/>
            <a:ext cx="2605024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2819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Centrale nucleare </a:t>
            </a:r>
            <a:r>
              <a:rPr lang="ro-RO" dirty="0" smtClean="0"/>
              <a:t>– folosesc energia nucleară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819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Centrale mareomotrice </a:t>
            </a:r>
            <a:r>
              <a:rPr lang="ro-RO" dirty="0" smtClean="0"/>
              <a:t>– folosesc energia mareelor</a:t>
            </a:r>
            <a:endParaRPr lang="ro-RO" dirty="0"/>
          </a:p>
        </p:txBody>
      </p:sp>
      <p:pic>
        <p:nvPicPr>
          <p:cNvPr id="15362" name="Picture 2" descr="Eficiența energiei geotermale - energie ecologică, regenerabilă și  inepuizabilă! - Familist.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657600"/>
            <a:ext cx="2825384" cy="210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8400" y="5867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Centrale geotermale </a:t>
            </a:r>
            <a:r>
              <a:rPr lang="ro-RO" dirty="0" smtClean="0"/>
              <a:t>– folosesc energia apelor termale</a:t>
            </a:r>
            <a:endParaRPr lang="ro-R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Transportul energiei electrice </a:t>
            </a:r>
            <a:r>
              <a:rPr lang="ro-RO" sz="2000" dirty="0" smtClean="0"/>
              <a:t>de la centrale la stația electrică din localitate  se realizează prin </a:t>
            </a:r>
            <a:r>
              <a:rPr lang="ro-RO" sz="2000" b="1" dirty="0" smtClean="0"/>
              <a:t>liniile electrice </a:t>
            </a:r>
            <a:endParaRPr lang="ro-RO" sz="2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3374396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171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95400" y="114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i="1" dirty="0" smtClean="0"/>
              <a:t>Linii electrice aeriene</a:t>
            </a:r>
            <a:endParaRPr lang="ro-RO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114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i="1" dirty="0" smtClean="0"/>
              <a:t>Linii electrice subterane</a:t>
            </a:r>
            <a:endParaRPr lang="ro-RO" b="1" i="1" dirty="0"/>
          </a:p>
        </p:txBody>
      </p:sp>
      <p:pic>
        <p:nvPicPr>
          <p:cNvPr id="16390" name="Picture 6" descr="CABLU SUDURA MSUDC 16 - CABLURI SI CONDUCTORI CONDUCTOR FLEXIBIL(MYF, MSUD)  - Instalatii electrice - Instal Electric Galati, magazin electrice on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267200"/>
            <a:ext cx="2400300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14600"/>
            <a:ext cx="6477000" cy="391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Distribuția energiei electrice </a:t>
            </a:r>
            <a:r>
              <a:rPr lang="ro-RO" sz="2000" dirty="0" smtClean="0"/>
              <a:t>– de la stația electrică la consumatori – linii electrice </a:t>
            </a:r>
            <a:endParaRPr lang="ro-RO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914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/>
              <a:t>Legătura dintre un consumator și rețeaua electrică = </a:t>
            </a:r>
            <a:r>
              <a:rPr lang="ro-RO" sz="2000" b="1" dirty="0" smtClean="0"/>
              <a:t>branșament</a:t>
            </a:r>
            <a:endParaRPr lang="ro-RO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Utilizatorii de energie electrică</a:t>
            </a:r>
            <a:r>
              <a:rPr lang="ro-RO" sz="2000" dirty="0" smtClean="0"/>
              <a:t>:</a:t>
            </a:r>
          </a:p>
          <a:p>
            <a:pPr>
              <a:buFontTx/>
              <a:buChar char="-"/>
            </a:pPr>
            <a:r>
              <a:rPr lang="ro-RO" sz="2000" dirty="0" smtClean="0"/>
              <a:t> consumatori casnici</a:t>
            </a:r>
          </a:p>
          <a:p>
            <a:pPr>
              <a:buFontTx/>
              <a:buChar char="-"/>
            </a:pPr>
            <a:r>
              <a:rPr lang="ro-RO" sz="2000" dirty="0" smtClean="0"/>
              <a:t> consumatori industriali</a:t>
            </a:r>
          </a:p>
          <a:p>
            <a:pPr>
              <a:buFontTx/>
              <a:buChar char="-"/>
            </a:pPr>
            <a:r>
              <a:rPr lang="ro-RO" sz="2000" dirty="0" smtClean="0"/>
              <a:t> transportul electric</a:t>
            </a:r>
          </a:p>
          <a:p>
            <a:pPr>
              <a:buFontTx/>
              <a:buChar char="-"/>
            </a:pPr>
            <a:r>
              <a:rPr lang="ro-RO" sz="2000" dirty="0" smtClean="0"/>
              <a:t> iluminatul public</a:t>
            </a:r>
            <a:endParaRPr lang="ro-RO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 smtClean="0">
                <a:solidFill>
                  <a:srgbClr val="FF0000"/>
                </a:solidFill>
              </a:rPr>
              <a:t>Aplicații </a:t>
            </a:r>
            <a:endParaRPr lang="ro-RO" sz="20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 sz="2400" b="1" i="1" dirty="0" smtClean="0"/>
              <a:t>Menționati cinci măsuri de economisire a energiei electrice într-o locuință.</a:t>
            </a:r>
          </a:p>
          <a:p>
            <a:pPr marL="342900" indent="-342900">
              <a:buAutoNum type="arabicPeriod"/>
            </a:pPr>
            <a:endParaRPr lang="ro-RO" sz="2400" b="1" i="1" dirty="0" smtClean="0"/>
          </a:p>
          <a:p>
            <a:pPr marL="342900" indent="-342900">
              <a:buAutoNum type="arabicPeriod"/>
            </a:pPr>
            <a:endParaRPr lang="ro-RO" sz="2400" b="1" i="1" dirty="0" smtClean="0"/>
          </a:p>
          <a:p>
            <a:pPr marL="342900" indent="-342900">
              <a:buAutoNum type="arabicPeriod"/>
            </a:pPr>
            <a:r>
              <a:rPr lang="ro-RO" sz="2400" b="1" i="1" dirty="0" smtClean="0"/>
              <a:t>Desenați în caiete trei semne care ne avertizează asupra pericolului de electrocutare </a:t>
            </a:r>
            <a:endParaRPr lang="ro-RO" sz="24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157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Amza</dc:creator>
  <cp:lastModifiedBy>Amza</cp:lastModifiedBy>
  <cp:revision>11</cp:revision>
  <dcterms:created xsi:type="dcterms:W3CDTF">2006-08-16T00:00:00Z</dcterms:created>
  <dcterms:modified xsi:type="dcterms:W3CDTF">2020-11-17T12:32:52Z</dcterms:modified>
</cp:coreProperties>
</file>