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DA9C7-DEE8-4CEE-ABA7-BFAED72EFE83}" type="datetimeFigureOut">
              <a:rPr lang="ro-RO" smtClean="0"/>
              <a:pPr/>
              <a:t>03.05.2022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B72C2-F613-493F-946F-1B0810B91BA1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7EC38-3F21-4FCC-AD82-1757300746C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4F013-A59D-47C1-9A9B-1D59595EE1D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9036D-06F3-47C3-A778-0EFB191D053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84175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C00000"/>
                </a:solidFill>
              </a:rPr>
              <a:t>Cauciucul</a:t>
            </a: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8382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 </a:t>
            </a:r>
            <a:r>
              <a:rPr lang="ro-RO" sz="2800" dirty="0" smtClean="0"/>
              <a:t>unul dintre cele mai vechi materiale, este un produs organic, care poate fi:</a:t>
            </a:r>
          </a:p>
          <a:p>
            <a:pPr>
              <a:buFont typeface="Arial" pitchFamily="34" charset="0"/>
              <a:buChar char="•"/>
            </a:pPr>
            <a:r>
              <a:rPr lang="ro-RO" sz="2800" dirty="0" smtClean="0"/>
              <a:t> cauciuc natural</a:t>
            </a:r>
          </a:p>
          <a:p>
            <a:pPr>
              <a:buFont typeface="Arial" pitchFamily="34" charset="0"/>
              <a:buChar char="•"/>
            </a:pPr>
            <a:r>
              <a:rPr lang="ro-RO" sz="2800" dirty="0" smtClean="0"/>
              <a:t> cauciuc sintetic</a:t>
            </a:r>
          </a:p>
          <a:p>
            <a:pPr>
              <a:buFont typeface="Arial" pitchFamily="34" charset="0"/>
              <a:buChar char="•"/>
            </a:pPr>
            <a:r>
              <a:rPr lang="ro-RO" sz="2800" dirty="0" smtClean="0"/>
              <a:t> cauciuc regenerat</a:t>
            </a:r>
            <a:endParaRPr lang="ro-RO" sz="2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648200"/>
            <a:ext cx="2438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14800"/>
            <a:ext cx="179228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 smtClean="0">
                <a:solidFill>
                  <a:srgbClr val="C00000"/>
                </a:solidFill>
              </a:rPr>
              <a:t>Cauciucul natural </a:t>
            </a:r>
            <a:endParaRPr lang="ro-RO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Se găsește în sucul numit </a:t>
            </a:r>
            <a:r>
              <a:rPr lang="ro-RO" b="1" dirty="0" smtClean="0">
                <a:solidFill>
                  <a:srgbClr val="C00000"/>
                </a:solidFill>
              </a:rPr>
              <a:t>latex</a:t>
            </a:r>
            <a:r>
              <a:rPr lang="ro-RO" b="1" dirty="0" smtClean="0"/>
              <a:t>,</a:t>
            </a:r>
            <a:r>
              <a:rPr lang="ro-RO" dirty="0" smtClean="0"/>
              <a:t> al unor plante tropicale</a:t>
            </a:r>
            <a:endParaRPr lang="ro-RO" dirty="0"/>
          </a:p>
        </p:txBody>
      </p:sp>
      <p:pic>
        <p:nvPicPr>
          <p:cNvPr id="6" name="Picture 2" descr="https://html2-f.scribdassets.com/8bykv8bx8g1ep4b8/images/1-b2c591ac4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643" t="51121" r="56872" b="23175"/>
          <a:stretch>
            <a:fillRect/>
          </a:stretch>
        </p:blipFill>
        <p:spPr bwMode="auto">
          <a:xfrm>
            <a:off x="3200400" y="2590800"/>
            <a:ext cx="2750893" cy="29510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828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Pentru a colecta latexul se face o incizie în scoarța arborelui, iar acesta curge direcționat într-un vas atașat de trunchiul arborelui</a:t>
            </a:r>
            <a:endParaRPr lang="ro-RO" dirty="0"/>
          </a:p>
        </p:txBody>
      </p:sp>
      <p:pic>
        <p:nvPicPr>
          <p:cNvPr id="8" name="Picture 4" descr="hev-br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5606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4953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Latexul</a:t>
            </a:r>
            <a:r>
              <a:rPr lang="ro-RO" dirty="0" smtClean="0"/>
              <a:t> conține:</a:t>
            </a:r>
          </a:p>
          <a:p>
            <a:pPr>
              <a:buFontTx/>
              <a:buChar char="-"/>
            </a:pPr>
            <a:r>
              <a:rPr lang="ro-RO" dirty="0" smtClean="0"/>
              <a:t>35 % cauciuc</a:t>
            </a:r>
          </a:p>
          <a:p>
            <a:pPr>
              <a:buFontTx/>
              <a:buChar char="-"/>
            </a:pPr>
            <a:r>
              <a:rPr lang="ro-RO" dirty="0" smtClean="0"/>
              <a:t> 60 % apă</a:t>
            </a:r>
          </a:p>
          <a:p>
            <a:pPr>
              <a:buFontTx/>
              <a:buChar char="-"/>
            </a:pPr>
            <a:r>
              <a:rPr lang="ro-RO" dirty="0" smtClean="0"/>
              <a:t> alte substanțe</a:t>
            </a: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14400"/>
            <a:ext cx="6324600" cy="487362"/>
          </a:xfrm>
        </p:spPr>
        <p:txBody>
          <a:bodyPr>
            <a:noAutofit/>
          </a:bodyPr>
          <a:lstStyle/>
          <a:p>
            <a:r>
              <a:rPr lang="ro-RO" sz="3200" b="1" dirty="0" smtClean="0">
                <a:solidFill>
                  <a:srgbClr val="C00000"/>
                </a:solidFill>
              </a:rPr>
              <a:t>Obținerea cauciucului natural</a:t>
            </a:r>
            <a:endParaRPr lang="ro-RO" sz="3200" b="1" dirty="0">
              <a:solidFill>
                <a:srgbClr val="C00000"/>
              </a:solidFill>
            </a:endParaRPr>
          </a:p>
        </p:txBody>
      </p:sp>
      <p:sp>
        <p:nvSpPr>
          <p:cNvPr id="14338" name="AutoShape 2" descr="data:image/png;base64,iVBORw0KGgoAAAANSUhEUgAAAu4AAAGlCAYAAAClanP4AAAgAElEQVR4Xuy9B5TdV3Uuvu/MSKNidVnNkixbxUVusiX3hsG4YdwwYBtMIAFS3nrJCrwQEp4pCS8E/mvlvRd4gT8tYCBg48S9ywXcbbnbWJYtW93qfdRm7n1rl2+ffc793ZmRgcTh+RohzdxfOWWffb797XJqPT09DfpNf2r6wBrZP4rnN0hf2Wg0mq7Bd9m98TFFa3F9fAU/t/y0aou0w9oT76nV7KX2qKpryj7yNVXvRl/xfDw7vsP7ze9t6NjI+NRqefsaJL/Dp1W7mvrPzwnj0lt/8O7+iIU/s9bbCOuTGvUKUYOsWD/1eTwG6Vp+sowDfqdDZA/NnxllS+an6HdbW5uPZ2xxuk8lAhKcxsAFQZqHOYpz6vNvXZBr9P/yx8UmYypxLdosN6Uvua3ov7Tb2lBv1HWtmUzwNdxH/r5eZxnS79GAcjy0cTy+odv+z7RO9ZWpDTwV0josE7lUr5frZL7rSYbt+1pbm7aV5TtINnqqfbPvowzYPKZ7tN1tLHe2ZnBfnd8b2uLrRR4t0qTry/6r85jZ7yET5ToW2Q16iO/J1IaMX+hRprN0fOs1Hg99TFutnaiu6xtzaIOXiZwOW75ag8jId9KnoBOa1r7Mh85NW3u7/Lve6KEemx/5fY3Hso3a2zqo0cPjZyLG7/a+JTHG+3is+Y+PTRQk6au+G2tYBa3iUzNZk7bx9TZXPl8qT5B7fgKPm/adZUqng+Wdf8/jLH2iNp9vnTNbfNJflYO4JnScsBhUGrj/kBVppvXL5TQIQni87m2FXuS28vpMer1BPY0e6u7plnewXHS0tVOd5yDuY9Ys6StWWlxDNe5HG9Ww3H3/iqssU6thKtLid50Y1ijWNF7MbW9rVz3aXe+mnnpPrq147Nt0QtLY6jt4/WMeWT9VioPdJ7pa/g1Fo3Ik+g06z5ehzhyPWb3e4zIg/bE9BY/hcVq+eBnNnDGTRo0aRQMHDpTn9fT00NatW2nNmjX0xhtv0Je//GXauXOnPLO7u1u+37NnD+3YsUP+7uzspMGDB9OAAQOkTdpelS++ltcF/82f9vZ2GQu+j5/F93zlK1+R9yxevJheffVV+vzffEHHrUkRGFYyORwwoEa7u+tUa2+jLZs204DOAdIH7ld7rV1kfmfXDtH/nYM7afv2bTLu/M6tW7bSsGHDpD08Ttzm9rZ27dfOnTRsn31kPru6dlDnoE4aMmgw1aku871r9y7aunUbDRk6mAYO7MSCk32dV5rML09WG9GWzVto8JDBMicszxu3bKKRI0by6nZ9taNrhzxj8JAhIu9pPbb5s3fs2EmDhwyyEWmjnp5u2r1nt/Sha0eX6Apuz8ZNG6mT29TG8sF/2qlrWxcNHTKUeM1yH7lf/Nm2bTt1dLRTe0eHjMNrry6mWbMOkmW/Z89u2rZ9O40cPpJ27dolc9U+oF3Gl/UjyxPPa629Rrv37KLde/bQ0KHc/gZ11Fi38tx32x7G7+VxqYkcdG3fToMGDabOQQOpp0cX6ubNm2nY8GE0oL2DagN0TXV1bRe5Gz58OA1oH+D7TE93D23bto0GDRpEtd8ocC90cm/A3UFILxsO1HsGWAxo49lx02sGJfkG0ZchEa/2DTwAgOodJwH/vQHtTe8S/aKKCc9x0BfGtexDf4F72fbsvogRDWBjw4WCrOobNj1stHhHCSJajUufbXIVVhgqthlWtsmMp1ZAJhpCcSxlU5dP3LixYWBuqiWgNIgyMFA+roUQAfRnRp3bL/oQ2fACoIFhgPfFOcN+ldaZ9iFDPtlaKpB7sc50eDKLJNtfmmxl3kAjUAr9rrUpeNYnGlSSjT4a8rnxpv3hZxr4NbCqgDDMUwCj2RozPQOQi/HmHrnxY61yPWIGtLzAwCs6LWPpRosCTe+vXK7gAhuVGFIGEgV6BUMtM+yiURc6oIZG8TFUo8ZI+pS61cEzj3tNN4ceAVx1BTUGYhW484bekM0um3ED8EkX2/c2J+gPDCPMLcBbBmAxF9kEEbFcCEgy4KV9MlkRPBANVkPQmPoGkZgbLuPJGCHG+2wg2frBa6Ox66Mrw6EgBKaE9KXGRrBOeU0smeZPnB8YHpG+EgPGDA0BaDWinkadunv2SNv0+zYBOvwOGWuQOGZceZuDYSX9DsC9UOdNxFQ0ujNDWSdR2hXXp19jEgHgvie0G3pJ74cxbfuZS5I9N6xXGWcB22Ysiq2j5pYCdNMDQT0BvKsuT3LIa42fxWPKoFRF2wwIN7aIdnbtpM72Tpo8ebKDdswmt2PdunW0YsUK+trXvibAmkEX/2EwtXv3bpclBsIM6Do6OtyYiM/hZwHw898MjkGs8HNmzZpFs2fPpuEjh9Oll11KHe0DTNVE+eIBSUYtg8Nuts5cH6kByh+Vf5NPXx7QmbrOZe5Yvk0/s8y1i7zn/JK8kdec3dNoYyKIx7cuRgCbB6KThNDQNQo9xEBfPyzDiThy4xdEQhBUExuVOxjH0s6kF3TejYTgtcNA3PQq1raOr/axo71DjBhuIxsGrH+ZsBAVYbrYSStrv+uGsLy1OUY+YN+qcS+1R9JvG3cB9tJnzIvuT9GgT8aoqV/Ryzre/EyWXR5j3SdK3W5Y5NcG7q0IlGwrscXVvPVUKsBWWrEEaiVb9ZsE7vme0qKTZuEDVJTtLtmcCCZjX5yNsudBGDBcESRUGR97Bd6h6cx69xULZR0BhbWnHNcIbLDOIkPuShxKFWwlGK64KFyKtWH5GGH5QzmbeonGXkCMvtWG34Gd0TubPTzy+8iUho1A22KsXNHmuOnHdsuzwvMcNAXW0+fVFG2cv9j/7B2RAQtelwykmZITQOaMVGIUIxBBv3PEF0h+U7y+gau2S6MQgJ3KkP3CNliMQ1wT6KcwF7wp2z2i/owNd4rNNlrs17gXDJYwXJgbA9asoLN1VXhbZDxlI9KuiOJlZc4bjShyZTMVuCl7q2svGRreHv4uyIpshtn4RMMkXasSFfRJYKUTlQp9mYjsSuBu75fNGBtKlL2MFNFNj/vCGwsDdweyAO4ypu1iIDYTBDrHDo5hPIuhr/Lmm1vw/mD+MfZxB3NuEeNrOklZXAOy1i+AExjeolsFYequmAxv0xkBAJbAXfcN9bJUrVedSzMqYbAkZSygOvYn6pW4fouZTps8y1m7StKe7j1iqCiA1e7A8yFggGryPSQwAnc1ZPQ5PdTjgEfXvvYheoGgi4LN6eynYhkzfOBd8zYlcKj6ntcrG38MgqC32xRAAoEZ6y5rMqgV7hvPrDLyCkr5GvY6qDzWhAXlOYMXDEZ20iXJ05Y0EqwqBnQs3zqmCqDUEwF5WblsBc04cAaNHTu20lPFAP21116jf/qnf6KXXnpJQDszo9CpkBkG7AzewabHvQZsOwP2+IdZXH4+fxjIX3HlFfTH//WPdRzFwDRvghMS7KlLurc0ytywFU+VPEAZ8IYBdNNxAOKONQDcG3Ux1vFRLxZkxzwm/H77lYyBbfr8a2ATHmP+Ew0nZr112QCy53uEriGzzYJ5CbmHoQG8wfMwoKND5pf/6+7eI8w69jL+nudC9oZajTraEnDnNzNjrS1hfa+GiHiO3PjQ3zETr3ZRQ+ae5xmamL9ntp7lHyBbtvE6G0DtMgY8hvLsNv3ZnV88L0JO2LK19SJrwcZ3T73bNJ7qdP5/rEvoGdF9vxZw/y2D9gyU6Pzn7kNsnP0wCKoAL4S1FfDt8x7IoW2GAOoZWCmoyEoQbC7z2J7suoIFiZtkf0F7kxFh7JXcH5/fD+AeFZi3OfQTbfdNBiEy8CoEQOGKl4VRLM8YjlGEIyQU4JtSOYexn2IJt/DoRIZNNy114dm2bxupDgx+Wz47glO8CzKLzSbKkC88APYCZGFjjfIDpZR8yjliTsBSp1HAiBtcptYD2wjwHo1BQykJJfooKFzwjTPuGsFF7fdjPZrxUspJBHZgV4VR4TYbIAAw5r85bID/ZgYNxjHmwKF0oRMynRGMCLQlAndV4cr24ftkRNtGqN8o82PypNcHI8aMJISCQTn7luXttyF2o8TAveyA5aw3/xzBexwn30yN2QHL5RujGHQhnIS3Pd78gkcErn7ZKBi4C4tk7FYwFAVOg7lu5fmCkRnC/RzoJoWhTL+DT1vSvCFKGA+HOzC41rASrCNhUm2w5G4YYmG41LOhIEjGyYBMDMERd3dl+KC+SeTeWE2+T94ZvKJoFxhjfr3+Lhl90bBwo5XngTdvA74M6hLhoJ1QxtAAiLnZeaoyYGxQQsIzRDwVjCQACMMxGNVxfdr9pQES94I0zqaXzcBWr1cKRwM4BnDTN+s4RkMaulXnBiBf54fBKUIZ+E5mgXGNvg8LJOl0XwPyQv1JxpZ1hsiJGqACKhkZmVGxYukKOnjWQRImU/VhcL1kyRL66le/SitXrqRNmzYJgEOIE98D+QFw9/VjewhfX4J2Bur8bO4LGwIcanPH/XdI2Il0wdnV1EfVUJl5orJpHgoFd2qI/ut119HFl17sYRhihsNrgRC0YFSrh0Ll1ln7QNBg/TzwywfoxFNPdJtMvIkwhLAWEa5mHrif/cvP6AOXfSCtW5OX5555no446gjtrwF3frdA8bAfbtywkf7uC/+DvvaP/59M0fKly2nf8fvSbTfeShdccgEtW7qcxk3gn2+n917yXlq+dBmNmzCe7rj5drrgfRfKe5lxr9VtHdQb9NSTT9FRc47S8Ww06Dvf/i7t3rWLLv3gpTR6zBi6/Zbb6LR3nEZbtmyh8RMm0G0330rveOc7JHxq/ITxdOtNt9IZZ55BW7dto3Hj99WZ4XnoadDS15fS3XfcTZ/8o0+KQfalz3+JrvriVdQxYIBFUdTp+n+9ni5+38WJu5B1nowXfh6HzPEF1/zkGrrs8svVw1DXUK1f3P8LOuOdZ+jqetPAvQVoT0s2LYn+gstyETUv+pLDqGZLe9sCq8D43gD3yK5EoC7KpYiDLTeGsl0OcAMbi/Y1tSlsnr739We3Dy+N7fWxDQhAFEJhaKR9NimPCMxxfYxzBfjxZzXTBN6qCNx1D0+CpZZmPmoZdnR3V2LHdONLjBnuLgG0drMKLdlCtzjb+HYoa9U5ueu9NBK47cJewECyvsjYAbj3MX9RFgDaMF3QezKn/o7U2shmSk+dGVPGtQq4x43aWWb3IOS4Pt9KcqO6N/CsTVVlFYGubD7idrSQkjiPFiYigJKBj8MCHQ3PnQjPxBxFeUZ8PQAFAx6wIwCHChbA4LpFm0IHfB6hewxQIZRJFLGyp8in0DYY+NN/qgtXpiusK7DmBhLxdZRSH1ub6sKWcrDkBo4ZcgjNiLKAvotOszAZBYfq4gZw1zWZ1qUwe6CN3COhDXLjAt6UIHe+LgOgF3bbWGMbIdnE0U+NK02fLNwlhD+UekM9OBZeVVd23T34EVDi3d5e66mBQcgK2Ezsb1jvGTgNng/dXRMAk3ajq2aMqts+rCQ3DnV4wfxDDqSPQoKoZhAgaUaAh3vx3PXofAKgZL567UDuHDJmHTolGa8qtRBRZRl1bqKuUMBuoUywE4IHTr4XA1n7yrJY6jb2QGi+BEIPUrgN2lBl/CkWN1PB9g9Z19JONWZK4L58yXKaceB0GjduXL652E9dXV30+uuvS4w7h8xwWAtAO/Y+0e/1ujPuzMoiZIa/Qyw7/40/n/zkJ2n06NG0atUqWrBgAQ0fNZz+66f/VMfEwoN0OVlOjKyTOm3YuIF69vTQxo0baeyYsfTkgqdo/2lTaeOGTXTsccfSY488Kp6b1W+sprPOPYsWLVxEw0YOp/2nThXw+uqixdTZOZBWvrGS5s6dZwZrne68/U468aQT6dlnn6N5x86jhQsX0q6du+jouUfTPXfPp4kTJtLUA/an5555lo478Xh67pnnhOWeO28u3XDdDbTv+HF0/AnHye/ZUOLfq+erQdf+9Fq65NJL6OfXXEdHHHm4xNYffuTh9I3/9Q26+P2X0IoVyyVUac+ebqp399DOXTvpyKOPIlYHopcaDfr+t75HH/3kx6S9X77qy/TXX/orWrViFU3cbyL93ef/jj77xc/SimUradLkSfSVL36FPnPVZ2jF8hU0ZeoUkS/2JDyz4Blqb2+jGTNm0sKXXqIjjzrKl8OCJ56Q/eTQww4VJp/DoiZMmEA/+sGP6IqPXEFr166jfcftS1f/89X0kY9dSevWrqOx48bSD777A7ry9690zc3enI3rN9Jrr75GR889hjZv2kS33HQLXf7hy2nhwpfFeOIY+nvn3yOGwHPPPS/zcvChB9OvXnyRBnYOlGcff/Lx9MAvH6STTzmJ7rjlDjrrnLPpuWefk37MPmw2PfLgwzYPz+4lcO8FrFeugN/QL7PNN1PjyVXTCuRnYKSiPX0ZFVVAPz4mYyP34vlQNg68bGvHI8B0luC+BKD9HeJsDEtXNuY1sJdNALrFi6IiwyXOLBebepJ0i9My1iWbg0LGsvEJybqlgZONJ/pXBYwLpjgZM7nBEJuBa2TDQvKnsS4+XwW7n7NEaaOMwD2OF0CPb0JBzhMjp/9K+65u0P4ci62LoB1t1k3ZjBIwxMY8iAwXicOyUSHJNDLoTeaOwU8LUwGgiYaBMkK6icZ5gpzIPZaUJRt8AHapb/oecaN7eHmK+y+vi+JaGlV+rQF3B7k8LhZbLCCDAXhz9JDFOKf4TcTiMhusrKx5gMWAtGRLe5cbCPYe6I+43jIVZy7dOHfAXiIzStW5ZwRyJGPEAMlYc/dmMYiV5GVtP5htBQ8aV8yMGpLF9F0hiTO63sv1bYAYBq7Kegql8aRMyJOF6LhhkAFDBYL6bp0xADGXLfu9rxl4Ffz5iBk15tWJiahFYUiDUdfxhF2CKwEm+F3KTlq4BjxSJlRuVPp1KVBAHTcag50MMAthKoxRjd+1vI8aJ7epV0jDRzgR0sBvG0kojXoM2zRBzupNJOON3fcxrMXG1eYyV+0pVllHwsYdRm5m/ejoyP/LXKRxhQGn8qSLKBldqc/q9FGDXFl8hHQ3WRcWsqYGUW7wpARthB2kMdbESc4b0M6QMKgDagNoypQpkugXP8xsrl27VgD75z73OWFfPfzCCCGsMYRm8PcRuPP3EbDPnTuXPvWpTwnbvn79egHunIz64osv0me+8BmVcst98LZkJESDlr62VEDk2tVr6dVXF9MRRxxBL77wIh0z7xh65ZVXaPbsQ+nG62+UZNl5x8+jX9z/Szr/wvcI6Fu9ajVt3rRFkx0HdtDoMaPlNW+sWk1bt2yRJNT9Jk8W8PgvP/oJ/emn/oyu+9nP6X0ffJ8YFPffez+ddNrJtPqNN+iu2++iKz92JXXv7qbHH3ucjj/xBHpjFf/+TvrI7/+ehxcy+/yus86kn/zwx3TFlR+iH/3gagHDt9xwC73ngvfQww89LAB7ytSptOCxBTRj1gxav3YdTT9ounpBG3UB7h/7w98Xmf/8X36evviVL9HGDRtozNixdNVfXkVf+B+fp/Xr1tPYffelL3z283TVl6+iNWvWyjiJ57lO9H/+5zfoA5d/kMbtuy898IsH6JTTTpG+s37nkKWBgwbSzTfcROedfx6tWb2Gxk0YR9/9/79LH/v4xyTXgY27b3/z2/TxP/4ErV+3jsbsO5a+9fVv0sf/5BOaL2Cyz0YUj9WCx56gESNHSIjVhRddSJs2b6aBAwZS9549tPClhTR16lQa2NlJK5Yvl5CcI+ccQZu3bJYE5WNPOJaeeHQBzTtuLt1xy53iHdixvUs8PjNmzaTnn31eGP5ZB83qJ3B/CwB2CHQJpKHEWwH3uChLEN8XaM9VUa7eTL2re9IUIMC23AdXYAHIgQQyYGxMfQQ18boS3Jegtbll+W/KscneY0o12/BLYB8eV94L4O73h2tLPjvYB+mqCoZfGcAQNlM8yMFvwSSX4+AGBLjNXlh2EP0RwJZGSWSS+bvI/qGiQLahRMOhIi4d7XXjD5t/DO8pkKN2IcXKNc1t8QxhhhAGFNqA6g7iZo8JncaIYyORKh0snwGkNfkpPGk0VA8J7YiGQWkQ+s+2u1sUdTaVcdwRLiBzY8ZGbzKYAWJdmGb46OqPwNm5XSQEGqiQK4MO1BhnBRpY625QRS8QUAg/x0hrhGQhacr1iOEU7uvOHRoDy8wf/4EY8b+5ooV+arRjR1fT0pdKDS0+XOVB79TODBk6RADQoMGDZBwAIPj3gwcNpiFDhsgfN1wtHjmOt/cfybPRyIPnK8Sr+73B0EXohLKyGhoAw9EiQCwRTgGejFmsiINqHjVm2XJPRorFTjHTEj9thqmwvKWBb31RkVTw7MazG3IRuBsz7eEnFubhubQW8ICKN55oqnHBSARWnWIGY4jbF4PQkp8FLLRx4p0CUc4HAEkgFUI4xKahDDf2DZZVrbSiEg/j0cUk9BHesKibkIQHw8nvQy6wef20Yk4wCpxht/aI7Z7CmNAWgPz0XCwYjaUXssQTFUFUpBDPUi9zZREecc310XuZ4bRUFtEbry1aTDNmzJBwGQ5Z4TFh0M5AnYH7gw8+SN/73vcEkEfgDn2CGHZ+N66JjDs/i5n6E088UZh7vo7X7+rVqwW4cyjO888/T7WOmrHKZiCrdFuYlxre/POri141Dx7Jv0846QR6/NHH6Ji5x9B9995HZ551Jt3wbzfQ/tP2pyPnHCnG3KBBnQLcV65YSe3tHdSzp1v6wuBUxqxBdNP1N9HZ7zmHXnz+BTro4IPoG//7G/Tpz3yabr7xZjr/wvfKuMy/626aMm0qjd13LN1+8230/sveT9/6+rfoE3/8SXp98WsClG+58Rb6wOUf8Mo6d9x2J737nHfTj3/wI/rQRz5EP/znH9KVv/cRuvnGmwQ8v/D8C3TYYYfRqNGj6LprrqMLL75IxmfYiH00frxRp2//n2/TJ//kD2VN33/P/XTSqSfT/DvvprPPO4fuu+deMSbm33E3nXXu2XT/PffJ93fdcRe96+x3CXDnSi8817u6dtHQoUPp/vvup9PfcbqOcKNODz30MM07bh49+IsH6LQzThfPxZxj5tDCFxcKC8+GCY/vywtfpkMPP5Qef/RxmjNvDi381UJhy9esWkMTJ02UOdqwfgONGDGSfvD9f6aPfOz36Mc//JGECr30q5do1KjRNHrsaHr4gYfo8KOOEDDOhtLy5ctpxIjh1N3optdfe13efc/d99LZ555Ft910G5144km0csUKmjlrpmy/jz7yKI0fP17CdqpDZWDs7i1gb6KnWu4h/fqiP2BcJyHFH5YP7o0x7y9wx6YWn12CLShJPBNJCpE597Zi63W0CIVmAx6SPmwd64ZblIaMhkKrAa0aw6ZrwzxLPGgRrlJu1FXv8s09un7BDhdudVs5QU/rxhg3DWfRytCZ8PK+2hXnN4bGoK36KHVLCitcUXWi/F3cJMpxwHexL9HoUpVslSIMLGAOq4yrVgYXZAEgBz+rfCWMGQ0XKOoYpwnmitk4if+19YuNHUxrHAM33Hxnt2TcMO9x7ry/Bn4ADnF7JmvG6vF3MURCN3adTcG/wriB6QtmRJXnyIFeAi0A7OBC9UkaV4s1ys8XQBQZRp1AA7gplhl94bGN8fJRVqSkWlublPNi8L2jayd1bdtODLQBxgWY9wK8+6U0f0sXAfQzo8dJfTwbDOr59/w7lH6LazsaM5mMhnm0JaibtcTdW1IXYpKtP7G0KOYoqwZkyc4w+B1wi9fE8hW4LByX5auDFFADIFWjyT1CKassAXeX21D1BPKpsmmg3RQ34s/BAPM1MBqcqYZHISxgyA5yEbRfagCygdneoeXtYoKorpt2TTa0BDiU6hPTIXrVQuWYmD+T1rclbltsMlafMpkIe1HPBOac79VEx5hbpBeIoWtx2XwTJwVC3wu5YGFwyoSBwbfQHPMSedlPdQNkRpXKWkzA7tGkcxMwBn/Cj9r67dreRW+seIMmTZokcswfBtq8Pjds2EB///d/L6EpiGFnucEfvhalIRmgA7AjSZX7w99L2MWPfpStSH72smXL5A+zshwy88WvfSlNgY2VxPhbe3lIuF2dnYPU4wjZgjeEalJCUAyQtjbas3u3GOOc8Ou6SQwf87hKNZhUxQgGKhstI0eOsDCrVBkFsrtt61YaPmK4hmLJetN5YMZ4+LDhFt6VcqIcDgYyCFV5mG325ONGQ0pRqo7RRGWVZfO5GQnK7WOvAQZry9bNNGL4SA8P3LptKw0dNjTkBKjhw0TI4M7B2Riz+HDZRg7RGTxY558fxH1k4gL6iktK7jNsH4vHb0gpyaHDhsgexOFLLO9qXBUeInsgv4P31oEDBsj48DriJFm+f8CADtq2fRt1Du2Uq7ds2Sr9G9gxQIwODovr7takbZZDhUJchnJ3BXDvDaxHqq2SPvV1kgnrm/mhJeCsiPXm50N5xnf9uqBdh6l5QErQjneW4B3392UglOAeLL6tT0+iiko1tq2358dxjH3J7rEuAqjFMewX8LcbYlnI5PJUmVbjKimOJD6h6kmIh21iSiFavXgDsnZnLLtISAsxtA0xsLdxPiFbPvaBUUTMbhO4D++K93kDigRgvAPfwyDJDQzTLeYmFpAYXe4OZvU67q3U6TUg4QxcETPM16K6CnZhZzuN5UsygDEM8SCmoISV9DhhM/5MlwmTGNqK2F2fY5cPjW+HQncTRANoPYRG34XYcgPTgcGFV0KblmJlMb6aBKUgUS9R5tNLn3GVC67DDLoX/TBdoCDKwmCCsQcWnusLMzBgEM6ucYBxduv+Ln8A4seMHSOywGzaqDGjUigAQg08/jmVQVMQqknIvBnKlg2gYWszMssit0Vdd59vm3dN/FL2lf/WnBPT6cB08Jj61gsmF54ZA4mqcHVtGcPMVSNUhpNRqaEfyipnsdYICzIjUXS8sZ6ZjkVpPVuXbgjKz1oBBGFP/LOMW5/+34QAACAASURBVA+Hybj2sIQ3q1PPXQ+ADdfBwIlx9NILhPNY6b8YtiavQIgXkpuhl4N+Fq8A6tWH/VPaKYy8jhgqgiDZ24G2rG0FqPhOnsdnEBjIVw1nOxr0B8KX2mokqxfAVS616jImV9yGtWvW0pLFS2jMmDECvhmEcxjN/Pnz6eGHHxaQDDad/w0Qz+1i/cAglENi+BNj4NHum266ifbZZ59syXO4DFesWbp0Kb388sv06KOP0n+76i9o0GAGb1aD3Oqxy37MIYhZtay4c9qeYOOp68HCq5D7ENaUqDvfBrVEoi6VFKqYDN80wqItpUqKJXvL+oXHMy9uoTpQSxrKs63Ci86UzrwSIg09Y8HCzjSHxCp8YWalrTpveVlJ66aUsuQCBkrkNPicDC6LamVloduJDQ0H1w5DdLuTJqX1i73BWaJ4VgjOmrGkZ5E/MwSbAwdKvJFwpHbZKloxscClJe0BUg2nnc/SMDLR5kjH0tYO65c6MkaCeDmoa4V1+tp9egP/fd1r35eA0UFMiyRNgE60vTfQHpvQH1CN63Ftb2C2ZFih6CvwvzcjMufO2oH9tBtjv5zRxVi1BKVpk6kadu97MBZLRrkJjDnjmRYs+shNFhcV2Nv4UpAoerF8o2A+JU5CicS/Me+t5rWvsYhMO94JZYHmia4LnoaYhJrJioVBVAH1VvLGikQ7my2w5HoPB8D05UGIbQFwhzKMTLvLa1HVI+lsNaLiMlXyJB2kgwKD+vviIKeA3zNwbd2M9eaztgQvA4weeJEA2vh6Zb7NE2Ix2lFW+FqJiXfmTdR7At6FjPlmZDXb4amATGnZLiRlGhtlhqa+11hDlAG0DXb79u2yoTE4Z1AuQP13HJz3U31nl4GRHz12jMgcx9gKuLf/UNlHNnOAPplPTXrUcK3iQCKHy/qqLJHT5FDYbWMoeXo1nl/BjchY2HQh4yqPyWtVrn/HH1Ku0MqaZr1NwAQhJm4UsixbeURTgCnJ0/N97N3ujdVRSuSOGoyoJiOhMnzIT7HnuvfSatgzwEkbDnIWcsApZfbMgNK1kXSXrFerJCJhIlZZhsG4hMd4GUNLyg7VSgRIMUsPcIJcBMGN5s3whExNioZ2wrrXMBwDhQxmzD0outxJAwW+/D4xauBJNF0njLxlTkBFMFh/ZeEiemrBUyJjnKC5aNEiAeVy6I4drMTAnRltsOuoy44kVLDt0OFHH300/cM//EPTcuG4ag6T4T/8nscee4w+9deflkOEdP9so0EDO6nenaoEqWyGUre+X6eD1Uq+V0kJC5OU/CHkA9nIYmpDNTc+TIiTWFFUQe2dooqPzSHCJyPJpMYajCtjzQW4Wz3+sMeI0WClT2FUIyxKPDLC6OOQNHiq4U5OeRjRgyu4g8usWpUl2ce53z0aLpXpCITiCikQPEeQSK8ypwsL/6/LNG3mMBrczAGnZX8rloligPg5rqRkFYOa8HKNOmoc2oV5t2eEKl7VwL3ZfOhdX0ep+S2BdijnjEGuCB2J7lMHDRXA1hVDL6BXJyx1qBXTrkogP4Ev3uttbjE2Ebijzf67DCQ1ewCiUi8nyUF4AP8lMC89PKVR0h8wKaDXT3zTVgAIO/CH79Y0ZquxxPugMHoD7lVgXp/bNBK2T+ZhQACHWOD9ASUlaMfWU+XN8LELjK202ffDpIyjh6HKWKpqmyh6nEQYLsB8xEpHwg7isCFjoGSM430hWU2/MybDGOq8DSXsh3qzUKC40diNIqsWW4zwJKwdlHz0xL/YsqJaDBibmKSmrTVex8ImoizHHAQtPWaUq4E4vlPAIStLZm3MEJCQGXG5NyS8ZeP6DZLExWEtb4P0/qyY1tcwQz9pyiRZrxMnT6BBQ9idzfWX9fRHBnBuZMXY+ULvYz2pMauLSwgEC7/wDZtLDlqcOQw1nFLK9yDWPXGaumGLXCF50oAO9HvygoYkTl5HCAuBISr2XyitGtZEtlcE/QWPQabQAqAXgGIghRngUgfncAFlNRWM6RrS6kZYaurRsKoxThxp6xBjzksB13HpOh5jjp82re817uWQnuzkU7vCQ82MEJABTl4OI/29Jngs4QljXUCsez4SuAQJAC+LJO16TL951hTVediI6MR6XSqFXHfddX4KKgNsBuqIb48AFXtSBPHYr2Rs63X67ne/S4ccckiT8HO4B4N2MO6PPPII/c1X/0aMBDY0mG2VMSUNd0r7Z3qU7HE4a8GEVXkG1X960FCqHOZJv7i23qDt27rklFRbLBIvz7Hq0w6Y5kgT5EqUPzGkcW4D8nnMa/X8cy/QkUcdae1WYK56NOUlcEnE8y84X2K6D5h+QEJfJscyt1IFyqqY25rmtbB8xQoaM3o0DRo82M+t0PwtPRNE2H6pOa/EFFh6LtXIzzxg/wMykzwH1PlUPffs8zT78NnyywjacZXOi32jm5l74rTfOVdXtVvCwyBe5oCfnnj0CakWxAaH8gx4jzH1jLdKxr03NrlfavrXBO5VTLsq4nScsDIz9nN4X2alF4CkbHsE7lXAGco0MrqtwGbLMTOAlgG4qkG0RdfE/gfqpyWjW1SUABCKgDuOS2YtlpIbFjaaKc8JZS59o6ow7jLjBX0Cqx77jdMWzaJHm+M7ZfxjfHtga33xlJbvXoJ2fYfV5C0oK343aveiX1WgPe+WGW8hXh+MkbwLLuvAZEWZ6s/Y+vtkrlQ9VLHtMqbMuAizoQlt0d2otGJiLswH4iFnGmIj8Sn+uyQ7kU7wPVt7Fbwp5dqRdWzA3ZNEg3zIiXHCZnMIgj4Kx6NHtkTd97ox+ME74QCldLO2LSk+BU6oEALVqqxNnvTIR21zbOSOri5aumTp2yC9X8r/17uIN2Q+3pwTubjs3agxoz0JVUBJMMhgeCkzp+91VjLEb3tOh+sSi3c3jw1c3WogaPy4cXAqOyI/qCmuK0CdMwj9s5UTTwq2tYnKFnyT7FeyVkNFGbDscNVHEGYv7+0gJZFrYbMtRMD7mBh1AAx7lXvPtMgTElUxhE2Mh62fFM/MfZH1Z/kISn6YwYxwPcTjy1HzsepVYPhtvoS5t1AmAV/Gicd9ypxfJlyofZ1ykixayeKQddKwzlV3Bz1gYThiK9jBO/zerq4ddOetd9D3v/990fsM2mONdki25BzYH9RpV+NFGXnouLvuuksSIuMexmEySE7lcpMc4/76ktfpb7/yt+INGtAxgLp2c8K5hRrxcaXwTKty9bBZjbJCoq/O9+aNm2nNmjUS3/7kgicluXT+XfPphJOOp1+9+JKw6aPGjpKSj+tWr5Pyjbw+2GD4zje/Qx+84oNi/K1ZvVYOGeKwLO4jJ9Nu27KNps+cLpVYOD69c8BAmjhxopTNZCLjqKOPkrKJF1x0AbEnsntPN03ZfyoNHzZM+sCJnizLy5cvo3ef9W56/bUlNHHiBNqydStt3LRBkj05b4M/XFqRK+FwvPfSpcto9KhRNGPmTLr1llvEsDjs8MMk6ZNlceq0qZJ8y56PadMOkHlgw6h9YDvNOmimyCpXq+natoOWLV1Gp5xyCj304ENSxvLee+6TkpQ83wcfchC98MILEn9+4PQDadHLi+iYuXOlPfz9ooUvS411rmCzYf16aRv3j2XnlUWv0J7ubqlQpDlAY6QM5KxZM/Vk3lqNXnz+Rerp7qZZB8+S8pm8bo859mjPr3n5JX5+Dx0440B64pEn6LTTT9XTXnsaUj1o186dMkZcwYcNZQfuvzZgh2T/FoA7Nm21tM1tHQ7lAEhRXacNyJjeiv2kBO7xGfE58dYq4N4baK8CnmmYQom1UOYwvk/aGCy5JmBf0a+q9mRsMJIEzUrMHA6BaiqZ+SqPAhgBuEIjIyJjiDiugm3n75zxhDquOOUysu6Vc1zhLelfrFlyY0iVD5MZhMjEeUNsn7Q5xDNHUIppqPIOeKiMdqDp42AjfAM5L93//h4fWz1ERtoYykJm4xveWSkbJgdwOYKp0bG3o9/FvR8bj+PYQyy7M2BGN2C8gneB26UGRKq1zz8gpIBfIUlZKA3JIIHDAILLFocb8e+FbbQJ18058hzg31NYEF+r8fzpGG6sdQbqnO3PmxAz6W+z6RXK5T/gV7wRcp1mDq/hqhbCJsrhScmrF9lQLDMRa8Q1c+hEj5Ua9JKX5kmB3EjlJN0/sn0m8/yw8aCDAK9NPMQKDKMmQhrhYfLP65NBKpJJEQOu61/BvKzh4tRSWTMV1CAOq4GBC12JqjrNexVOCUZoQGKtfU9yAJ4AY4z0gxdBGde0z4JI8xyRELoi1W/s4+teklPbZW3r2k+H3wm5EQh4mc+UHqWg1mKtYWxFfa0lXBNGACHhFXVwkqqFLcFrx73h8JgH7nuA/vEf/1EAFwN3hMpEGZNQITtgCUmqfC/PIYN1/v6aa66RJG4Gc3wvA0s+dIlLDHK9cI5zf/rpp6VCy8GHHOxhY+4RMhPGHbTY2EwWRO+hkpON75rVq+nFF38lJSKv/Zdr6GMf/3269qfXSN10rrpy6hmn0ROPPUHHzDtawPWIESNUlhsNuuFfr6f3XvxeuufOe+nMs95Fd952Jx125GFysNBxJxwvhw+defaZdM+d8+Xvh375EB17/LHSnx987wf02c99VurCc3WbX97/gByytGLpcvmbP089+TTNOXoO3XzTzXTOuWfTY48+Lu3kyjpHHnWEGAfjJ46Xa++f/ws65bSTxZhas2q1jM24cePpjVWraNr0aVIvffjwEZLgy5VYnnx8AR1/4vH0ysuvSJlN/jcbClzVhu/lXAZ+1vIlDNxPleosJ5x4vFThOf+C99Ktt9xKM2fOoBEjR9IzTz1DJ558goROnXyqlo7kWuozZs6g7du202OPPiolMJ99+ll6xztPF1DOZTK3b+8ScM+113ft2kkcdsTrYciQobKfPf3kU1JFp9beJkTQc88+S+deeJ6fOfPj7/+Ijjl2Lh0y+xCpoHPaaaeKV4irynDyNIekPblgAZ151rvp9ttufxPAPfoRqxT5bxC4uzKrAHqubEIGe8Ymh8OEqgBvyWADiIGFaAmyii/6YtsBOso2YIOAQnA3XwApMYQjZyDKkI98IvoywjJQbhugjLXUd04unxK8qxI1VVgRHiPfF/XA4ZmM2hvlCaueH3uSKWQo/6bxL2PI9MKqaK/oZUZZvlZVdNDXEsQrMMgTcmKbAd79dyHxMjKDZWhNnDP5tzHOVZu2PNtcgRLiEZIsUc9Z5yLURy4OB8MLpH++Zi1R12PjI+OTZC5B+FCSrajjLu0LLlUftyIeWcG3JUkFth1DHKuJ4PAlAeCWdKUMKGIh4R3Qt4WOeSxtHGeNSd8gCv1toF6lzN9av0OsPCe9Tpw8kQYNsvKWkXAwRlyAsgF8YfLkzCjTcZY/IRDPyg3qaZAq2W6gh1AygGq5nitDWLx8kictRakufq1eAqMcOgSJnr53wauE+uXG7gN8q/5XSQYohl5CnXc5WdHSMNxjB69AdkBdSuiLbDR0GYC/htQZeOZ1xqyf5Rgg10NBo/YCbLOMn2pee5HqC2Ztoy7O2PEw/n6rPSfaKvAoJroFdc+9owb/VW+KSrN8FHjTpQ+WbC59hJGWCs/I6Zt33HoH3X777QLcEQoTE0+5v8xC89+Ib0e8OzPq/G8G73/2Z39G8+bNk3/z/QzsOfGV82H4NFZm2/kwn8uuuMz2K5UrIU7QBwsXi3tnua/pfqPT8fCDD9GcuXMEVHLJwkvefwn99Mc/pQ//3ofpkYcekfCLhx56iE45/VR6/bXXaJ99htH4ieNoT083XfuTa+myD31QaoXPmjVLxoFB8fau7XTQwQfT9dddT+8++0yp434Ol2O8934aOHCAlFP8h6/+A33uC/+dbr/1djr6mDn02KOPyUFDbNQwGOZwrNtuuZVOP+N0qTV/wUUX0oMPPEAnnHSilEScMm0yLVmylKbPOFDWz2MPPibGDI8xs+eTp0wW0MxjOHjoENq5Y4fML59uyiUvmSlnFp6ZbJa5A6dPl4RPrqfO8rBi+UoxmjZv3ERHHHkk3Tf/Pjr3PedK/fZz33OeAfjzafGrrwqTz/XnH/rlg3TWOWeJ7HIbmS0fMGCg5EDwYVVsdI4cNVKEjQ+rmjd3Ht1199108SUXSS35tWvW0KRJ+2kbiOimG26kd535LuLKN3xY1q9+9Ss69oTjaOg+Q2Vtr169hkbxWNXa6Z675tNZZ58lHkYuM8k138eMGStG0sxZM2Sc955x7w24/zuDdleABt4rGemC8Yv3VG5LRf8A5KuYUSjR8jmR9QcwV7CVdFtS3vmgxYzo+HxRylnM25sD761YVwfR5kJ29jirS91MGftmYcCwLDmGfuJOHKceGaHMeLH3pU3IykSGQW7leciZmXxWwCgL6IvJliHZuQyFQVy0TF2o2+7A3eY0GmG6dVVQ6yFpJc4jNpaqeUGFlWo5TX51KaFnVKCwUIjzNbZLk9ei8AEOpGf4HEiimTHqdpnIQuHJQjiKG3LBG8btbUoWrCgHKWtKmqAgG+UYSwY19h/hEgDumBuEzkWPgWfu64ATV3tZv3a9/Hk7kbRSqv5T/ZJDaybtN1FCakaP0ePrS4NYcKR5cDQMSxPlJIyFgVJNWXCJqUecqR16BaNeE0F1DYARjSEv+l6trS7VUDy8LCot0wm2phzEF2EySMJU3a9H0uODNku4ioA8DS3To+nVcOCPGPIW0qKxs3kyqoaYKSCHcYPKSvI8XS5e0YXXaTw0Ku1LqDbSbsmE2lgtsNCw9qQZiVoRFV+YgZTn9WjFHGgD1IzX+OU8bDJFBCWdpn4EC3dig0sYdQPxPAZymmo600L0k3hZtH0M7ga2DxCg+LWvfa3XMpBg2+MhS4cffriEjvD9XJGGq8l89KMfpZkzZ0oIDQN6LunIoSx8YBLXYT/h5BODG9bQtxmGUvYznKaqAxPzt9IhYTK/Zkx2bd9OQ4YOlbHfuWMXDeaykBLrr/ADxS927Noh1/XUu+U7VHLi17BuxMFUqmctARgFHEAa1Wq0s2snDd1nH3k2s8wSvWWGCofsyIqUia/JAVQM9s2ySiFNtl/KXsLv4BKOO3cJ08xt4RAfVHDS/g3JzvDQkM+0Tvbs7qaOAR3y/LZ2XbPYp7im+z77DNV1Je1SI5TXAddr58OOjjvuOEvKNcOQiHZ27ZCDk7hvfHps58BO85KQhAXxA9lDw+9kbwbrJsAANYpJDD0e1+07tlPn4EG0u3u3n6nAz92zc7ey65yYjE+jQbt27dbQpY4OCVUSLw5i3PtiaTONHj3SOifNBFems5LrqredIQKEeB0Y2qQwmp/iwKySKtfrWzHvESS65gjX9wauemtTGvwUNtI0VtDntpFEIFyVbBSPd4/hPuWIlPMZXcBNLH/QqDIHOEQDu0YgL719HqJgLtOsZFVhpDjrHGKji/koDYVyTpo25KLDVaA9A+tlmIusdGWFnRGzklfwvsS5bQncg/xHr0mcew2UtZjtYAg5+xTKQ5bzVvLG/twWBrQbSMZix/wEbIBg9NMQBq0Xku8y7wEM4FA6S/WeeWBCrDqGBO8rgbh7MTiEAWXDLLUUCVEwQGJSKeZF5gLhBVb1IXoz3KvcXpPNUsNf1hEfdf7253dzBJiN5+TW0aNH0fRZM0zhVxMNKEMo2I3qElsKORTZtRAbJzOs0gwqdUDswXbqPXw6Z4can0jgjGqw0Jca8gPgbeFudniUOsGMdjWiASsUVXEEtCMUUUByhwJl83SBhFAvagrLFBBhCxSHNwnAEZCIs2r1ehxgpCEplldmJwEzeGVwrWOZxrmjfYAbTwjj4SPnPZ7cWHqv/NLTI3HJXEWFDZ9Yl76sBBK9n67vWRdYwI3EgAtQtKxdE3UZzxK8G9nX1qgJk7tl/Rbaf//9hSW+8MILM+COWHd+P0JjANr5nj/5kz8Rhp5BOQN3DoHhsAgO7+JwEz4wafUbqyVG+oADDxBGm0EgMImHO4EcUXeAxrSH/wRrhgozOidijlpP7dAt29vwfMg28otg5PCYsAyIR8eS8dnwjGsB1V8iZkBIKTSJGKshbNFzhwxHgHT0/dSmR+VKQWrypugPmgyd9iX1ZOETyU6MVQkIVMgZuOMQtkScKjnFlZZkDYMQDS55yJfu6VAn6awZb0Glt9emDwUe7Am6PonqnCTf3U3dcpqxGqy8fmVlcvUlKe9quMrxoRoReO+bA+5Vuj8njvMrAusdF1/TYwKjjM25v9sMulQJnkKIR/k8b0+h4z1OzqxZF7qKBvVp9JTJpxVoDMZBrpxCeIK5cT2UJ7BLVQZJbFNpeDg4Dyx+BFfOUIXTKdHtKhZY7g0hMv7uaOAZoZBlqEu8ce45KOUjgmgoIl2SSeDyMCLkKOXHYlfNX2ynZLKHRCq+vlV8u7cjyEw2b44iDbAHtRTnRdiwIPOVbTTZRciMi44zd4FtR4a9AYZYVSbXjmVyaWDepVSbxflaAihc51HBSj8CHQhjwBUwwEKRWA45kuvFzZ/CZGBoAXxE2VAgoZt8NoYWEw/54+/4QCMG60slBGZdf1XI29f9Do0AYuMZxPOW74csxc2PZbRdk8/kEDI/y8FKPUpSKgzuFCOvcqogCrHTDCwYCEg1EE5oY8PS2ErVVaqlor2dvGN2UmZahl6LHcwzwuEAupxitIROMRjs/qw+NwghZ92tbCobzbWGAjcG4PYfDAYkn0oipoUYCXSysppxDQqxZqUaGZzE0pNqz9eIwTuqZ2jVE41v5w8/l1nGZIhYqUAp06qATb9LAsrjL6EvBgKV9EMBgHQGgGJYY4z1ZVLFBqQD9/uNFatp2pT9ad9995U94NRTT1VgZ4cuxSTVWL997ty59NWvflX0DYfAcOIph8FwOAWD94/+/kdphhiROcuCfnqegif4hj1NapJrfxXHJ72M2HboXK2HntRx+jdKk+pz/IA5SbjsprYODifTHCI5WdZCXcHK83pIAFXDYPHOaDTCONR9GSSVEYB+doPuHiwLyDPiZyEMieeD22L2irwHcoTwM+1FWkXsxUBCK94rhxu1Wc1+lHYVWa9L7HkHH2Rk8qTrUj29sVa+vMEBs64rZtnT4VfaEk98N7HEetatTY0Dbjv3V69VmUWYHTz/DNzr3Q1JThY84FhK+9rsYaLAuJvLYK90d29g3Xfo5OYSa7GogpIBsMBKAIz1CYrtPQ58ewubiZ2LLLMpkNiW1PwQJmBA078rAs4gzOUYgu32MJjMvLSr4Q7MyE+9MFlfuXWBPmfdKttkhkcJkGUJhGtj22H8YDw8CSi0JXtncXhR5ZwVwD1rjyWSVd1XjmkE6VX9V70B4JmPX9U4uSIyFVWGy1Sth0yGK8C7h9JYdQNY7+UcRKsedXF7W38IicErkaQnysFAe1ySDgyydWqIPzMek9YXWYseEqxXhMuE2+Ox86pSkayqL3RGERuTPRvuV4QCKCNjJcCsvCVkAbIfvW6o9uMepwbR9q5tEg+47O149b1S4f8vXOwgfub0rLsCONoUMDAbGo1OSUosqsmAnRPW2gxT2Xw5jIaBnvynAEsSGOFNCsxbVP0A/gAdqpNzmJetZ4v9EJaSjV6uGAV2EvfaDQgdExBWnOegpTC1Mo5GfvNhOGCqE87UmvP5nsMsPK971C3XcBtl/xlhxER5qclv4S8CdDgsxsLjhNVlI8DqlXsSLDAAqv74HGAftBbJwTWpihcMBA1/KUP17EwIlBE1vYyKVGuWrqYjjjhC4tH5w2CcD0+KJ6Lyv1WnaYw7n7j6wx/+0OWJy8MyaOd46MWLF9NTT3Fy48kSA+6VgdQFqbJj8gFPBsKdHFvUzCgxvVuzCjMRlFev3WQkVO0Jqqc1rEgJXk2OFvBYwfTqfhqMH8NwjuWM3Zc1YQ3Cvty1Y4eUOewc3Ol11BGipaFZAAV6IyfOcox+bhRo6Jke5KSeBQH/9brEjXMVG91XtWrTK68skqo57PHAStIKUA36+7/9e/r05/5bKE6goXNSSSquO6mahJFSueUSjccce0w6aEuM2GBpm+GBfUs9Btovfod4lagu+QQop4r5Y4/F1d/9IX3oyg8Re6zSJ99PUeZZ/vZQmb0F7v0A7WoFx+OPc7BYCh6ATc6gFlR4hbT6Bg7XUlnnN82B352FQxTAvWT6cBMAbQSYrcBv1swCqCfAAbMuGZIxNKCJfYcrDeUGK8J/yvbEEAKAn9IQaALtFVVuIqPu91uCKr4r2+tj0A/QrpuWjkcMiUjsb/MmEsc4gvUmsB/i5quMgyZjIBy0hLaAhSgBpYPVqvyDktjOG6x99VAT63mF58/HIEgvK6VUPjHFtuL0zjjvqmCq1hF+HwLwfe4BxG3D9P6FBFY5VCUx5pg7NBPrSIG5xVca+BCjww5myYG7HVJTGKDx2Xgnxz8yWGd2ffnSt8NgKlTj278qRoBL2jGQ5+RWies11lFqfksSpsZmy3exBLHVl1aAYuDLiBxhjiUhUkEFb8QC3sG6B4ZPtFgh2/q71FBelc6wc6UliwMX9lvOINA2IqEWNebjNqesolaFKvU7WEY9pEhj3ZV7tHrtxrwqOFN8ou1RfWEjYABQQ36UdVdQgDh91y4RK0j5Xa1brWcEaQlIqRIViD0PCzCk6iU55QUo6arvBEhShhgnpIaTli30SOvia4fksZaYvGXtFjr4oIM9rnvt2rV00UUXeQ33eLgSgPutt94q8cjxw9ViuD47V4x57rnnaNv27fSnf/6nzWy4dFsNJtQfx5jieeyRgGEi4oVk2+B5AIgX74V7RULYjG4wwXDQp8uscq1zIjFYmW2Xg7Qs7IbbwiUiQczIAXUSxpUOp5PWe0ELK0TAseI9dUny3bV7l4Qgcaz5wbMPlio0w4YNo/2mThagvGXzFjmxduXylfKcCZMm0M9/9nN670XvpccfeZzOOf8cxzNySwAAIABJREFUqa5y0qkn0VNPPCVViA455GDX9Zz8etcdd9G73n2m9INl8NGHH5V2jxo1WqaZPSXjxo+nkaM5ibRBX/+fX6dTzjhVklSPPOYoWr3yDSF6TjqN3/G0xI9zicbVK1dLNR1O4kUVqXvuuodOf+c7pILN7l276YSTTxAjbeuWbTRt2v702uuvy1gfMvtQuvv2u2jGrJk0adJEqVfP/Zs+a7qUhBw6bKjkFnDbuEoWl4E86OBZdNsNt9E5550rrHvaF01Wy92b5zQD7nHlV6n8sM/3tSNUgXYXml6w+N6CdlnHAdDyz6iZm+Ec/FBimFaYpuhgBGxVylfXSEXH3OWSJ/y5Mg1KTd2UtriKpNAqb0AEM/H9EUAjFCOG2Kh2VWko24x2lUmy8nw79a+sdOIHMFlfs2dGo7qMiwdDa2PdZHSE30MuWnoZKobe2doQ3+5i4P6nNN7CaKOUW3GAUCvgLkNphmLZ70yEIrBvSsCNFSjSXWAB0pxw0pe6NiH1kTiPnpFMHrO+2h0eCN7KAk/eikz25T4VHj0NsRq4CysCF7rIjYb0MMhAYikAOzM9cpR7xZyUMs4/c/IPK9xFCxf1pYbe/v7tEagcAQbv+03dT4AEM4Livu7pUXasrUP1gOkUjedWuVcXeApbEIBlrDsAJMAj36GgNlVYUT2qAFz1vYVx2NkW4j2ziknYy6CrUTqRWW9hs9ldwIAuhJzpeoHiRPlVhCSq3kgufiVDOGRGAJ6VYoSOjaFD0n/E3gciShh4VMXhdljMMg58A6tbToJU4LH2o3JN9OC5LsgMJQunsSRTAeAWTyKJu04UaniNGE5mFCmzquEKYlSZp4Gv2/jGRjksKQLxiy++mBjAY6wiofaJT3yCLr/88ly9Nxq0YcMGqWvOwJ3LHPLfX/jbL/p1/G6uwc1VRZCci30VHh54YWGkSb6Z9U254TwsRo0dC+Nyw8sMLt/oVSowphwexSwyg3Yw32xsyvjJ3Oo8Qu7FiOXqQPxbMXCNRLOtI0US1Kh79x667Zbb6JBDD6F9J+xLnYM6pa78v/38erro0gtFOLmGPHs3tm7ZKuCXD21iuWcgfva5Z9OPr/4xXX7lFXTDv95A5194Pt34bzcIoO/u7qE1b6ymn/zwJ/RX//2v5Houj8jjumLFCursHER79uymDes3ytxxpRkukXno4bPlmq//72/QJ/7LJwRYn3zayVIv/urvXU1/8bm/oFdfeZUGdg6k8RPG09pVa6Um/Wev+qydtMwlKu+n0955upSi5Br2nGDMVXLunX8fnXTKibRxw0YaN2E8LV70Kj391NP0vssulfryu3bsFAPugBkH0ILHFogh8vSCp+mIOUdIn3kvGzpkKN164y103nveo+EyPANGajleAcmFv+MBTO7ir1J1/WDYm24LoNV1SQsmLbLcvV0b39EKzAJI+bUF410FsB0cGXjImNUKgOvsQAuwEd8dnw0FKN+XYNMysksAK+ykxyimiSjdmCUbnIO34n0WDlGWQ4xjDys7jnlT+cSy/GMhBNJGG6PkxLMju8sY6RZhQdE7krWlANcl8Iv9j2MjituSUiF30RuBDYDvj0leSNLSLuXzkMC7tlD241AiUdWh3lNlnCqzhbj8BJrBVMsGaAd/COtXuKUVJOgJn+lNELEI7619MDQL+dVv7f1mSCowSYae/FNi3JsVRSmTOhY4xRKaPiXLKZsU+56eiTHmd3FZMi7Z+HYoTJVyfvt3v84IMLCYOGUSzThohp72aZUtWLxdF1eERQLgqo6zw8DMY6ZxuSrnmlCqMh49g2CzMz0TYtXj+mKwBbZYdYmdxGrvg0FcLmcAwbCqPN5W9zANm+C/hZCpm44KuhWHnWEtszIQxhgsvOkHARsG3PlaHKTmh6SFSeLR4WReMfC5xn6D4+3V6wECC0YMTlvuaXA4E07pVtDuRpKFfKhu1MMZ0W4YWtAz0MHKPBMteXkJHTb7MGGAkefE5Rq5Kkxk2/mZ/PPdd98tYTTlXoTkVAbsXKJw5aqV9NdXfc48yEQdHQM0+ZbDZNTdIP+TNlssONqIPABNqtWdA/2Nxp7PiZLrXlIS8pfamMIu9vTs0TmvkZxSbEKQTsc1S5HbKAeRWt4TEqp1g7P9zaxbIbZ66rR58xa5ftPGjXKQGocPjRw9ih76xYMCwpndZ5aZ28qlHLmE43EnHEcjR4yUOvAcKvPwgw/TGWe+k2647nr64Ic+qID+vLOFtT/siMPo2//0bfr0X36abrr+Zrr4kovFI8VFCBa/uliaxow4v/fkU06WtgwfNUKSVL/zre/QBe+7kObfcTdNmDhB6sp/4399g/78Lz5Fd99xF02fOUPqph8550j65j9+kz7zuc8ogO5pSBnLc95zDt19x9106GGzxTvD1Wnm3zmfzn3vuUIijRs/Tow/rg/P9fk594F/P+3AA2jIPoPpkQcfpXnHz6OHH3iYTnnHKXIwFO9p02dMpxuuvYEuet/F9K/XXkdXfPgKP+8E86cRSbY2y5NTWwL3vWDac2k2kBBBjjN9QaRCDB5+W8le25etAHvqpJZH8k/ALb09VxZ0EfcdnxFdjri2ZLKb2cletpRWADCrPGKgxyPIYre0j+U7S0PhzRhFmUIIY9kSuEfDLhhK8s/YH2GHkrs4grNypOIcxjmP98c5rxppjE3VGGDsSkOPr4WbHKCTrwXrDsUfZTU+Q5lknZcSrPtmX+WdgUIMQFaXjm6U6IvEjTa52wNwj0C4pcFdfhHBfVo7zq8nq8vrs3vfogEWQD8MDBgdOm4mrwHIaIxhOqHV55S4LNhOWvL6EqlL/Pbn7RH4bY6As/CTJwtTmHS/MowpVwUYOoTMOPxVIRdu1AEkGCx7InSDxXFjXcS+pVhmDavAQW7Qp/KOcOhaCdDTkkxeMb5HgCj/h0POOOwEp8YGBlv3EEvAtVAY5QSSh0Dai/wkVEIR3dPWlOivKlETzOV7KV/J9dRVsfAJkcLoSohG0j8ArsrqI45QATvG2ZPZw4nV2LK0LVoZRN7kuWSKEfi5HLbR0eig/fbbT8o4MihnfXTeeecJi+4JlI0GTZ06lX760582eQdZT8UY92effZZmHjSLzjr33R5SYvDb9DjkCWSG9TnoboB3bqfnXDTsFN8QXuV7DyoQeaUTlR2ETEn3LURIWHfzLqustmtojJR8LFh9G0wdL9u7A46DVwBGKTP18ox2zj3S0ogyYw1dE7t3clnITjNoGxJSwz93SzlJTQrmUBsGx05WmbxymUguD6lVlOzMAVs4XKmFZQHzxZ4NCT2xyjK79+yW/IQhgwdL4iufjI3TbkF8sXxyvoJ4X9wzjjHXF2lZVrLylgPFc7BsKdehny7VgmB4AjazkcSlHMVbYVWZeF4Y2O8zdB8xZho9WhKV4/OZ+feTvEWmjSjca+CeaZSkfLBwe1OmAC8AkyXQBXiKz+gLXPcG3B0IYuVW4JEqVrCqHQ4gIo1RxTIWNax7A6P5UOasbVV8ewSOqifzezC+rQwI1VV5LfSq8S1/F/sQmXeEy0AJen+Q0Agh0xK5GWiHAsLiz1jrMIZV4TARJPbW1ibvRgvhBJCPgD4qphgy4+y2hXnI+508zqvXxL5F0B6Nq95kDZu44vVQ3cX6oWOmNZvhDUASEg48QpfNrKseAUfk2NFsF9bG2R4N1RO8BAAdxcmqZchMAu1gCczwsNCpZIRoPeVoFLOyX7dmHS1ftvztg5Fs9gYP0cOGGFzK30MHm+2W1jaugXy18qbxhsUf3jjw4X9zzsDbHx0BHmeOh+dTWyNo9zhv3xN0jUjJOYtpV92RQm1gxGdEBEpOGuuaQiRdtfg/PGwi1DyX+HZzZnoSrNepT95VBQrmsZV63VrHXvF3Q0ANv1tKP5oxICyrMP9KGoFd19AZe2kg22Qt62PNMlfw5cm9hvel/KTty8gj0IOx7FYOvZMqNuqhwNAoYMeZD1xRI5EiAEnShlDgAXpS/B4G3FXX86MMmNq8ca8WvfAy7TdxPxo1apSAOW4Hh1/8wR/8QWaEMJj/8z//cz9YiWWF65MzwGfGnUM/+PTOBQsW0F9//q+lTGQ6H8AMJqvHDuMsGWmJ8RLnh5UM1aokFqJl4Nf3H0x15n1OhpkIM+aqnavIdCt4N6OFAaKcVs1jgtN+Q5EBBc6aSAzrJ5YYBmjX7Sp5a+CBQv4Ee3JQeUl8POaJ0kMCc09UiZ8wfnLegoB1xUEM3tPHPM2ARwHkNtosmds8RAzahSzCeQtqDWfVbtwTYh4wqbzkIXL61ibqywnKxHJxSJImiNfl1FTug4QghfEf2DFAqsroAXCpiozaRgnAJjkKMe6+2bdiAnFBYN4qW1+h+SPzWN7THxCZXq1Wcm/AXcChZRg3NcWN2mb0nQG4FmMQwVfZBmd2i2Qgb3sZglNMexXwjiERcQx0OgMrWuUlQF9DPFpcENFli9+XHoX4czlPPl4lux4GHXGH3nZj2+O8RABdZVABxJfAvWlxe5hJc9hF2S/VZYHVKT1CtqlFRovvAVAGcK/0wETvQgiN6Qu4V7VR10oKn4kymhtwyqz4J6tLWyHrfpAG9EIC6LpZmluVN0JjOjyRKsqtXdtbcnJcr9GohlHBTJtsSlQTIMnHQXM4DLMev+ufCMZxKigzPazkOXyDvx8yeIi60gVxIIlYy4pBHlwWUEpMcxJzj09kyCy5smq98zsYwPOGs337NtlourZ3ye8Y8POfHV389/8bID+rSGMhC647EMLA9bAbPVZFxqqaMEDWY4E9pAxbsM+n6SHVcQoEYAA7cGirCahmWMFrMSYRRuDOz0CYR9X2BRWnzHw8eZSICzMidFCe4+AwAXfRf36Casq6VxKea2VbiAv3mZNPzcgQsMYVNeTFCo5i5S6vPMPYyqqFCPkhoYF6cBBOqxXoYREmQqagPZbXFvcxzUdITCn0I/CB1j5Xll8YWWrQs088SyOGjRDWndvAgPy6666T0BiwuBwLf9VVV9GIESMkwZD7wnqLD+7huOply5ZJmMzMg2bKCaPYawL8crWWtp10QJZeb0ud/235EOJgMLuJ+4W+xVw05cnCwUyQT4npV+NKqyfpHECdcP38jlqHjq2VMjXOTcYI9fyTHkqaWeY+U9TYxY38EaZdw2qEcbezCtyDHARTcartDNhH3WDQBFj+j/01HHbkJZJd4HPQCy8PV2iNB421S4Ue21dtvLQLOkvJ2LV8STYyJCfFKuEEEIveKiyOUF6tUX6i5HPA6LZyqgDvfJccPCbhL0HPy9xHjJKc7LIVxBj3EtA0teXX2Unj7Ib+VQH3ynYUbHNfTVGBqga3VfdGINqKkcd9MEScMQ7GTBPALcS6ZMzxzCogWr7Pfy6emV0HoBcO9YnvaDXewbBzZdPMiDeJprsfVeyb49lFnOGWLcM7UMGkCLUo3b6+pgrAXc5jS/AbLpRyZRZPWI4FZAbX8N9+ml+M+TTj0DdZV5hFTfoA3KNMx3aW817OlY5dCpVxsGaubIhebIs7m3wgg3WFwYyMu700AyQlHWQsTfT5CCaxXAEFlin2Xdppx7EjbrVkZLgJHBe5o6uLVixbQQtf+t0LhxFw3iAaPXaMSAMfysK/YzcwnwBYpeuqjMrM6JGNRDcGrQQhBYL9I5t36WUz+pK/S8mJzQasxBPbgTWSsGnxuFqT3AhXc7HzvHG7Nm/YLMB+w7oN0gau9PO79pEwmsn7SXUI0WkWpoKyehyfHRMOBScZ8y6gRRWkh5bIfNrppnENa6m4hpYi5GorMtcKYPEA0QgSZ+5hr24cyFXMTsdzKUrb3cMJLBTGqsvwvRLEYgDR5xAnrcZD7CwMUHV+inlGgq7o2BAOBz3G8chayYYNnZTYzuECYEH5vQrwubJKAvDSLjnIk0F7Q2qRxw/WiANb050COAHUeM2gwbZnyXkaXOu7oRVRXnj6BdH7HP7CTPrClxdK/DTXaue5+aM/+iOaN2+ehFPw+uDrGLhzHXdOWhw/cTxdcukltraTvR3pNgA9daCaBFTEO/H7tJIQykOqBkYoFgz61EetOoQ9QA6/4v8MtGsydb46NSG7XZh3BpT4qBHA84B9DTpdjQMhXKx+P7YLyK/IElf8QQK1iIn2E/XrobtggEU8FfPDIDsyflbdiavMiI/AKidpm+FJMsxhelDWA2LxG5YUbXs28i8SUZ+8BsmYVq+VGJkc/5NGKB0EGBLWYcxohEEyIGVNiCHercy7yb/U1+fxkfwS9ZYEKs08JtZDa2gTcG/aSEp/wJvVyMHFHtllCAce2xLINDkmem9I+Y7erm4JZlvc5OypMVfJzZkfDd8KSMIwQGhM+Zpy44ahoKq7mUHFnMX3uSESydTgTqxktwNrHRdvBPBgZqrmq4SHspRagPbY59jflkZT6HYV4I7hNfjex8BeFkF77J+0M5wuKMrKGGx3jzlLoZY6vDqQXwfUBVhv1c84flXy54oYHhxj/AUoWBypqir9RKYurnp5dtUadgoosbhybQAXhsSV9Xe5CzJe1O9370BmiCUWJY4FK66du3bR0teX0KKXfjeqwzAg54Qs/jBAZ7Z8zNgxOcMYEr0Q2oTNFy5tyGOpiyOXBf0GOVH81PrQsWYjXBeUQBqbXxwwIrLcXrMTRa0yB0AWqi6ZPPCmI+XiEKssG32d+GhyrrTAbCT/zRUcflc+HEIzecpkMcAEYPphQrp+1HBKQIXHBmxlcHwom2zx5bJELQFdwhfstFFh/1ACUuqg897fLvGwynYj1ITZTGPIER5jxr0k3FaANYRA4lAYtb3bNBRFhc/j31UnKqgT4IhSma4bTJ5C7Xu5mOPqO/g0TgY+fEJkm4ZQSv18rmmt98UDa9goQQUdDdXQOvPyOKstLwZlIA1imKBWQSnjkq18JhqFniBGH6ESNQW+bDRwFRNOoB3Ex9vXie6+7S5JgmSZZsadx0TisS1UZuvWrTRlyhS66NKL9C2VW3XaJWMErk6krZCMuNX5l5r7OC1aGHfkOWmlI3iHXU/bszg8g70hzLTzCcGRj0l7kB3KRZrUqwBZDSb9oKR3OoAJOkqSamMJYTuwSx2EbaIX9D+VXTEibE8SQ80rL6WDBFNYTmHQxH3ZQr40CTd+EnjXpitoF8acDbi65laI0WykBHRgYs2jmZzWM2RU5zVHKooDNJ8g5cchXNhquYdzI3guNUFZGXc5xZXzPKzEtqkD+R7VndLmXMG4e5N8Y89G5c3/UAHcS4DVG4DuLTwGbS7Z7FZGQNmJVu8tgV8lwHKhTiiqvK9q0AAie3s3FocqgeZEx1aT4c+s8AREgFveX45X7Af+3Qpk4kRVfO/xWL2w5OXzm5eDtTBU9QFTFQ0zD6OBUsB4lSEwIQ6v1fgDxACQR+Mq9j2OVXQzxz5UXY+5TC4225AqYuYiU8TjqRuK+or1/UniYb037RZyXdpBfG/I1nd+TfK+hPru5laGIpe/I+Pn6jPuVthslUVEnzkMhpNN/zPXXmfQxqCcmVgG6aPGjorUmjPg2Nw1VtiSzHAoTvRWgAEyj5B7Wuy+dNCPKnLdGFMJPGG2gny7nIXSo7hekxHV+IT3SbwlIU+FJxfXySZnMqThb7ptCf4yECG/N9ZfT90EkEtaZoeE2XQJI89M5n92MD9qzGiafeRsGjx4UGKdRVfpXIP5BDOo4CqB+1htBStQCVgLKWBWmRlSq6Si+kTXPEo3ZpAFOTG2ODHHuCYu+VTSUquLyCmkxrir8aHhM8iTEKBhBy2BVXcPmx9Ildw+IusMt82DAytD4qnlQJo22sNVYuy5ALmShBlOlNY9Qo0J6FkdWx1j6L1YohiMe6xmJmMq45/KMkN7ioqU6i1MgGjIk+4vbZI4yP3Ysb2LHrj3gaYtV9piB1Lxl5P2m0SHHjG7iSXNQHyq+pw/L0Py8M6Y90H6m6r/ILzKgaskFus9Uo3HPcQqQwzac1mxEA0pJ6oGEZh1OR9EDDPziMC7ZDHiaoSmmHbVOybbBml9/XN4jEF3qUYkYVm6f0Efyb4A4TSvQ6qKo7kjHkITOoGtDV7x9FUC7zh8SWrim5JDSIruSaqrANrhqcT+3sx5JVCVHCR2ZoMZJNH7AZ2Pk29xcq94M0UH6yFl4l3bkw4yU0M+GS4wpE3JN4fKOPD4dwTu2GRaAdESbPYLxBeLoDejoL/AvamdRVUYZc5y93NVn/g6xPlVGRcxSRWbsQNii8Eq2+KMWgyRsd3AQX9F2+J3WVt9IeWIUoW9msTF/RG0x3a2MqQiqCvnFgA6gpKq+XdLvhfQjmfEGEu0GWOetdGTeHLqxFnKFnXMWxk3voFWUDGtxtQViMUSoo6uhy24nOuBTLZnRx0m8yVMF/8nbTbFGebYDaEY467CnOLsUdhatYcCd3APxVpIpatU+fOYbNu+jZ558pn/lAmnAOpcMo5d5MKko060bcQSkyh5AXagjE0G5CWtDzskxcGtxYmGhD/MO0425HtlA/N9I8/1AeMm3Ja5r7F2sEl69Q2wnHYaobiqrTxcYo3yLQsyrYAJwF3ZPjBYyvjnnn8IpLCjQcHAiOOYeQbyHGrDh7HEhNlW+8Fb7fejxoyi2UfMluoZ2D+9CoqtFZyoir0snkoanWIyVxZixow0s9WIMeblioOLAN4FYFkYU2vnmhlhEr5mh0uFcEGwuYz8ENoA2YG+ifHk0XvT6t9iYLB3QGJ7U0w8y6B6adqI2rWeusRdxxwdn2A7Nt50DdYXPBMCu5zMMNvJALoAP/P2greIMe/6CoNrBtrluRzxb4anxCZzImOtjTau3SCnZ/b1mXvcXCl/qN4z1/hZFZq0xySskPG3APbSLiRyprMEsjG3fjiQFp1ulX+K8YFsSt6BnZshY1InknKjfIBSFg4FQyx5jNJ+aR4ChEOJ4Z68uxriBGMQpTtxUCDvU6YNJHQpHRqluRDmCTTKKV9LiBhLoNbPDAhyo8NibLux4eKJIa6eg4nRsVXDAS6KxHP56a6VLutmSVAjM50fIN6xUAFODFAJL2JdrsahSqF5sHrSgaUxv858IOoBw95dxrgnUcvBSl8C2+f34XEACVUApxL0BLCKjvb2vghC+gOkewP1AB0ZoMMcF3H00e3ca/sqgJuzxjEpI4DQLJO7GI/4Lu8LqgbwCioAOyzdeF/5OxXCZnvTDQgzUvqa996MIplLe0dvshC/gzVbvhfAvapv8doq0J6UkSkWZLrXOB4txvypTlTLvdpAiwZE2camMQ4L19ed777JPIn3qZpRAC7jZ4mden9qr4dhoD6wxL7Cf2vhPqohUzKUKd407znUKnUDQjPA/mTS4rkWDUk0fenFl2jZ0mV9ictb5nsH6mPH0OSpk5N3w9Y+zwErXzVQhJK28CkzZgzB8qE+JXCG3Mu8qoLxZOkmT4zHadrcIZzB9y0crqO/AFNVGrxa2UBDAESyjJmThEdjUj08zNzQDLDEM8XudpNLDVGwQ4UsphTuYcRGxzWKdsQ17F6fCiKBj0nftJ5DbHbSKy//5wqhYgb+sCNmU+dgLmOnY4S9KMYkQ/17wiROt/RqTrr5C/CUA1fg70jihrWHg3OSEZ0MJ7CgCroBElBfPa1WD8NA6TkOmeCQFPPMRNCO/TASHeq10TwcfISFZtALAyEpODmESOug6+FPiPnVJaNsqffLaCLkCYg8WTUQsO6KVVWR8d849Vb1mIX5uZGMBMPUfx5nxIJLLXlL/NZloqz78089R6uWr+pTP/EhPQMGhmPrq/Z6L7cYqqvgEKvIZMtmY3HmbtSrnsd6co9Z0TL1+jQ3V8IyuNIJo0cjsrFXMCsvc1iwSNAXgTWw8YZXQINhoNe0ao3G5cNjo8EyCFeqwpbmnUUcu3v4NBSH+ytrAvkZAUwzoQHPg+6VIqXUaLNkaD5YzU4zRtga5DiXoZSjJWUlxZuoMqR90/EU4kJeos9H7yFvqkcBwuEJxb0S62YBcGkcfHw4tMxCvfgONSJDApM1ojLGvdyg+5TW/lxQAPeqW1qB9irA0OsrkzdDBzokamWWrT3kzQB3B5zx9E/UYA2hCbGdfI+4+3qx4ACY3fhInffNs1W4SwTtAJYxjKTVmGXAsAVgh6Cja1pfNwevaHsJ+Psy0KrAuwOPYi5bGRNVgD16NWIborKLQL5UgqIsYtZfmIvk2iuj3fJRrpQtRy7NMyL9NpnKlKEBJygwZXZdZUCSM8ZEVbzqYZkbcUEbg4640cw4SwYBaynf2lBNwyY/KRJjYiISQ7hSQ8sNMmDnSjFv9Q/i05lRV9A+NqzSmoBXHg+EvGjxDGOOLBEQYMrFxDYcHntOpsIGJD9bDG4E2B4SYWXx/Hmc4IS5jnGimGAoc4tzx1rI1qMwYnnIkrChkRnzuFFjz2wENJ+Dk7q5OkiPHJRTGsB+kmeF8eDAKg1MFjoVZQNtRg4JlwblxGWWpf4Ap7eCnI0aPYoOPfxQGjhoYCIWpeReCCmwefS45ZgwDzITQME6JSEkvJazQ+90TeupoAoSqtlrAAcDx/CUGVC2oAF7toY3iHcOQCqcIyFiV0HqxLFn+WDACyCFJHa+hoG7yj9RvU1ru6u3sEZc4YTlnsELs79KnFiIIIxmL+OXQIUbEnwvSlEGJldKddrelgCZtRhVm7iviCX3mvOakPj0o0/1GdrFR9jPmTfHVKzNlaK8NDTy63xTU4+XXpPCU6zSEAiy4J3DXiweGKz9WHc/JKBmrG5bGw1go6l9AFO+Nu7pfJAYXqOGEMYnNT9WEJP9EmF0sX1CSATAaXXltUSq7llV4uOAGzlboifZ46GGingDLB5IEjptHGMfkdgp68pi29loxZkB8v7gAFKj1HI3EKJlTxYjIbwnjIJWNLK5xXVYfxg4GKKlTuJ28YFQIttBFDifQlh6qZqjpS657jx0hMyJnJhco1o5Hg1lAAAgAElEQVRPj/DzlWCyCuS+acXYC3CPG01vzwdgjcC1EgQDrdga6Q2Y9wXaq9ojCiDEyuEaWKYliMQiEIuxv24XsLEhYRRtrVSa2NBjOUqEL5gF3aqvVaAXSk61STJ+5BnwclUcplSC9/KdbpgEZRb7A0BQacQFdj6C/d6Afxl2xN2JbFETAEGYgRl7WTa/u/CsvrrF5pXrJBs7A82VcoQ5tsQ+I/JDmb+oKuABNdeeccCiLIypEwVUZRTw/CGcI1R+8bjQAnjrW/NFBGWnHgUcsR0OgXEZI0lMZLD+Vj80abCEvIym/absR6MsqVTZYpP5sgKLLQY1npRx0UQk20/KuYa8BvczNl0wRzDEYlk3AfMWduNrLSSgZQAJcai26UT94mtRQCEOTtHEQEyxu7NtE46x8uUaFOLBwoMYvIuUhE0Q4F2e4WcQVHnuEotoaCV53nzTNBAqJeBQFaJBG9dtkmRXPlr8rf6ZNn0aTZsxzUt5Ct9oiaIKgMLhSPDQ2/rksWdm1FnjrDweXOZmh4e4dxyew9Wa4E3DasZ4qSEVRs+YXQUjHEyuTDMMVb8SYQDIt2p2yEp7uWQl942Bu28WRkgwEBPQJbS6xtaDoWSALCd5Wn+0cgx7LrR0ociq/N2Q5FzxIhVrSxhlAXsJ2Ok4q2kCAyexpyneWvZBBntyKJXFugsD2kb33XZfr+I2dOhQObRr7glzzRurSkSe6fuEjYatGXmX9A9kTZop43h1jYl9HQY7hMPK782gk/myJGLWSSXeYKNoYMdAAc8sH3ptAq6qm2DYGTGHalLWe+N9LNkYiiTsUwh1MZ2D/VP1qu5VUtcFMmA4IMEB3YwQIqhhMNp31T123kBx+BL0G8JR1ADTOHJ9px72hRwdbJTwQgoG9gPNtA0qK8q4x/3P14l5ylg+tLyoznlC4/YbzxWAMUaS/I+SvhpjzycJa6w7ymZKn02+0Q+MtAL3Xizo3xZ41y7mLpP+gOi+QHsWJmProOVzK0om9mczaAmAzS1XVosB0NeFEdwjFUA0vh8LPm7eiI3MwHuRrQ2jAgZDBNv+/Fasb/h9BNmVhko/KsagzzAOSpAtC9o2+Zh8FMGvj4PJaTRgWs2FgJ+QmIefk+s2sMth0JuSUT3OXS+SA0xCmIw810BRVd+y+azyXRYCl+YqN/EwLdrfmNyT1ATij+EydnkLOj8rf+UJTfoufXfyB+q7UnkqeZ64tsMprsGdyPW+ly5ZIiz7W/XD8elT9p8iMeqcVJpYHgNRNtDqUYrGi6n6MIcaD2yeD94MkdAHubOKCzIWgfGGvoW8yOZmFUF0w8irwyhDhcoO+chCruO+jk1R9U5e2QnyhbApZe1wCJZurGifi0OhJwUC8YYi3Vctzs+V2FkcbpKrdt3SjKFKpqf1Jcqd/cq2S/3Jkid987INmFn4FctW0qq3eGw8g/cDZx1oJ1Iak2nAKsXvKqhIrGdixtOMa0iHxgEHQwxGvMSVq3GAOG3kLKgcaMiT6kVYCpaUbNVxMOAIe4q6F3PBfzsLGE5/ZeCjHikNaWAAHfc+fr8nUzJwQY6IJemBkdVE56RXAf4SiWLlCMM6gVcdiaklcM+3u9zigMqT9WjtEs+SJXRyHsbjv3isT5V24MwDaebBM+U6NTKsjK+H8sgqSHMsc5g4EgGHFhXhLQwNVx0AogYMvXrvdIElo1xKblohAywv9kR0UIeSjua1QMlXBa4KrmFsYK/J9jC7DzoC97kesr4qO5wwnmoJmIMKitWrZhQRohVcv6Z47livPXmo7ATgtF25QDvTziE0VgVLk7nhocZgmf7CPufJ3SnWHAYUgDu/Xw6xMm+HyJsYm2k9ZeNV5G7IemhXD65Wc9L1wmtFEqG5bicqhLloVBAdAO5YlCUj/NsA7lVMDhR7+b6MQQpAv4q5jtZtJAxb9aE/hgImoV/XguEGIx2SUDGxVQDWAV9hyMBIwaaoDIopXjMS4jW+mDLJKQykqMHs31B62Pwz0BxqrWORtUo+xWurGPxcmBM48A29gpku+4b+9QbWS/Ac+xLnMrrXYtuqEoPVMrYtDTGIAO+2AVeNPWQ0yl9/5CgaJt5mZzex8VrsnF0gitgy53G/v8vptZC9jxAaDvMwF5yDdzzTWT7riSniCNx5vHd17RSGfenrS9+SBycxWOc49bFjx9LoMWOaNKxtgXBWu8GHjUerq+QfqX7hpc50wePkzHilG9iBfQcTJhsuAL2cUqJMEwqcRVnOgHswrnC/IvTUNbBHShjpF4kpgixb0pgBJakAEhqPRCiE2Dg2AFBgvG+x3LjNQ2aUDsqDAmDk2sV4F4xf9VimFmjT0ymXWv9b2VwpnxbOCuBqNSuXrZQEV5wMW0zZf+iPfKDWhP0m0IEHTffwBskX4LKOiN11xk+bKmUQDazJyY0GEDhkRpJ9BcMhP0LHOh0Sg8OTFKQHR2nmlFOApQcoScIc6m2LkaVgTt5hQDqx4ToXUUbloCUkJDrjnZKoOURGdDpnQ4oxZiSE1R0Rg8PY+gSyFMB7eJ6dKKojVKxKyJzgbwZ2KjvZ3hP4UH2mgjnthx4cxXp0D9faNuC+ecMmevbxZ/uUnznHzaHR++p5DUgoRsWSfE9MYaYRSsoMmg6ARwZrQroBj6/MF9GAxou0T9u3itWU9zYayckYjoOS8mvALMvItiCZohzFxR1nwkjq0BAd28x4CnNVMtTpxuyp2JVCAnzeD5WIdI/jlcJb0TSRFeA/014YfI+/N/0pf5WESm4iZsABnhebR/EeBI4eK7i1oCUrzxl3awOaYg+soE36FN9eLmhaZwYk9uKZDjIrvAQ+acGKRb+qBLE/IApN69e1IcbdN2ywVUXVjRKcVRkX0bvgzEWQ1QTMdPYBUuN9vS3Cvoa9qY1g45CtHx5Qjk9vxln0Fsh1BaNXGmtVY18C9NjP+PzoSo33xLGL7wNbJd+jtBYWGMB7MXCVfTUQ1de49DUHohpk5wW7mYwe8VBYmE2T98pVgmn8aHlgs8dJtuaqy0Cmu2/z5BrEigIwrF+3np5d8MxbDrAjTn3q/lOEWa/c47PcF+BewHgLA8GJkaEkmcQZtrVJjWeJ3ZUyZ3Y4SNjwRA0ZaqqSPQdNAowSCKqSCV+LBq6h4hCSYjSN3hp1jeU1+IE2SOCTOtDmHgYZEDwEmF+wecIEG4vILnesD4Aq7z97pXCyoxwS1Kzjqzyt0OuJxND5AMMYWXcGXHB5y9/YsG3sGbhzPPzilxf3Z3n9u17DAP6QIw6R8qEowQfhBBOKZE8BkgbmNYFYk+WQaMyilRKL9bAXHgKcxCiiIJEFpjOivjYAK8aaeU4UuIPNsYNjLOlUmfT0ANR0T4ZDHveuFVxSGB/PpYQ9MPBmgsFIAGV55Zce8icthgERQg8k/hvklag11dElIORn6jE7FurgOTq2PEwmEYITAROzobw0du7kI+r3SDuWvLKElr66pE85Ofa042gIH7jmYWIhqdDuVvmGsQD2RL+EnpdQIJQoDGHMuuYtPrxWo4F0Pw1z4I7mFZaK0xERHldf02cHe4N2BcYu39D3s8E6NINxGx17RJxt14KVZEz/21Cj7m6ijo7+4d341mqjo2yj7cE+CDlALaA+JKVYrfkI5sC9fH7fo713V5QGVAmwK54WgU8TW93EgxUPCCPyZgAUgLAowMICbcUqAzRnbFnGY+Vt3BuPRgmkdY+Gog2mWy5Z8kL0pRIEg70PoTt6U6InsFFHUIye9GbUlGPYCrRXeVD8+YjPLaa3ag7i+9DvbIzCmJWMOJgX9IfvQ5JcdGG7kg1LLJubguHydgQZqjI8mtZ1dDsas89Mjm7sKDdmhk/JkBRhHjqXtjkGEC+AyxKmUTscYFPaE9n6wHZt376dXn5xIS1b8tapFINKMJP3n0Jjx4wNsQBJcPrl0cs0vlZ2gEsT88wgRONxLVnQ9h03FAuqL5A2SZeACg3rU2RanokaysZ4FknjkHP3EKl/teC1tLfaZnM9S+IfKisjjhyHhyB3Q0EEPDHSyZCoiAN9JC7fjFoGfVryURmo9A6r+x5OyUzbgBk7ZTJ2VjVLJ0OGt035QwBMBTd6eqPrD6Tg2Ph3dW2nVctW0eJFby0QP3L0SAHwUkLS1mOd082wbhmAc0KzfcA4eygDDGvTEXLAjMyHjonUhdb0tRYfK7XYrlf08H9WK1x4e2P6cVw95BzrR8vKWuWQIJsw9MRTAp2TVI9ZY5Yob7Pm+RzRZSRyq/+XEQrWG92PAp8cKrxJj6R+eCp76HtFNKytZKPxIspoo1yfHPyk8efMtjPrjk/VvsMG2fGnH2+FBdJhQxr+qX2RBHM5MAjSaucwBFyk+hidj0YXakTaeqjVaHDtARra9s1mz4PcXqMly9RTMmGCgv216xrEdsXIEW208g3VL1P2a6Pdexr0+tIGcZrP6FHVEtPdQ7TolQaNH0c0eHCN+OgCfLhvi5ew4Ug0YZz2be36Bg0ZQjRyeI1WvqEdnLJf87NZLbz8SoNGjSQaPrxGe/YQbd5CNHok0cCBRG+sadCgTqJ9x9aoawdJn6ZOrtHQIVVAXya+pcS3+oLbz204aGZqH/9u2YqGtGfSxDR+vFxHjqzRqlWpT3zNa0sbNHpkjcaOwTMSeFq2ok67dxFNmlSTviQMBP2s/eJ557lirmXtOrK5osrx+48D7q6N+zfO/QK4wbWXLa6KsmO9gc0kkJZc0sJtVNVy30DCO/sCpf0bAWgs3cWaxgPyWrLXJRjv5WVxzJoAcKyeE57RyiCqAqatQLuKQrXC8I3C5iD2u7dxjd3EZhbZ9+i5kWfaOhPDK2wWcvCRhUq0khkdN0s8DsnEQbXpP/dSp2C8nImR+Lq6xLmyiz1u8jCsjJJqis92PjmrSJEMUnmWHbXsIF/abEjINh8OSeCQmLdSHDsD9v2mTqaZB8/QOM1GCPkoxlzm2nR+5tEKLnSZq0z/op6yHUqD6hRSE5srAWg5yMg6Z/SkPC/FMKO6DE4djEafM9wVCa3l0pW+Yn0LoNXkrehc0XsSm4lTFhFt6sA+1MPmO9o7OKxBQ3cgu1gLwhmGE1RRQSKGCkkSIgC1M++2ekWmwMYbMCtYUZlBxAh7zkCNq2xLjCl0hjK2AImp4orrGqt6sWMnh9Ksknj4t1IoDce/73/gNBM3NXhQghYHy+TkB0gYjTOP10hOsOcdqbEldlWsEGVCBNlBdbBuHDxk863qADXYTXmxmhQ22HdIj3VHGz20yYyqVCpSwbrVqbGgHmWfQRwkUdUX8Mwi70nFAeV2zMMsF1ljingg/i0gMsqVqhzH9gcNbTW/8zaoYfDMo8/QpgDcq7ZQruU/5/g5KeyGa6JbBSZWOTjvQOUSXoY8r0a8F7YRiYoKZWLlPt8i1RsyqPbLSuDOoP0H/9JNF57XLuD3J9f20BXvb6cbbq3Thee1UedAoiefaRCXmz9g/zZ6/Mk6zZ1To18+VKeDD6rRuLH5XrxxU4OefaFBJx7bRuvWN+j5XzXozHegghHRj66p0wXnsjeI6Nobeujy97XTv91cp4vPb6MBHUQPPlqnWTNqNG7f/Lms4m6/u07vOr2Ntm0n+uXDdTrj1Ha6/uYeuuxSTjBu0Ne/3UMfv7JD9NCy5Q15zm131emcM7nUaAVD2bTJAuBXzZr+7sfX1On9F7XRAKviyfL93at76KL3tNGQITW6+qc99OEPtNONt9fp7He10bB9iBYu4jwfotkH1+jRJxp03Nw2euixOh2wP9HE8dpPnofv/FCfs8/QGl39s2768AfbaVBn2lz4Xf/8kx6dq06dqw+9v51uvFXHtLOT6Kln1bA5YP80fv9+wL0X0FLFJKuq2EukA6VUHv1t/d1b1r0/4L5KHKAUY+nHTPm669ImuJ/9BMOEBVwyya5O+8vstpbl7BsBuWWwYIUXIr6/ZCWqQHs5xxFI9Rbuk1y/QZBbGChQhlD6kU3H5uDtCB6gxPIAkFXH/WXWs+cDpI0tyVAqgaXTk2ILxQAJBEI0SOK4yYl+wtxwEphWkPGNWmqw20Pc0xTRp7bJN8KwtOKmoE0LAyFt05/XrV1HTz3xJHES6n/0J7Hrk4lLOEqzbRgRciB/Y2P3hB8F7jHESAF3SgaMWiftlYhL1RJ1GCEpbSdHhechMwkApJGq3IzDBo0SkTwfKDXWck0HMKYVFBITDUYvGn5ufyE0wcP6SCpblO8B25uAk1VkMG+AtlX7bXVfvEoFvAVSyo1zAcRwCOUo3bJQANakW6yOt4yDJdhJIqxVNVG9avWONc7DQwVjSJlAeqlfbxU05PjNBu3cuYve4FCatwgLz2ztQbMPcjlG7LhWLNJEYMgGz5MkTZrxI8YRQlJ43JhBNxDL8eK+twaeV/QeDnpSetqqu+Q5MBFm+ZbCp17G/dUWC4NU3fdiaF3SeXJappz+rGUf9TRZrm6SvAJRr0MPYS2m4+YB1CGx+R6KbSoRPkiEBNvtDg59gPWf15BGHUIX2Ne1Gt1zyz0t1R3HwXM/mDg4fM5h5gFSo5QrL4muENadQ+s4xKxGA9raZA41b8AIHbGt9URj3Q8QAxS8CuBRrMKUAvd/EpDHgHbTFqJRI4jGjK7R/Pvr9IGLdS62biNhem+fX6eTj+dkSqLXljRov4nMZLfRjbf10Plnt9HPb2AQXaORI+x8CRue+ffV6fDDajTegPfi1xt04DQd9+UrG/T4kw0Bp9wZbsPQISTg+rST9f0vLmzQkYfVhEGOvNGTT9cFxB52qD5rxcoGjRlTk/6c9U69919+3kN/+LF22rmL6OfX1+my97XTNf/WQx+4mHVLOS1Jc7N3AWx5b3sVy/UPftJDv3eFeU8bRGyo3HR7nT5ymVY42t7VEAPkrvvUwOnsrNGaNQ0B1ftPqdEtd9bp3DN5HOt00nGJdd+4iej6W+r0UXk2n2fCXjSiAQPTvrx+Q4Puvq9BH7xEO7NtG8lz75xfp5NsrtgbMmmCeh34s2s3WTnI2LPcKDLZzn+514AapE2TO19tT2c8fSElYe4NzOnlzQ2Oz2tiVnsBnE1isBdMezaEAURGJSdgtgDpMVyjBKtNAufkVwLSTVZ5cVNmfDig602UU0JSUmzp+r6MGRgo8TpnBW3VlnOSM0rGthjAAIvZ1OJmTKrNDWNfsvURvJcsu/c1ltoCK2glyMo26Ealv/Xaym4k4uoy+SdVDMHcaUhCWgvR7R+Z31RT3g47ESbHmI8oWVFuY8gMynoiGRGND0vIGVZrPvfRyzu+uLB3wfl3+JYBOyeaSvWGEKNtk69GhlQQ6N3oj+tOjbtkOzWpQ4BkmycpFWcx7zw+OJERax0g2X3k4YHlegUwk4obITk0GVDBYKyqLOMnK8ZKP6ner9N08FhlDLrGADNwL9dgBP0A0BE8wtDxuGOTPw9jQWgM16CXSjPqBZH+FgezVK+rUF7Nqspo3WML4bF6x2Kk4NAVm0dd2zr/WnvejC0G7qokZN/gpGqOhX+rnNjK4TNaB1zrTvNHQrQs/wEx4s3H12t/BNzaCcksqoh/l7mV+tU2pjwR+KPaS9ldj6EGY4i6/+kaMMYNC+sJ3GFIGjTDAAeMoS63gWIcRqVrASx4AqhOZGR7u+15KArgujchAF8zXrhH5QD9TuX98nhvAe38n8XeQx65r7t27KYH73nARZTbvGHDBtqyZQvt2bOHdu/eTRw2OLBzIF35sY/QxEkTFJOYp4dNIjFqOETN8kq4z7I/2pjj7yi3/AgcpoZSliK6ngxZo87a/ZKceu8v6wK25xxRo3t+0aBZ02v0yuI6nX5KQrY8NrfcUad3nMqVn4hefb1B48YmMMhgnENRDjukRs+/2KCXX9X1wyB80+YGvfuMdmF9yw8zzxwWwwZB/Nx8uzLp/GGG/tCDa8LWP/FU0stsTBxyUI2mGZPMssQAndt57rtVX1z9sx76+EdSyNgtdzTo6KOY1S5Re67vWf2wV2HHTqJTToCwN+8JfN1Prq3Thz6A8CYNz3nuBe5z/o5b76rTicepx4Kv4TU2bYoZHasatGYt0VGHJ0zA1zzzXMONEB4LNqLuujflPhwzp0avvtagd5wSCwPUfK7Y68BhSPvyXFkYDs9Tvxn3CJD3CrgXoN2BVQXLXIJCvLMK8Jq+qYYKAdTlVrw2pi/wWT40bmqt7gfoBjhU73TKqHdA+xsA7t4+6ydCQErmyvvZO4axuLyA3gKIrBqL6kFPcfRxjCKQFmVm5ZEccIYDhzKwDxbaXtY0ZwGQOlAKDXPQbuONudBNPoLpYCS2CiuSoWm+T2IWLTkUpcogl9LejLKyxmVhWyksJ26ATcDdFL0wynaaq5FDOXBvAuy64eJjJJ3+KLt02PSEyv+/zL0HnJ1VtT68zsykNwglEUICSSihiJQoYAfFgtd2/3rx2riKFKXpRSlKvyLSxU5TkS4gRUUQlSSABUJJIAUIBEJPI6QnM+d8v1Wetdfe5z0zEyDwjT9MMue877vfvdde+1nPauae9UiRmoTEzP7/QXlHrgyzzYRtaPNRm8u4wbqK8SQ1dNPhi/fDAZqtg6DHfC16Y5+raKhSRqJnrBjhIQuglMKeg1EgT4VLPzDt8GihdXfTdg2lTeFVMU3mDXJ0dPp/Xos9oDMHzdYNU2dAGWmA3GgsIAwDlWakSobUFk8twxVzaVIkwlq0BjZinzWcS0BLm4beQDfEjopRSvWIDaXkDIRJCTZryKJ3TF6T2HgI3hMsMoAmM6MSjy+hJAbqkURLbbRowUJ6+KGHpdHTm/kj1Wc2G0lbjR9rTriU9CxhWaExkM4l0lAYGKb6+V5xRgCg5hlknjXv1Gk6wD0fBtolJEZLGmrpSd9h7pFz9eaev2AwO0kFSbXOwhbiJ7XErUsnvgGVCd2pZU1TrLuvS9iLiPlXGbIeEzBS0aAIoYyy9yy2P4SYiRxbCF2MuOG9sWrlagfuLENLliyhESNGENdt5/lctWoVLVu2jF566SWaO3eurN2BB3/NCUWUJpTQIysfGyEAPGuoW4V9qqpCjS0xdi2XBEYPX8fAfUj7hXTnlLoAYw5F+dvkOu0xsUaXXFanb3xNWennX2xI7PUdf6/Tvvso4/74Ew0aNpQkLIbjq19ZqqB92fIGvbyE6IUXdbYZpLINyTHt47ZSOWIGeOhQTuBVYH/t7+sCrvkdOZ6dmfnb/qrgm384zGb82BqtXNmgJ+am3cWM/5ynEuh/el6DNt20RrfdUadP7KfXXnp5F331CwrcGYgz88zhK0MGxyZOKkFc2JyZcGbHh2+oIUDcx2i3t8WDWLf/klcatGwFyZxdfk0XHfC5dnr5FTVehg2t0c8u7qKjD9f5e+HFhngx7phUF4DNjPjzLyijz4w7ewrmLyTxKryyVENocJ+fXNhF3z6SwwaJXnypIfkBbOxA522/LYfl1Omwg/Q7z79IvlYf2of1Mwmw5/keNKBGi5c0aKMN0YApaqriHfHRqwHuEbjiPjikAMR6AtHOqARpjyx2lZKtAuslw/ZalHPVmJuAu56L7sKtMljinELx9GZc5fOjhyEDyuWJmBZB/4YzrFxz+3cGpEOoTNX7l8aNHioRNCajKRoYVcZak1eiIm4cxpxerwOO4DfKm/89VE9RxiPFJeN+APY+RlQ3gJEUQD9ieNMBlEp1tlzPCjJYl8Fc0KHSiY8bYNDiV/V5KNfGh5vVpPdTB4IXJgUz5KejzphUokDYTqjYwOEwD973gITHvFk/Awdxg6SNaYvRo6TuuhKpKkdaqhBibO9g4B1aMdVyTnHtaUtgvisMeUNDeFaaVp1XdvmDcfcR+B5CAnCQRxtzJCJK+RC7qfD9ltsSwBoMIRKmWVZTPLmOCPsCcqwx49ZCuwDvGm6hJQaV/VN54vEwUAfj7onRqLFtgiFhDyJHGnPMc5NCBIz9lyojoQRIUTUkvqt8r83Ka9p+E9COngFQK4jsgMXiPRWSeoMnC3PV1qEx5NAxqPut1TgbtHLFSprz6Bx6/tme29uvz32xwYYb0HY7bkcM5PEj3US9IZExdACxxri7UlcLyCdCa78bQDWdKV/hObXQDAWNiGO3kLJkPlhXUZUP6EnXQ6KbQldKJygU9LOMsedFYiWYwLEKRWCb3Z4N3i8YGuLNDCSD6modLP8d+1zL9uZNDkV2EYLCY7SYf3g5o6+NwXPqRKrlXhctWET3//t+Lw05btw4Gjp0KPXt21feYfXq1bR06VJh4Z977jl67LHHaORmb6EvHfAln/86qadIlkNKyGqwkHs63PpCGJIGL/E7eq4HOnjLsnD98wTcb/9bnbhw1hajanTXPxoS9sIhLAwQNxxWo8GDibYcQ/SHPzdorz005GXSXXWJ1d5jYhtde2Od2JnFIRgf/0ibhNtEsoMjszg+fuSmRGvWEO2yczsNG5rOdk7sFDA/hMNsOAmV6JY/N+g976wJS8whJiM2YQAdOr8ZnmNDQ5qENoi2Hq8C+/fJDfrwvjUa0K9G19xQp3fvVZO48WtvqFN/2w6f/VQMlUmIASLPQLqjnWPDKwBtxqQQLVlCtHBxCv/hMTAYf/DhhoyfPQPjx9Xollvr9PbdapJky/H47e01es9eNQkx4qo0PH/7fahNknzxCDZk2OBgA4GNIAb36QzS7clzN2s25xzUaNCgGo0dw/NXl7UaaWvFa7jHRA25ETWb1XGX31Sro3UG7hUsbxVT34plx8FWAvcq0F51XwfSoUIBfteTsdBSIbdiruOcYcXCnwkApFCZaEhgXL09CCLolCUL3dmyewRmMZOWKqBeCHM6/E33t2Kj7YGtgHtpvJVrVV5XtUZ+SISXS8A9bYPcaIFVYocVwExFTC0YHjcCrD60kjAptAVVGyRe0xQxwIiD34pFzAyY+Lkp7Fx8kpcGa2ZQKjdNcPg6RrfFjmueU70pfFaOcfUAACAASURBVCQYbMpW6hPAIM+eMftNTT5ldp3bh2+7/XY0YMAACRWIzCJkMyW66aQqa2aWkYXRSDOjwsvl64GEyMDQ6Y30PrGZDICjMLZ6AluoDhRxHh/MMqLsd/LUgAmXQ9zd+QY0QtiPL6GFxiigghSktdK9w0ymtgVX9a2sGP8f6rAbpHKwhWogkF2EwMhl1lyLr5VmY2GOIB++42CQYJzolkh1ie/1VuL2smAQBWzhoHFjTOfE97UZGakFvKYaary8rXeRvBcJDGyzbO1hHJlRwPHWAo4koTk1guN5RUnJJx9/srdqeb18b8zYMbQlJ69KyBEnpaewJk0EtXVH3mYwZjy0icNmJBchlXtEdRNdB37/RDLxi6DJk3o39Bkaga05DTAQoqyq/OnylGesdDQVN4DmOkTgHhgXP6ZgizWdQ8xbm4EL+QcUlnFZaEzUqQDuOjiUU9TBiorEXhTj0N5YmpIR/eVPt9OvLv2VzPt5551Hm266KQ0ePJj69Okj78geGg6bYeD+wgsvCOs+bdo0OujrB9EWW4zW+WJjQvaSTo7LcdjXCV+lkSfZL3SMSVpfY9xbCZ4YYSLz6RsRwrSAei3lWHquZdEj6Yy1RsAVceettwWOJ9hwgRt0NVzi0TTm9OyEAEr4mn+nuw3KHoehQ/JvxPkroVQzUG4FDs0YLtYhjhlHDsuGeC/9p/U9m+u497CyJUscX7UlILaxtGJqywktQS0Wr7egvep+kdHsScNWvkc3hghKBsoCWBJOnPvSA1AaQb0F7pkBUIZ79F5Gm17fgb99UoLpngydVqA9w0vYlZ45H8QzAoAAtHp6rgp/uTDRhQZ8pd/Rw6Kn1bc1NJY/k3fIsdnTAEQ+hqKiTzx0MEo1ZPTQqNpLkFN/t3BPuKu1drUBR3uhOAZ5wxBKhBOjycOTsWKcPMMs+4NvGsvOgH30lqNp9JjRxGw7uvvJ2pkWVaCiwi4AFOuP0LSwD3Cgl6owypXcLRilcZ0kWSx4jXgcUn7Rk7UTrMk6SVrtawZLDFakqVLW3EgHCWPJwQLW0gYB41CY8hAGoB/rsYcqMY5CIN6xMZj9TvQUz5OFsjjDX7D9YiTgvwDG9DaFgWj3FjBuQJ8BorDuDjJTSIeAFgacwsDq/IGIMAyZdQ+1reJxw3HXYG2q9A9kBuBHh2nzxay7dUBEu3HfMmb8iOzUSQH8s8/TE4+/eeUkI/uOPSGywR4R6z6JxlRAoqhiInqGk0LZmOrijo+xK6RW49H8HN0tSkBAr+K7ajSpoWNhG0jmhp4Ur40Bdva+hM6nMC6lfGqjRl2d2nlSDeSgjw1Fh5GkYxS1zbk7b7uOpwRT2llXDbEgqWrEynurh0GBuiajKrDWOyl7r2UkVyxbSSd990R64P4HxOvEsn366afTBz7wAWI9heTtzs5OCZ958cUXBbjPmzePZs6cSWs7O+nwow5PCaeiN1KJVzWcUhiQRiV1dzg1A5C+tck0WMpBrttPxues26XFtwvwjOX012gNSpqBsN26+ThvMUJIa/5xPoN4fjmvrQFxq+nI5+y13y+oaX+k3rU39y5DZXBNDyu7TuA9jKM8BHsDzLCh0g5untoqxj1+qwTK5Wctr+9hfcGCZRsuzl24PoLutGi9F6BWRk8VG93jXkQMe6k4W1yIgzEDPEX4Sjw8/SDG/aJCqgDuVY/tTjbwzuW6yTrbXi2ZNlXk+r/KH+CRGE8cvuj3dmPBGMKiwkIV847D0LG0IfeoeuT+QXbifZzxajroQg6FC1XxfjYfUUZdaaJKR6MhNdlnz3xzkk854XSLMaNpyy3HyKGYXiVVeJAOk1yrOsS0g0lLq4pFxIyZKqygcpr4iVKeDdxiTdy4NnAi1VK8XJ7GdfMP6qqjyobqYoBaPakVGHHSoUojKmYIjEWdZw9bsnbX6B5pA09lHWHI6KzBMOSvobqLu+ltHpAfIN563Rgh5CDdB++EDpNw7ct7hi6fMGQAyMEyrmWgGEKa0nZCnHFKyJWmMwjZMs+J3C96vRzYJUY3Abi0s3Fcw/iIIVWiH8C4o2JNmgadB6uDrp4LfdbqVavouWefpyffJACP2PcxXG8u6A8tKcpjNBPWvIXMcHuMuAHUVA3JDE4L2+D3MweRA82MVsgKBRiDLOFRanypiIc/Ta/o9Knxy14hBu7s2UC3WJFDaRAWFa0adjhb5d5G5og3yHprpCZVgbyJIWk2R1G+bSuqR0q2TUPKi8Lo4d9PuWMyPT77cbruuuuEVQdox5nz85//nN75zndmRwgbqAzcOVSGgfujjz5K9913H/3wnDMxA9ri3kJ2NOmUq4fUpL53nkyPWvyRUChPLJ2wfrXJVg6yNUCuPuy6+23392pm3Xt6QvP9MP1NMLNJKfc8zu4vic9+bXPUGrj3jOGSt7j6fXIj5rUA957Wwu3z5i864Cqe3wp49vSoCJiwCeM1PYF2bPyW1/Q8702sQBXD2jROOxDx3Kr3d6YvxDdXzYeD/sLtXwWoq67PQJuBvxji0dMadPcO8VqJJ5Q42VwR67rZLy1RqLwusmfdvUOT8RcYwJKxaPXdEtRHD09W6x31o1FCDzIdZDvrXArcaGOKz5e/B8O4ZHkFkEbgHgwcgHqJwbT4arlVUVUGIEMPqFT3F6ET0ZjXoTaktCPXZX8zQDvqr3N3U44bdblBMq6FeyC5TmJFER9q4Dd3g6vkgGnP5KjQnliKVEUnHicJsGGPwSuFNu1aKcWSMi28BImcCoSszr6DhBQeA29BJPM1jMRAo1QUMY+CJ3rCS6OsITOt3uQGXGmoxR6ZVQFOwvgZ4DW5hr8iypLsYemSGsyh0OwHMo1ykJE1BeuurGxDGV7fQzqnKS7fQgZsXGrQ6DN5brOY/ZDbUOoNYYLdG6EgLjJXit8SdcP5AWxUIUcCehsgXwwp8wooQYoEch0/JyO+mQCe2fe3TXybsuReZch2s/yhYXwA7twJlGWRQ5dgYAls58uVck4JzmEN1IhECdTEjvsaSdH40KhJp8oZQ2GXkcgtnW5NZiVURtdJq97A2ERPAl096Gixs+BVkPArvS+/n4f5wUMQmHORrhA+lgwEIwPYK8CJ1AbcF7w0n+69614aOWIknXPOOZJwCuAezxV+/te//nU68MADM/XCce5PP/20A/epU6fSMd89RnIUZJ/FM8PksU97H9kjWAdAhmyPYc/G/AF7sgL3nzf5xHo6z3OgWH47HFLFRxzrztVmtrNGRYkP6QkUp8+bwHrVYC3cCx81OyIiuOwNgOtpRjKtYv94fe7LCbwvLdCmUa1+muek5/dLoTKt71v5vFase2+Be3eManxgDENxt6pPbe8nN2Pdvd5276/HmJwJCJf6xrY5VLeiucV6E5tRzHAElhn4axUeEd39Fa5s6QYXym72xtiJQ+pprXA4i+KJhVoLpt1QlTJEIdwE4+npOU2CiHBmA0kOwBGzXIQ5AMykQyEcEhZaEOEbalirqzfFkza5d6Fxg/6qYt572riYk8hswjCQQ9AqeERQmLFTMBwg3xXehSjxXObx7kl3S4jMG/nDrPrwjYfT+O22JgbvfAijC6lMpQFHDz8xJlp+zyX9wks4cDfhEiKtcKNjLXyfhutL46qUjXR4WE14W2OJiUasbQHc8Q5IWkZYlORIGCNq/HKq5Yz9gDhvN148GMhZcQ0x8fYyDn7QzRLAJ+o8xDtr3H5KsIX7XjtNqp7QOQXI1xnQUnn28vxdq3ih76pGileKsmY26GMBg0ZCm8QQscRiP6DTgsibodqLoR3Fozpj/k4OxhE2ZhkPHlKV1xNX8QjdPqUOfOq46t4b8Au64XRGYuiFfS4hNM89R29GDDzqvm+w4YZJFYXQOxiB2gVUE6kBeI1rtyRR5O+Y1CP8Es2OQigHZIrnCWUKYTjoPRGep/IikiJFXGzdwr4BilU9Zr0lJFFeq4fkZ6cmJcvv61pakeWXK+ygg69WvYna0zxIiL2y95EhoASlOCrUdF21ciU98I8HaMyYMWKYffOb36R+/fplbDv2NMax9dZb0yWXXCI5OPzDJSGfeeYZAe6zZ88Wxv3YE4+l9j4d+o6WNKsEgI5DvRXwfgSywAyXGEqWk1J6biXgvm7aOwL3HDR2D8AZuM9+vCElHLHGabVVQvIf3E//7N5gyK8sjm4vRJA/D9d0h+NaGyLVs5Z/f13GXHU/Bu4vzm/QGAbuGcbuzpjpecyvGrhjkCWAB7Dtif30KS9XKLw9lGbJkKbl0mmNjGl3IhyBHRg0/35xmEdGtHxe+Yzy+QDJrYybeL+m+atga+X7FfHTcRyJHcnnpKext5qvKhBd9TscEjJE66oXiBd9m8C2Vz4vHBilXMBFWXkdwglCtRh9HBio5g0dZSnKgxtkoeoLGtMgMQyu50x2DGBlhqG7/ItRBy1ZypeMSz5Ph2kE7fBmOPiDFyC8r0TbFLkPMgPWQwnvLiz7U08TJ6G+0T+cdPq23Xeh/gP6+QGtpQJx/FvVCYANHG2oV28GMYAvjx/xqwI+HWSlGtGYl6Z3xdohhCTEtItcg7sVyy2EH/KkplK8uj1jnkYISXE9KeylHXjQyxZrq4DEKgWFeHu7sd7Cwm0kyU8aPqWwGP04JVGbuvBEU/nc6sSD2eZX04RFNYTg8XF1bEBIaohb/LIfPHUkklqcruks3h9oxhT1QtTjyrgnAF8e9sIW19pTTLttC41Vt/UtCQGlbRUPuvwDKWrPA90HVvXJAJN4LYzQEGDL+YiYAEVXOvUum0mCoFkYwM+YPoNeXrT4jd5KkrS65bgtzaMQZd9EzUpfwkuk86dJl5gn9zCaIeQA3+UwGU34LCMxArJB3HZab6bLTevY3MtsGtOf9g3mOdWZT9AwVX9Swy8H7oiNjJpe9mIsi+r7TeVE5kPYdjXk7r97Ko0bO4422WQTOuaYYyTUpQyTwf4SbxrvV67uU68L837QQQc5cGfWfdasWTT94el03MnHyR6D4RE0nAFZY/9D0jUcs4lACNVnVCGYIcl13CfTkPZf9l7u7PypgtfVN8mBvAD3xxo0YbsStfQMNNcVAHcP3F2r2l9aAfdoOEAr2oFoc5m/d/N7vJZx8xZy4G713tPzugPuPS9prYtbl72GnyrgbtrO79odk9rdZ70F7r0dvijpcMCWzHaVARDZZDyn1ZhxCCSxykys4P7Lf+/3DRarPNfYr/K+le9bUXu9twZNeb91Ae0ZaAgg1hVdBevr5jMAtg0gbZvQVTQc0k3jisA9JLpFJRvfrRK0G8h2xiYAd4DgyLjLnNpAncEP9fpVPeRbqhx3NGozIwOEJitnsI3W+dP3GRLAbL0zI9E+k7J9qFcfFVStRiuXr6C77rzrTWHZt9t+Oxq95RjrZMnhChYXbmEneEeNd0blCujmNKcMEDhRTphbA1s8dVrYLpW3zI2xxMhhSqAPqjxcEbhLmImQYzYGA+6tDNlM5gpAnxEaxgQirESqsGTAHQyzChyPgz0T0qnVGEiJY0d7+hASwt9HeUeMJ7WfV3idWOaUPIvjwA1FGWOqPOSdMb38oBFtVg4+lrGLgEVfAMybhkloJ+B8r/BzO7heeTCO8K6yBMwiI74+EAKuO8zgcIAmSYhaYQe6CoAdBouzsPY9GMcyNgfvsUGK29heZ5tZ20emPUIvL3q5t8fR6/I9Zt/ZEB7EuSHeWE3ZbjFU3LepXkMOQ2p0qdcjJu76KiBEz0gE3SvGTZtR5PHz0HVGKuG89rr6MsGhu7OUrbUusHWh4/UOBSmFevRJjcJTgrfRvS5Vj6CMkd6E/BHoA+jqQJqIjLapTKxZvZrmPz2fuMzjkCFD6MMf/rCA8o6ODvlPPEmhlEoE7pyYyt/lPxnA77rrrlLPffr06bT9W7ennXff2aq6wJcFAx9hc1o6ld/TvRhmMMp6WJGscq1Uh9Sof9sUGtp+YZCjHGjrBwEgtkCh1WikGcS2Zty7F+W4w6uf1Xx9E3BPoKr4ckQNBant716+SytDI/+9jCEUEWsOnqgA+vay8kkJ3IMMxrjZ5mVpZXBgPbkc5GsE7lB+mE1XxGGFXi1wd9drAEIRfJcAqSdNGK918NUN49/T/ZoOnYrSc5HVTS7XvORf1Xv4vYNSa8k+Bzfpus5J+Y7xnaLR4gAzuKtLtp3v5eElJvGVaw8wHtybej5YfeAqsF+wmg7K3O0YusSVFXfCS1bOj81xeke9AMlQvIbejj68lwB3azceAb1ebPco2Pcq0K5fzxnicl30/rqh3ZXspcvybqxgoGF4wFMwf/4CuvvO1AWwJ/l+PT7nsJgtRm9BDNrVK6TvwN0fEbPeRsywpnAkBu4MYsvGOolFswoXRk+J+55Bu80HQjL83DJ3vKg9YWeNRbWcjDifCtaMgfYyh1YDPcSti3cJGX1230y/lMcL4pFjGVEdkIyJGwxJMqd4XlLdam/KZL/z0oUWDqQMZBqve7c8LCABVi/tKPHFDPgRIoEjPpWuhJxmLKElYUi8sDF/wrJbPTfvoiq9vNI8+5kroDs1V+IxoORmYhg1ZEJCkfi9rEGUjNfDiQJdhPk0hS4mn4FPYfYtOVLfXWO/3f4COvKTU9+f80g0DVLBrT/NkjnT+6BBEDqMNujJx56kuY+HLjOvxybq4R4M3rffcXvacKPh2mXV4rcTzFV5dw8D769MR0Z4b6QJQAZCtixUSsL1UBnIAKR6NGzfWLKp6kaTASuhKk+xyddmRLrGDtyjjJtelRwDWdMU3y51X0L99jIG2o20DGlBwqyajHgA6rRo/iIa3HewhMlwXPtHP/pRqdHOoB19DCQRnY13mzMG6/wfd04FcAeIHz58uITb/PjCH9NGm2wk8+6J3GlrY8N5fga8IbKzEM5j55LscZtPJxQaNRrAwL3jIpOOCIlLqBwIByedcqFqBtTdAPdt9LNy3v2lEDVQ6sB13Qth2L7nKpE/CIEI3Ku+2BNHHd45OcDXddRQU3Jdxrg3AXcdTzVw7/6xrwtw9wMxWOBxz5TgrWSxWwH7KuAeMd26gFQoEUyHKuWeFrL7yasC7gmEpQMzY0VtjqKnojvgDta9HAlkIAOCLQBvbyVvXdYpPlcMCivX1fQsc2PH32fyCw1QVHPpibXGPPuGxsEdDiQw4vmzy8wX+zSUz4NUoA41Tysa0QCgQ4lbgLGzMpl3pAV4z+YoMkEVIUPYW9F7grCKxAqjVnloAIVEYY7hXLFKQmO4C+ob9QPAzt1OExOXamVrgmAKfxDAZOCbx6gufAOSIS5FmrhIpAof5OryjkAc16b8BC2Fp+UkY+yrzgTi6F2HBS0q+kfApn4PddGlNrsBd8hppqvCPbBu0chNscFgdKxcn7HQPBZJ5rPKIChLif2pEBSJsdYt0o0SBWGRMMC7QdTwLp4NbQAWTWF8TxmznbHZxqCiq6aXJg0nEE81N6+BMapYXcdrWM+NOH4nsO84wpR9ZHNOE3DFWHUvjI7O7xdCJbGeMFzFNLQE2fZ2DceS8omW2CnsaaMrVMhRd5voMyU1vcqKyKeAydyo0y66alTgGF61ajW98MzzNPexNxbAbzVuK9pq/FYybk3YtZARCwlSsBy6oDq7nifOgxTBmSnvJVZUckciD4EfprkceHv7MyT2u/yJ7FgMu/UtYAPNdakAW457R7UajdH3aHR4NpGPgRjxAqMFR4wNK5wmln+B37zwzIs0asTmtPnmm0tVmE9/+tMS387AHRVl+E+Uf+S1ZpCO/wDe+c81a9ZIQybOGfr5pb+gt751J5EJ7eXgdqcKsK2NeLbMM4JyN9ne5f1hIXzC/sMYYuDeflcA7uum2bM5ClGA2F3pbjlG4m6h0jBJN2H8IxtAiazyJWrFeFe8Q6/AewLuYVi9nJA4FjDdvby0Ccg0X8fz3NlVoz4dVTPSCrj3/BavHbhjrMFC9+HDuusBILcC0CWL+VrYdlf2NrjXCtyrxhzBlR+yiGv16gQ6Kd0ZHWLYBMsHjGAUC5luJBEFmVgXY6YUsyrgXiXCJWiXA7MrBf0625L0U7c7oWTaM/AbmPb8/RWIORMRgLvqxdZGGdihUuvoQa5VKfhqrZCjiXzC1BnbDjl0Rqs4pHycBZNfvlfl/PM1oAQNlCB2GG7PvGtnuIuzj1prnAEKHyKzZ8wS4P5G/TBo3+vde0lpxxRDbXW7LYRHQzWUVef55rkWqGYJnIin9XWUOP3UAhzNlyKYzcJMEDJhzCnqwAuz1ezzdMYQHyloVzmArlDwZuXqzFDN9jm8Ywbu+LoYD4xkVlMADmI11qUh7B2vLc+HgHbzRETjQkApwKOx2g7SCvCengOGTP+UBFF7s2jrx/CgKlmJrJ/fwcKdBEqz/FklFoRA4AhK3ka9M6+zfJ/Zbat6EvebAMNGSh7NdGbc2qGZk+xfqeChWpD/n2uG473aawzeQ9dOA7dRn+G93TMQwkQQouBMMuqBW3w9ZAG1wNlgnjFtBi1+A+PfNxi+Ae3yjl3cC6L2h9YmV72lMxllSn/jzrBcd6JaoxnIsp4MnCXvAXrG+h0gjM8NKxhYtubt7bqXuLJPFxtMtp+twZrq7Xq6P0JUQqiTvId5zDJ+1bFGYoLxri7LYpAJf+97etH8xTRy+AgaNWoUPfHEE7T//vtT//79BagDvCNsBnuHAToDdWbWGahzEyYG8gDv/PlvrvwNbTdhuxSaa8a2nxnAvZAhCytK+84MFvE+qk7IvIXUHXDHCdYaiPrxWAm+uwfWVSdrJRFeySa/hlMILLhv0viXHPm0Gk/3T2+er26xeaaHykGVH7YG7tVj6v4NXl/gbiNoAmIVLevjYFuBYGE+7GR5raBdD5AcNK8r496b70dw5gDcN0dajNcK3KsOm2xO14F9j+CjFXhvdbjh+6gmA5bHD2qPEa0WRICiqvtDjlShq+CLTLgrXFmlCI7i+CvlylpgA9ToTSG4qaKBHPwG4pXpSFVl/J3ByGWtt9O9ME6Mu2qD+newr6Epgg5xNy3CABwsWahFOCi9kUeDiKvGTJk8RUo+vhE/Uo999Ba0zXbbpEocqAZioBud4cQwEhc7H0rKggrAYCBn9ZqxNhLvb0ZJPIwRow2QpSJvlVts/TKQihsGWQKoa1orRTwBtOsMirEsLKFZpQWRFnVMNPRcvkOoTCbTKE3Hh7S0odf/CdAMoR++vyIR4KgryWziUVSwBAi3aVhLAm02Wt+aIcEjCEzUVfAcIJSEGW3ZHxxOkCwd3V5O66nu1RAGdB1OwB3zjBAnNxCEWc3Bu9wXY0NoBfIaAMlCYy6WK/XkaIdZZe9TlRUxikOllKS/UpF7fddU3cfs96RCChSkQBkC1KDnnnmOZj48843YgvIMqTqz03a04fAN9Zmyt9RzgUGHtwkhSCm5PclxYtsh+yJPvGeh/6x0aCSbtFQkh5cYocMlHNs7LHm5rqFaAKMIE7TFRYhUMp50tG6ACHDXNVU5y6c2d/LalaHCDd9t8eLFdNffptCSxUvovz77XzR27Fgp5/i5z30uY9wjgOfxMCh/+eWXBaSLoWiyBAZ+/PjxtOGGG8rnH/roh2jiHhNp4ICBbjwCuMfT0HWPhexnr2MVtoS0cMHTmZYYdw+ViXPQPfC2qCZTaOm63oDd1nRYGV+e7otr0v3D4db8oV1YbXSYo6LyYVXQ+NVuupbDKm/YhOyr5r6H9agc5BsF3DONWowkjKEVMCzHLmJqwD2Cdn1Ms/iUoLxqLtYFuMcDUpVDdyIbhT8ZBw7cRUM1j6gVsxwVYAQUSdH1LI6ZwdMDiI/vVgLuEjwDOOMAR4hMXBOA6TiGqhG7c7nF3EYwXyU3fv+qCisF2McaimsyAt84sJBPoMRUAhmqMwvDzxgizBEYkbiXIzjLVWtKonSZVlwjsoJ3dxlB4mlwS2MNVKXr2OAxmPHIjDc0NGbr7bambSdsmwHnuFd1fDCAdA8rIEVVE+viKB6HvOQjjCaES/i7GnMmLw4ZsKZGklAn4TGha6LPUQQNKd4de17GbV6PKl0jYJBBSZfKBxhvNfBMRiz+vVxHWSlhKxPqkD1uwF31ns5FCr9RyUnx4DazoUukdoQMMepB2CCfAtxjN1j3DNiXW+zDlNiZGNRUZrBLQbuMWelZMcosfARgQ5fCGmihayQMIWPfMbZkkHHtb62Xj2ZVmR6pMOY5PAbPgTFYa2i3TTR54hFyeA7kCn9nL4dIJANdoD9Fq8bge+S7DsMMRfd8mgdEVjZrblSnlStW0gvPvUBPPfFUz8r7dfrGdjtOoJGbjbDDRz1wCQynNU8eUqvOE/qKmM0sX/YESjNMsH+9myvKnYbSjgh9QYgUh4U0h6clKlVYfAuhw5kZ9auw/VKZJgF36HZ9oxbAiX8tBXXqkkT8zBPzBGAzm77BBhtIYin3kpg4caJ4CrmqTIxxZ2DO3ksnbSyskf+NmPe9996bdtttN2HiGdxzour8+fNp/y/sT1w+smTbM5JPhp5yAJJxSuLF0n2kmg9nU2vgjnkImCVZ8nDc+lT1BqQ+90KDFr9M1Lcv722ijTcienhmg3besY0GDiD6x7/rNHZMjTbfrEZznyZavaZBffoQjd8qdbhNqxPWqAn4vjrhj+isNwZIT09pHla1IVF9nxp1djVozhMsGxpatMEwIna8LV5CtPsuNVqypEH3/Ivo/e+pUb++RE/Na9DaTqIRm9Roo+HlXTMzT6X8NSenxmcUEuDAtRvgnm86bD29IDLuiSxAeSh9WGbltwD15fd6AoxVY2q50OUKBze5g94Q0tHqPviuKIbupLCXxpso44pk2Z4EFnPVmzmS9bG67TAw9JlgxkNil58TKQHVlWCsz9ybAeJeYaKajJ2CVeVLMia3wgNT9e45i5SAi7AtRWWGfOgWz1u49yAulUZJN3ICz0RMpFRgl0bIY1qxbAXNfWruGwba6CSMIgAAIABJREFUmWXfededafjGG1lJwdSwJmNqDdQg0UvjrC2pDU1WQtMfN2CMqUecq8yx7Q89CPV/zpyHMo2SXIxY0lBtplktBgVlLLv5pjN7G2ugt9Q632E4NoZqIx8A1g/gUAEGMeeola5QVY0cNwpUIaoMm0ciqlv5fkigi82gdA6QGGohZqWvvAK0y/pZ0yR+vIa3WAlIq8rBIEvYfAlhUHDBuSEa9wwdrqAdOj0lHaulijb0mOzYIElDhjQxMOtiU5HYzuOVMDJFzhpyIXHpuheZ5YW9hCRLHYF67rSpD+u0VMdePURsbJHEIvu7GdMLYw3Gi7wmy4UldUqoGH/XZOXlxS/T7EdmC7h7I35GbvYW2m5HDtmw+v1GiLncwiMGNhc6CPuFk1IR1qT1Mk3nxLwaTeRHkyP3yljSMs+rbH8B7VoNCrKAvAHE3kuonHyo2gPlKnFPzp3QCQUVoOuTH5qqyW3LuH5otBHNeWwOvfzSYho5cqQAdL4vs+PMrG+11Vb02c9+Nmu+xHLBa8XfQ54Tzi2w7Qzc+X4nnHCCjJe/v2TJElq4cKHUdufykF884Iu0zXZMbFiugLxDOOgtaR/VgLwsKRtbpgMjaOfL1wm49yBs3eHnzi6iW26t0yf2Y+OX6M931OlD+7TRH/5cp0/upwbU1dfX6bOfaqOVq4gu+W0XHXFwO915V53etScbzenhrUF1WMNuwXw1gO7J+Cg/7+4RPd2r531bo3/dV6fxY4mGb1ijF19q0LxnGzRsaI2efKohc8dLf9SxnXT+GR00fUaDFi1u0Dv3aKPb/1an/fZNhTZaPet1Be4lUK9inKuY6/J3gCIRuIN1ByBt9UJVDJluYwCKFH5TNZbyvv6dVisdf28HlSpFC+PwltQJYOieNQBbHJgA25HZ9neqspq7kaJWc1F1Sckm+5whyam4qGn8NrZ0Hz/Z0pXhXSPrjTXtjmHHTTAvchC0CMOJrAjADOY8egH8HUATBlYda+iDD2w8gyIxVMz1j+/EMI58ugJTYh+UCszX2w7QODY/KLLD1xK4wri4KgInoL4R8ewM2EeNHkWcfBrnCCXeCsSrh6iBy7b2dgFADNDSulrrdgEGpjoTKe0gEC4JAVISq52QOjwe/qsQoidlE3UQDqrwbzd9PN40LZKyjOkHbeMVmGk8bkw2zXQKgGvswBvGBOad77O2s1PACrqixmoyAN4ik/YeMJT9kAm6R14TzL8KvicWasURkpKAMPrkHhmI0PfFrwScW7yxl4YUIKzrp6mkyrrL6iGR11Yylh10A8u+J2OwpFV0d+U1RalIYT3NMAiRHppkGX4hhrR161SUaF6RSILY9+FuV++bJfcycBeEEQzPGAJnbK0m0iaZY6ApXXRljEpkqGckHx/ru+R9aAjz/kax79xtdefd35bkwDwdMC6aSGoReK1/b8Vf/P1wjao+BfX84wBbjBzz/LBnitePgbtU6tE9z9dK8yvJ+sa2ZINPF6utPZ3Rvj5i3IsGSYa7hABpuVI0M1LZD68aAPHKVSvp0WmzBaAzy86x7Dw+Bu6sO7n76d13302XXXaZVJZhlp1/EOvuHk7k6ViYDF9//PHH09vf/nZh3znmHcD9+eefl9h5rg1/yumnUAfT0La5IpaBQS98QE1JDXkX63ALQsw1UaNB/Tk5NSsHGRRVacw04ZcEgLsDqvzZP++t04ABNdp5R13rV5aSsOzX3FCnPSfq7/46qU4HHaAI/eUlRDMfbdCyZQ36wPsU2KuOsbWuRO+9ZCQrPSruqI4TkP09UwP2STOPnZuAr565r9FV13XR/v/JRIAmgy9Y1KAlS4j+eV/D5+zHv+wS4M6fM7CfM7dBb9m0RttZ1R68QAExVebXJ+PuiiE7SPIpBKtTzri6jNMGVlnPkzarVqkn4K67AXunajlbrr3tt+Ka4nB2MFmMXbFhurb0FOCp8Z2bWPOqFWwazjq+k3093trBcS/nStkwbEpjTHDqZ1o0oQFRTMF4jqAda93dSvQ0l3EdcKiU92syPmIt/MIIw/rJNVaiLtbDsrPO4h4T+MQzYqwU3PD6DtWSkICXGgjKTqO4gzKfUtHDkiSXLV9Gd016Y+qzC8u+i7LskenCkqcmSOGtLTY8Mu5yiJvgyH73+HQNZ5LYd4ZjAgBSRRqABQDHuK6YI92sycXs1ULMtY11cbkz0O7zDpm22GisL5exlFALM6LAGKILJ5JqdesYiEHYDHRaYByBMjrFiLE4f9TbLhpClfvCPQDFQZQMETMY7XnYc6pXNBwnGjKSKCphQKlXgetd9ElIEyslPVFdJD8Ek1KJRoE8zsPoE1xIgEgBlzKzmv8AYA8vBHhWPTcMHFtFKJEZi8mQ0ofcNbQzeXXAtid50cEATEpSaajZLWtov9PQoC5pUV8J3G0+0b0WHgc/fF0fmlzUasTNmx6c+qD8ub5/OO59593eJvHvqGgSjiORAxgWUddF4C7XeQEZq9IUugfLfEk32nS+uheD19QYd1QNMseIsedaWUmNRM1FENnzxk3Bk1XKrXin2Hgy7wjOd3h+JSG2Ll1uhw8ZTpttthkNGzZMwDnyPpgl566nCxYsEBDOwJsBOxoxgW2PpSHRiImB++TJk73yDAP3RYsWSZgMV6p56qmn6JFHHqFddt+F3rfP+1UvGPEUtb/IbgDu/JoaFmS60TAQLGquKjOkJXDvnUS1QgsRRk++u04bb1yjHaxjKjPwvDx/vL1On/iossPX3qCMO9u0HPLRp4PoV1d20QH/zRV5jATIzvveja8332qySXpzUYvvxPl4dcBdr7r82i76/GcUuPPP6jVE855pCOP+wffrnB11XCed/4MOWr2a8z+I1qwluu2OOn3qP3LG3Y0ezB+LyesK3O2wLNm2BF5y8FoeRHEuSyDnn4WZjYd+vLYE7wAE+A7AcW8Y93J9K68JYyqZchgbGRjGBrSb4+DCuHvFlKdzz7Rk89y2kl9nxbupdy7Xwp0fDJ24lvoVdd/7IVCejmD7dLH95AboyNYc7tqg+PGMct6VhUxXRwWYGU+xPGRRJx7eDblLwVjizgJyAsMi4ykOJ79PUExIxMP40/zYctludG9DcFVj7mVFY0iOVdBAuIIMu96Qrn1TJk15Q5oqMcO+zbaJZfd18eTRtBmUdVSmTObB4rdROUaqS0iNYv1R9swOX/sNJz9KXh1c38GbpXMbgIKzuJhjBRcem2thEM4UM20PGYptyYWxTftJwLkhTjDBaGDEl8fYXw39UIMKIBCyDrY5GgfgZSVJV9bXmrVYLkaVVwnyGIG7GpS2C7zqRgLmEo5jYBf5AFgXsx91GwjAtDAvW7NM1VipQamzb+E8moSYyusGXOXr6p+HPQtg4mUisemMoUMNdsiFyI+Fv/DfPdTKgLs/V8q3mgfHZFD1VlJTWi5U144NEPw9njvQywza2EvBoL2za23qrmrhQxrfjxwNq5GfoeLMvm1Sy3OfmPuGsO+StLr9tjSMA25tS0VvU9RVnmdgHhr5HthxCwOK93A5RZddkR3rrSAlD7VvADPSCkPVkwIPnce9e36PjcwIsKTvrZxlzFMyefeQK9flqZwk65oZD86gnXbYid7ylrfI0Bmo/+lPf6I77riDHn/8cfkdg26WjcGDB9OAAQMkURWx7igPiX2NGu7M3N96663ZurIhwKCd/+PnzJw5U/48/uTvauJy8BhjMUTepOZ96uoKmUclnZgf0DNw75nFbgXck8Yl4toGd9yZQPpjcxq01Zga/en2On38I+pl+93vFbgz287x8BO2rdHfp9Tp3Xu0Say7PCc7r5u2wav6xWsH2s2Prb5nONwzgIvr85mcfE+ddtq+jTbcoEYrVjZo4SISgP7kU/Um4P63SXXaaYeahNVccW2dvvg5A+5VUVXGqawf4B7nwt43HfDpw1bAGQdcyao2gbcWDHYVGxuvfT2Aewb6yrUPce4qr7nnwA2JCpMuC+WIyj+alRW7rVdgX07m5vnPBLU0CASohlq7xbv6QWekuzOZeJa7yWK78Vi9RR8IxjVjPA2kVe3oCNxLzjoaFyXb3uThiUmnIXwJMpJkBc2ltIMl2Nw4DsiY/g6sStJX/rm/UKq1XPUOOoWhiywaQaEDcIPoqblP0dT7pr4qpbcuF0nFmDFb0LYocWaJkSUo5X+DbQRwF0CK2Givg61ntjDqwiyncnRSao60AoqEhoRW9ApaLV5Xap3rd2WuLHQGayLsrYWzaPxtqJoSALtxe+7RQ9daAJmoO9SQSvH5AJ/83sz6pdsm1hrxzXJee+OYUENebRX5PwUzoXpSYJUxHpXJ1CBM3h2VZ4IHA7Hd/HnMJ/AGNgjjA7vpB0U6pJSFTQAgy0uwOuvy7Yz9xp6OITvVfTPUmMsZfgnTsLKBSf7hjUjcezQWyr2ic4UkYAXTIBn4TykTaWVePVHVABWqzHjTNStZyQ2yOEY7RhVpqIwCd7GLxAOGmi36zm6cm+UQz0Lse459f2jqQ+uyJV/1d9+621slMTP+6Ch1jjFPDHbb2hWYCXFozK+vt5EnON88LNHOKuQySOgLmHO5j/6HHB1pMKQ3df+j7xM3YHX9XM6DBwMWWTxOJTwHAFk2VIOenfMsDRk8hM455xwJXWGQHj0sYNAZdA8aNEiAO5oxoZY7wmZ4HCgBudNOO9H555+fzSffi1l3ButcrYbj3O+77z46/azTTd6bKzgxISReVKvWk7yslpBreh/SxQ2YEuMegWXvRaNn4K6z+ujjdYlfZyZ95Iga9evXoGefIxo9qibJl3OebNCmmxANHVyjufPUuFryCtGuO6uE+3OCLdHsAev9uCOUCUR0728Q8ZQhEL0Yp0G6VQVMS4yIfy3/Vmdng+7+V4M2Hq7JqePGttGChVyeuUFjRrO3rUGPziHafts2Wr26TgsXE61aTbThMKIRIxQ02ZGQ0IJNoqjL151xjzOKR0bwHsIRqoA7FEcTELVBQ7mUSqdqxRwwV0lnk8XbfIdKwyKGUEBxBQkU0GjHt4PwHsph9uZdnBVrAdrjM6OhoAevHayoKlAw/qz4nDGJwB7WnQH3bJzh9HJDK7BupYfBY/YCqx5BL/YMgDuMm+4MkuywCWEIEbgLaAkxqVXAPbLtbngExhNTwp8pqMwTECNLl4EJ1yi6OnFdchBvysLkSQEnTjib9cC2s3Lnd3qjKsdstPFGtPNuO8thJm8SZQS1Eop9gXmOTYtSxQhrg445NioPe18YXOnuqJ4cZl7Fy9HgcAWNO+Uf/r5UAvHxGFAqQGzSfGkNABaxXs70Y+6LfQZZxRrye0mDLtPXIhu1dmvD3mysx73j4MhiwSW23TpOchWVjKyV99ewEHlnxK4XoRcyHgaVFlOpFVOS7ON10MBFP1eDJwPeNq9pkvUFIxjldRFgJOCL5z+Fo8h6hdru2qDJfmLcd3hO3OOo9CLXWMiM1La3vcRhFAgf0HFpkriEUgHYmGElBooxwDo/agjyPSJw172mFYEcaCNsxkKoeAxJh+n74OwX/cclQq0pl8oWyI5UfhOeGZe9oI/5flx5ZvaM2cQgfn3/bDl2SxozbkxeLQ3nNIw/Y9tlLBbZKCU/8W6hpKMYrqIbVTf5O9o6SiMz8ZjoxEmce63NPG4hB8M8bho/n0qB6j7Nq0HJelpjKMBDvq/EwkNPo2QlEf3gxNPpH/f8w1l0eFQgR/wMrhwDcM5MOgP3CNrRUZWvYcady0O+613vopNPPrlpyTjchkE7/8eGwuxHZ9P/HvO/VCPukIwuRqbLbF+LMROaTkEHSiiQV1fS+epfm1wRKtM7lr0EoyWsSJ9XGAQl6C3qaZQTkcLjcrybgOmrNzqy98BLVCPtfFg9AHfsb1xUecuW94iPijNbdZfcUOjN0GVLrVfgHk2hAni3DJXASVK8ewngIkPZCty1YjF7y7hXAvfiYHOQGA7wDDiHgxbfrQKW0fKHcZK9F4Qk/mmMbBNQtzmU8fu8h2TObCelQwg61s/ZANyh3NIZnBgauQ4xsAV4F51flF9MjFO5YZWFiEBYlDwOkmgghSYiKVQhCU25dvHfVR6ZKG7COBlr5gaNhVnEZNdMvoK+hGynfW1lAgtjMQfvqiqaGCWdXDn0OthlL6ExK2juk0+u98oxKQF1W4tlNnBkbK+NOAuTKMPkfF7NYIcJg06MUqVDarlrq3vtuInDXUEPQLU4kAH+RHSMoYZRZKAVRg9UojJYSGQDEFW5EoMKMRTGmMaDHIBarrdEPIBFjAfyL4w7A4ciTtr3DBLWQ+lGrYJiHhpJ2lNAHPeI7uM8NAx724G8TBkDmfRe2XsYmERteF+HtKHNu6O/iAaqzLlMlFUzlzh4A9AII4s0tN0Tu1uNmgSK02Fo7C7KgnLjKb6vJH+n9xGDROZOx4UmPKJbQjKz70fZvxqSAU+OGJBtRF2d2vQLc8oAj702Yrzzc60br+sgSUoN3WlDC3sHk/6iiU2GRafAS8v8wbBQWefSnKEaUkiy5rKRsx5e/12OR75lJG2zg/VcCCBE7RiebFsptaIcdLvHB0C6aC6YDBer6mS2aEdbB9U5VAYJ3TDyLEwN5U+j/lcj1xo9mRzB8IV3z6vUWKiYDTd5KxsNemz2Y/TtI74toB1AvCRc2ODghkoA5/x5/H7spsozgtrtY8aMoUsvvTQeIfJ3LgnJoJ1Zd45xX7l6JX3+y1+gttoKqtcH+PeVFFDPDfJL+N1Q2lT2IxpoWVUfFliuKtMc456fqWaTulouYUQcdE8Qs+kFwy8qtn9U/UYe5neoZtx7Mjz0/Zows/0iem6zAbQwNpLx0Px2VcZMaRs0jaO7Sco+S+/5auZ9/QJ33e+JmgCIjBVVoolhs1AC0RL4NQHyjKIqhCOw31Cc8o0AtFvNdSvgLt+3d0kHp/4CYy+VQnwGKwgkxVQd8q28DU2C6Ho1PRvfcVAIIO1xxtVvq2CpAM3hqxG06FcVuOMHyhQgSJRqZLpL74TbFDGEJghzq0Rk+0qM9XPmJOwAyEicB4w7MwxgdMDAsnHzrWBgge3LSpNVxblhbNbkBixe+jMPfYlGQRAphWAWDoIxIAmQmynNfXIuzZyxfhu6DBg4kPZ89x7E4B1ua7SV8bEFq7DZMDIOrJApuMfRvZCnUcIYGkQd7R1eu1xqbkcm1zzLKnfK8AoACo2xlO11JaOiaUAWjgIHwfKZjlFYRHVLuREiBoOFbMi34Cl0Nj96RTQsSpLIjFnU28NIyPcKAIqG3KgbH/tGmwXl1+EwcplWa7b5/gaAUulHC6dx0G/VXzAZZsD73meG1erge4Ix6uC3a5lHeD5igyHUywegi7xArCjT3ZkWD0Ssqeh9KQ9o3hfLH5D5qyuQ1BKvvtRWI9+SXI0ll2RHk0OEQ6AyFI9VwypUWPy9JTwreVTwECcJ7KFS1yh4GLhcYhLB1IU5q4ITzomYP4Gzkm+9etUqAe/rm30ftuEw8aZBtpzUkpridkxaHXFUDQLBkLZ/oFwtb4BnU1YGBoAw7Eo8hOBBZ+clXEnYfIQ4+eGWQrWyRncJOMj8O/Ou+xoheNAH3zr0mzRyxEgJEeJk0WeffTYzsFkvoERnCexjEyaET4nxXq8L677JJpvQNddckxFODOq5jjvHuM+dO5cefPBB2mfffSTcMIEiHWv0pukc6/84LwAQVcOxUrgS76t+VYx72AxVwNP3YIE4O9eoYdveYeWcu9usVZ+1YN1LcJ4B/DJCDgpb/oQeD+ISnpsNPxepZlBv50A27F4i7iqg3t3UlFQkv++a5Q3qO6hGa1c2qE8/rZq0lsOO+icjJOGo3k386wvcW5koLcA7DsMIqEowWAJEXYO0aVux7SUoitcBDFWx/pi2bkG7q/lmx4YAikJaI3iMQB8JbADyrd6lMkymlJAo1GF3KCtkjF7vZCKr9IFLtFRbSEBr4faO8wd2OgJ4GADpe90MKsTN4kDRLd0iXjaw/rLeoTETxlDKhdzXQmBigpSSnFqjWr4TaowDyGX2YhAFMLJRX0QwBnmPbw7jA2yXgzpbSx6HtFB/ZIbEta/PH26kxElsiD2HC9xo0NRApTS6e6HRwKBxaTg5xAUzM3pXRptZOf7hA7H8gRcESl2BdUp+hbr3NbYbqFrCcZi8GnoYWq1vGKMA7wUZEA1S1UkJfkA+cKhHfcZ/j8SDyxNCN2BYyBeJOryWeBpvJAmiXmpiNqMM2rwA9MIQhQHIANOTSuHRgl4NjaTgEejkOGSpda5NkdDcyNnO4uTB/vF9HnSmziXeL82j3yJWsBGmX8OlUqhE6tKqtfpzSYGhLdeJx6aN+rR1CKhfu3aNrod5YSQ0iU8UJt0DPanFJTWhNRl2hrMi+JR645Cp9C7iCYDRGgirNB+JbIFXRz7zs1IXc+6cJ2nunLnrc7tTBO9NwF2GqZ42MTIMsOIMLXUZ9Bj/2cV73GRSkyu1DrxU5bI9GQsbSDy9eDz0Il9Hm5f0TEMAtgmTIaxrIbnkUn5SwfWMhx6hl559iTbeeGOpEsP34YovXPYx6mVO8gdIj++ByUdyKt6Z78N6ip8xZcoUXyP+3SuvvCLPYAOBE1/nzJlDX/vG17ynQKlDMMsg8tRoRYUl9VjpfjWCgIj60J00pO3CTDYKDJtI0yr8G7783Ky1VK/XaNT2qn97iWur5TLuxxIilUg4KohmOFV5/1a38C9j8BWo239VNa6K51fNQwlzu9uc9a4G3XLmK/SRI4fSnH+vpk236qCNx3TQzEmraMJ7+zdRzr2cgtcxVKZ4mwwglcDd/l0eQhlwdYMrKbhS6XU3YVXAG5sUzHtLoIwY5iJx0SU6smnl1IvLNcSMlzGpLQZdOZYoeN1sBmURm28sv2rhw9JDP10T74GxRAMpvpMrrhLc2A0BhluVYYwjBfiAqkDiYau17c7YarrG5gQGBL9PFmtvIQEKtHGYp7vI9ERm05jO6HcE8xt/J6BbGpKkiicwIuRZFvIBhjYefvK9kAwMY4JB+/333i+Hwfr64YYkmoC6rZya+mxlnmVcEsaSYs97GgcOJy8vGKqdALa5XPH0B0PL93pg7JHgBmM0xmgngziGhCUj31msLFZWHdAAsKi/rctucN/2D2Qa4/LnCRBRYKNrx+AjhfSIzCEW2JIhZW67NB4dBhqSUgVYS0iUylAESPHZUb/lfH7EfqpolRE3ICRAOIU95O8TGGcZmzU0QoiSeUV4rHWpAx/Ui1ds0jsiJj750LS0XVOiK1hU8zSAqHFZcOCes+5K5iqQxLbk54oNKFWuNLRIyhG2tVGHAHSiznonre1c691ewbbzc/kzdZ2EYRpsFRnpqso9gbMmNwxlTKGzrctsSMZVkArPHipJICQrGZQvPPs8zXh4Rk/b7TV9LrXed9vZjjgY1OyxUXlCAji8UpGA4ncF6PZ9wnPIXhrrjCy5EF2hIR+/d0mGJGEUuYWx7PoRFWcC+sLYeNmgK0XvWrn35555luY/O18qyXCODoNv1FpnJvziiy+Wp/LvuJY7yj/ys6MhznsRsft4d+xPvvawww6j/fbbT/YrM/cM3JlxZ3Z/+vTp9IX/+YLUjdcqWBrKhfM54pLsmTx7odMsG83wWPL89KnfSUPbLmq57hl8aIE2ZX/WiJ6cuob6DqjRJlt10Iw7V9GQjdtpi5360Cvzu2j5ojptPFoB/TMz1lC//m20wWbtNGjDNnpy6moauqnurb4D22jxs500bEQ7DRjaRs/PWkt9BtRk32y5a99mCz2MHDClOnwmfbGEQZUGhmNHvQ7vaMKdz1dJPhXIuUfg3iB6+G+raIMR7bR0QReN36Mfda5u0Py5XTR4oxoNH9VBd166jPbaf5CA9c0n9KEhm7TRnH+vEeD+7+uX04hxfWjgBm00eKM2WsjXbdxGQzdppwdvXSGf8c+o7fvQ1FtW0JZv60vzn+p87cBdDhZUuaiq0IGumBWse5zBEix2Fx7THeDGPauAuyp2PWT5xzd6hbS0uh5ALvMMGGsLJraJFbNBlYdtDAnKpKkE7HHu/AVDHCwcS92EunQ3H/IuEPaKe+BdY3w37pfNQ5EgGo238vkRCJVsdJUmAmCP3y3XwBV8mKMsoqUIL4iHDJp/8KXSLRHfDZrC3yGETfhYA0IBGFPQpTIHViiTOwutkHHzIWYhEwCB/Gh2IS9ftozunnT3ei33yKD9Xe99Fw0cNMjZ0CyhDyEpWfKhvX0L74+zSp5Yq8csQmCEFbMwA54fT2ozEB/3sjOBZvj4HAVwJPOIECcY1xbCkoB7qOutPKKTnHoQJ3ABEFnKo8uNyQaAu7Bl6LwZqolEOY1hMjImWId1Bc1N3sRYoSr+3V7WDU57bysmqYxZLFwBO12qVoANVsNFPH7tKUQHMqose2o2xIerggeN5ec9U6omnX8D9cXEYc3012ZQ2HdiaE6ppzW+XmPe3QskVZuUoZUVtBfW5k91MSzaOzhERueVw7B4viUumUN+rD6/lI00Q01LkyJ0LzU4EwNRDATd5GKs29wCFGTyFXo9yHpaSI+8l3s1kqwqSNVxSKlUa0SkeoMrFXEVipU09d6p67XmO5eLfMe795BxoDmaTL3XEc+rvpTEkO5RmyGE2vANRBxqJBUhSyIrdBCG/sZ5hI6tagTZunAVHw8ns34PoeAF9HaN17VGNPWe+2jrrbem4cOHS6dUjlMHSOfk0b/+9a90++23i1xwAybEt8dwGR4zXxP/i+QU/56TWM8++2wB5wzcFy9eLGw7v8v79nkfyXisKRgPTL2HOlsIv8K/JeeCvyM5K3XvGSGGqJWm5T3bvzaFhtZaA3c31m2PleDY48GJ6PnH1tL8J7to/Dv60ooldZp680p631cG0YO3rqJ3/OdA+uuFy+j9Bw6mB/+4knb92AD647mv0L7fGEJ/v0R/z+B+1pTV9Lb9cHgfAAAgAElEQVSPDqC/XriUPnjoEJpy2XL5bMrly+jtnxooYL78qeIVM6BdXJDZH8k503TfzJhX8YPa0T/jmdVbmrv5KfKbf123grbata8w6Q/dtpLY/t/14wPo39evoAnv60dTb1opwF2Mo4E1GrtbX7rvphW0y34DafmiLpp112raZb8BNO32VbTbfwygf167gnb8QD+656oV9L6vDJbrRm7dQf++YQVt+85+YiC9tlCZmERlkxEPnsr3bHXIB3dtPDCr7tcdcI+gvMU8O3jvDrhDiTSB6+LwhCLCs6oYMtzLv2PGTG8MkPIdMB5xVXvlghQnHpnHTD6LHVIFlhOTqZIc343H6nWpW9R/L1lJ3K/VOsTfV42nvF+cv/LverjKTGeVEmQ9wmHomzawhaWhxW8vQLIAcT7eaKBGr4OZ58Kqg6GxDoG5YW/r5UGkijgFUNmz9U2Ili1bSnfduX4bK/GBtu9H9jXsozvIQTsqdEjbbQMugYXODKlCxmRe7WBGIxZ+LwZ8MrcSv8xdMrlKiYIw4659qjEn8gtLVI65BuWhJwl/JrvOaJlBqfHI4jNwD4JrcYSuFFWh1Buj6yWJkajABD2AUCb+DM1oKhK0oQOcyTdW1+PDG5okGXVfNHwzfYQwE5tfBZsaEqLt0aOnASSyeQH5M7SVt7HLmCw8BqBJ4ncDaAeg1JJ1+hz2GrghEjvTYvWkVKI9NxADVTrNdZkxrdDjPgdS4QSNmTSOXM2u0EHY1go8jJHumuwqxrE1MbPNqFjfjEepwKMx/GIMIFFQLsxHDKPI5VHjgrySigbZ5KDM5TfIk4wzgE5PmiUOSeLuwtrwyDC9hMrN4qozixb3RqW+qu8AvMO7pSpJzduWZJYbM8kIQmy7hnaEMBnoEBVoS/hWOYHB5eGU5r0Ww8eqOPF6tbd3SLhWqesz/dxWowULFlJjdZ1Gjx4tnVI50RRyxmB74cKFxJ1NzzzzTPk7gHtZ+lF1Vl06rKIEJP8dQB6fs5xxV9Z3veddtMeee9DwjYZTv/79zeOm8pAYd3VliAzLAqe8Js1RMXApUYSW5OtJ4yrAfWlSt8C9xKMRuEfQzvd64dFOemluJ7113/704K0raeePDKCVr9TpmRlraZs9+tE9Vy+nd/y/gTRr8mraYe8BNOWyZbTbJwbQfTetpPd8aZA0XvrnNctp+/f252go2mBkG93/h5W0+8cHChDdYe/+wjR3+xNTJSqY7+xaO2sFTiJvvwUAbwqlU5HWn0rKfh22ToPo3t+voG3e2U88DffeuIK61pLMFTPs7KlgD4YA9/vXiAcCwH33TwyiedPXUFdngzbfoQ/df8tKMZIe/usqGjG2g6b/ZRW954BB9OyMTmrvU6NZU1bSLh8dQBuN7nj1wD1j2sN7JuAYyiJ2wwTjUmExTDng791NX8nQx++CNenN9FcB7QzIZZQt2JZcQjAXye3ZLEGRoW7JtBcDrjRawDwUIAogCQeIM48Z7WayGndtGQoQTr14+KiMK3hpBcjFm4GGTKbsoCjLP7P1qpCPnlh4lxGvGJLmXMGWgTN5/xT6oOcFXNRhPmxAUpeZO3YGUFO1XpDVzLgwRYxQGa0agXrF0BMpAVLwElrJQ4mYUuH7cszl5L9PXq9M+3bbb0f8HzqwipvZaqULA22VWsB6xbhT/t78l+aLS5gPsaFDhtKo0aMUwBrzPH/+AhoxclP1YFiFCDnoJIbT2sNzNRG+xpLgXCcIM2z/Atji8A0DWIjThqcrxluD/ZN1DMwMKoRICUFjuCNIjHufZYyZM/ZCCBNn8g2judR1paEp+yF22bWxM7vtOQwIxTDDSMgEY1yhesRoQJOjgCJlH9rJpSywdVm0U9/ZcCyaTaeUTpQuqakKDaqpJH2YuogqhkjAKlsSYWPTIYg5AeOJzrd6D95XBmpD2JSKfDIM43tj/cQjwN1L610CZNyTpdBdGUoOP7L8g6hfIpCX3yuN7KUkldkFAEAWtN4BtflL0Crmn+iIOBtmqPItvLqPzg/0heRu2HqwwardWrWkplaasZKHZpBokraBPhv8008+JV1A19cPg/e3v/cdum8spjrqzUhogOHG2QcCgsNkwGo2ulR+VTYSYkrHkBECjP4k1MmaNJlXBeGe0Nt6r2AkBMOKn6G10Bs0b+48GvWWUdIplWuylz9cQeaFF16ge+65R6rCxFKQDN5j2AyvG3+fv8P/ofkS/mRAz/tp3w9/iI797rHUp4Nj6ZF8nlgi1VWpelp5znmkgZWE1AI8ST5FF9gcSnJqTWPcC9syRy0V4LQEuzMnr6J509fSLh8boLHYY/sIgzz15hU05q19aeG8Tpr4yUH0t4uX0tZ79pPv7PFfg+i2HyvzPmBIG9195XIaNKyN+gysyTWTfrWMPnDoYPr7pcsFrG6zV79mkS3GVhoU5bu5Tgt3qromxxf5Y0XaInDHxwG2YVi9wfX33rBCEk07+tZo6Ig2Wr2sIcz68492CoN+8xlL6D0HDKbH/7ma2vsQ7bTvAPqbeDCG0N1XLKet9+pLSxfUJVSp/6AaPTd7rQD/P1+wlHbcp7/e5+MD6ff/9zJN/PRACZfpPeMeJQOzV6E5svCFID5VADmb3ADce6OQqoC7s1lV/pfiprJhDNBlY7PfAQw0gede1H/Phcadh+4mjWOvYt3jMwEGWsWLO0DH2RljgoNHyFnIWGUGEh/mC3NRjgvZ7q2AOxQQDwMhD+KCtyx5V/w2TmfYWhh1JdtYxb5DkUfgFe+bvUPcgTEPIVQrEQWJxWsRVhPfU5VKM7j0yhUAblFPVCQ/ArTA8OH7Ll+2nCbdOYm4isz6+JF49tFbCGivXBsk3FkdZJkZ87AteWUJXX351XTfvffRbhN3o3HjxskhxyCXf8dVFr54wBelHNoF511AP/rJj7JXEDDEBzT/z5haTkplRhQAp7CX9feotoDAW4aCllyqn4X49hA+Fg9KMeqM3eK1hts9An1lZht077/upTO+fwYNHTaULvjpBTRk6BB/D2HKzIiNYX0C6tGUR9FlYmNtbzTaGtatU2PNwbp5AnXUhcFgkfMmGMaYDxdZuxdc7fE8+ve//k1/uPkPsiarVq6ii359kbjiUdUGoWISJsb18VEDnatOS7dLBQeIzRVWlD0nHLccQsEgy6l8JNjCAMxNjsDmRtAOkKIsq44Pugvx5ytXrqDrr72ePvelz8ncSbKslPJMHZwjK64VZFL4jobcpPKe6Rw3kM25HE6QpDyVpBrghQHI1nVWnWWeSSsjiSRc9wxZ1R7dc3V67tnnZC+9+PyLEmLx7eO/TWPGbulzq4R3Q0J9ujj8hxM4Gw2pNvPAvx5YH6pB7sngfY/37qFGkcyHxnjzYsBTHY1JMdbFO8B1yK33Ai8cL4mEM7UJUy7ng6xFQz1sFpYIHcRGGbw7uL/LsRnOnidRkFi6P1JJxScef4ImbDOBRowYIbHt5Q/PIzPtHOt+4oknEofOoORjrCTD7Dp/xiAdcsF/gnHn737yk5+U2/P+emXpK7T3B/amvd65l+wZrxzXaFCfvg1as9qY90C+wWMmzLtaS55Y7aVZLXFXco1QVSYkp5YQTRV7M0j1vWGfZ4Y4DFiLPpP1WtsQxpdDaB7440oJ6+Cwl6p49Hpng9o6WlDfraS1BToujZG0TwPLjleMmLR4fGU4Tsm4B6Suey4Ntqe3mXzZchq1Qx8aNaGPMOr807WmQe19Uwfq1hs1GLK4rk+NutY26LYfL6U99x8kTD5X+0k/jdcA3OMhGVawZCZ0Dsyi7i4Gex2Be9MmLJionjQagDsUBhirxCzmDFDGxCGuP4S8AFh0xyzrPjHPQpONHOIfbfDO+lZIXs4MhrgP1V5yh0w2Ayh1Vir6znQiPBmuNIwwPxG4R2CcxXCjAYcdvlVMJNYnHZBJRrAmEcj2tJ5ucFSE8VQZjeI9sHCYOFkOHMt44hZynAF3W19hMoPGdKbWxlYydQAm2CfM6KxP0M4lHvd8156SrIV1i4aSgEO4Z620mswh1WjOY3PotFNOkwoNJ596Mg0ZMkQT0OwQ4O/ccP0NdMdf7hCW69lnnqWrrrvKKSGvUGPsKRJgNfxCXcayBhY2JHKM0hQSe2vVRQw4+v1Mges4dQ8oW2vq3+RfZT+5pb0ueBF2xt+76cab6DeX/kaA6c8u+hltusmmLoaxLFxp5ALUJxo3KV3UJBeAIrH/CnhklE6D6cv4Ghhgj/tIDBCLQ/DfWzfKGHJREhTfOOgbkuB8wy036DwwQJBYdsvtQNS/xYbLwS2hI3YgSZfLdKTq/k0lFX0sEtIbGjPFY8cut4rsnoToAMKMHeyTyA7ymBcsXEAX//xi+s4Jx2RMuYRjhXhyFQONLZZxCZvL3U+5I6i+D1d9UENHAaYyyMZ8y3UGBO28i2uSvH5J36oHzTx6MWESdbqJ46VT3oDKZ40uufBiuuO2O+gH5/yAxo0fJ2AZORf8TAaU/iN7skGLFy2mh/71YE+q8VV/zuB9wk7bEyeuetGAEB4resJ6MOhcmzFrpTRFpgT469km8dmWt4N9KEabgXdQXND/GVmFsBJeY5xxgXiCjtczQ40H9kxsO25bGjlyZFOlN0wKuptyAyVm38GyMxjn57MuxrtBRyIpFX8effTREoqDpFTeX08++aSU0j30sEOzspP5WQgmPXhqQE7YnzI/SKCXBl+SKCBjYsZ9aPuFSqgU6FL+2Yo2DkA5QosqIN4bxvlVC1gPF5bAvQlAV9TkUNlILohy/E33bAH4e3x21diL8VTNZ/NlaQCt57rZdFgnxt3BbU8TXjC4EHyAopK1VBnTqXLg1OIZrizjQVCA4Crjoel2gVFNCtH+FlatihGP9wKgie7d0v2F93MDphhvE6tvD4ixvPGdIqtsWqVwp+ZvC4Foug5fa/Il6weYaz44ANgduFe8A9jAEqiXRk8E/00MdoWREuez6vvdrXcEpKUM8GdlmUt78eYkKp+r3BDNZMFYagAOZfCTAQhF7zIFGbQESpYh7p64PkE7M+17vntPYdTAApbzInNsukJiS60U39IlS+nQAw+lTTbdhH70kwss5CjbLH6rv/7lr3T+udoG/MY/3pjXykZpUYlv17KP0gHV8jaEUbIwmagz3KPmjLmYPJpMrAKbh3F5/IPuMBiJ/FVU9lGdE+LLQ/z46lWr6Rc//YV4JT780Q+nEBa+Bs2YkEhYsOxQx+JFsFrk+lxm2zuNpWZmO703DD4ereffIOEb+hEGCSfMWedWfk1hvhlscxOrimZH8p61Gh337ePpsUcfTcA9xGODaXf22uZUw6cQLmMdLGskTDzmHvtSw6SsnCeWJYhIOswMkLjHxIB+FT0WKcFajabeN5Vu//PtdOyJx4hRoUY4xz4zcFegDXAsnVLZ62egnUN4BPyo4tSEQQOX9rqpfKcBfo1LTnHWkRGJ+ih1+rQQJgsF07Asa33lwDdRmzzeh6c9TKeedCr94Kwf0FbjxobcgS4P++vo6KONpTT+TgSem7HNmjaTlixaUm7j1+XfrCf2fM+eWT6VzBPew+eoJtWQWG7Zk4atJ2VeGzXisYv8G9vOsq7g2PIDLKQMBqyD5FC6E/o0hd1gGc1TgoXhuak1JGZ9SN8hEuOeGT52GY9hwYIF9Mwzz9CVV14pJR0ZuLMMc0dUHgNKQMYzKLLtu+++Ox1xxBHCvjNw52cyi8/127lbKoP3rx/+9VQC0wxdKCy1PUzfisEjfjArEKCVmIRgYmMPVLkRQP1qU2hYx0UpJCngu2aoV0R12Rz0BNyxJ2y3pH1TQTz2TuAiUm46eTCq7kN/wmWluojAvfQkQG7jU/37xVAy4B71Vz4R1a8cL65aiKaBRZM1I/tbzHetl4x79qDul8dZ4goGHRuv1R2cjQ41wiOoLVngqvuIGu9FqAwOssxQyCjqvGpL74Qy/1Y5jsw4CaJZAvcIMOIdq5jjclyVAB8S69o0XeX3LD4TsB7iCAHGq4A7iI/oWcH8RuNDh1Hasj3MWYv492hQKbNaUbHAnidjR3Wj4ndyHcp3mk4RQG8xxaURIiGKIRcDo4fHBUyouj7VjS/uZTRlCnsJbAruwWExkydPXq/hMR/88AezBMhm1WnsoQFTri4BduzIQ4+ip+bOpZ9d/DPafPPNfR6kukg0/hjUre2kL33+y7Rs6VK6+rprlN2X2soKmpJXQkfA893O4TIoM2ispY+vQmwQpx6BlO+dIkQFsod30VhadctLTkMoTedymgFOPVzh3vf1jqExofwnH+Qa55sOKgbakuhqwJGNFSlHyFOCEBhUo0Eon+0X6DVlFBW0yx7Ae3qSWwrZyA4oiy/+7jHH0+xZsxW4i92jLn9JTuUVReUUS/iKYUBJH+idhYWVOubyr2KpVCYEsHLstjXUwniV8EAdfZvb4C2L4Ri6B/X2/Bq//NkvJSzr2JOOcyYYssAyxF9GmccoZ9Loyzw1Gm8PsoiHr3IPb4y/T3YIpyZdGqosXKhdZ9WIQpKvzo2xqVaZxQr66LuE/+f+DCd970QB7uO3Hi+faAx88hhoGEmq/sMfcYUcloVp9z60XsH7Xu/bS8Aj9lc8s8C0q/OIPUHqweH3E/0Hg9r2WCSwYBS58FhuTJQTL5/rnuS88Zp6fFTO5CiQDr9q8Cx8ZiFNmDCBhg0b1sS6M5v+4osvCsjmBkr/+Mc/BKhzaAwDfVSYwZxH4gux7ZdccokYBmDnOVQGSa8cgjNt2jQ6+OsH06jRW7gHELoyybWGDPF78npqDoESCiIvlueAva/2Jhuc86m9tsDmV/eyGHSs2zq7tAuxhevpOQ/9ZSVrbQ+rLKbQF3kOiAnWD6FDrvaZsJ4uLA8W8hTjBUqc5/lmIfICHmkhGYwI0RwP1ZG53lEdrcSXSUpVFILtqVSS1xLzzSjUIgOpeZ/LniTs8zulZm5Rd/KZpGecviXIODW4ULqrpO4TQon73BgkI72MbAjeZ9Vx5ol1XIO8s1SQpFava52F1+unZFfL+3YH3iNwhxJdZ+AeQH9P71TF3mLiegKYre7d6jp/tx7Y9lagvXxeCeLjv6OCiX+PylEPXivn1irOHEcyai0XVS/0Hkl2lQhS1yg2K+Lds43QDXivMjzimjjzEQw0yBTmAHOIfyMRD/gi3oN/h5AZeBZE5iKRnNESUBypsU6UaTT9QMwiwmQcuKtgy6RBEfC/l69YTlMmTVlvoH2bCdvQdttP0AYogZEVBWlGD94Dhg4PE4runrvvoTNOO0NKm33z6G/K4VDlQXMwxMzovVPp5O+dTL+64lcSWiOfmRFTyjMrbT5ohDm2ePbyO6jAwomK7gbGfIZQGRfK3GuahNUEQep2y0uasqxIAK0aSwna8W+vsGIVczSJNlEuAhxDuUhmKPkg9Pe2snOR/EjgMnVl1djvFIaCajwcQwxmOBPgEGpz/HcUuF9/8/W6FhKYrIcR6rNrqI3KhT5Hf+RNLKEaLD93d5RkW49/TjHpAmslfCVVJEFolDzTwlIw//qu6TSChwp6he/HVUCO+/Zx4gU5/uTjtQFO0PlI9sS5ofLNxomVh5SwHwWTqr9SmBe/IcpJiu4AeDEd5yAdQEZK8xkZAaQqIUcGIrWApYWQtEuTMe8IbN4+ffc2mvHII3TS904S4D7OgDv0VVkqE4vR1tFOnV1rpXQj32P2tFn0wrMv9HTsvarPNeZ9TwVPJsdeJpN1qJRfVPAJsgahS11r1UsgK2vy44NA6UyoVeharKkU1omhRUjWVJlV2U31+mF4aVJ9nZYtXU59ujpo1KhRRh6owcbsOINsDmthxp3ruXOoDIN5rj7D5R3BtpesO78fklFj4yX+Pd+T78P/Pf300zRjxgwx4L92yNecMBdYZqBP4vnNg8jvKTk/UvbRDHrLiVByCpWLkk7B7x0vGXDvZOAu3jc1/DRawow+dWu4EQaSzg0KJjP42vaa9DZgYwL6Vvd0bFpnkN08CT5O8xTy90WDgIAI66rAV4kzL2hAWnwACdBikCHPAv0x8D7Rm236CljB8Q0KZiBHA7rMQqrUGFLlprowRVfKvSz0Dn0rQFzyZyLfeE8QLaEBJ7xHMkPQE/Y94H3eNzzPmnRvBm+Nu4j3oVpd84jESGNvooUtyrgYuJc7+bUA+d4AdyhNbOZogesBYexHDLkJSKqJoS7Y1J7GnwF2AVFpBiL4W1cNV4J2B4gV71H1jhC2LPa6m0HEsUYw6htQXO7m2kbMdqSu9IFBh6a/w7p35svCG1oNB7fRg1MZzMiaQbHg+qq5csASxlQaIdiYDs5NLjLQGZg7caNbDKsYEZCtQmaM4rDTPPIHwUtQ1AuOcoY517JlVg/c4mP5MwXuhhKdPdTDh5n2++67jxbMX7CuIter7zNo33q7rbWqBwMXaxhUrgmUkLSZt7Ey28LdJr/0X1+SBiUnnXYS7f723T0XIipI/jsqu/Df+XD8yhf+h8487yxJhFVOQl/+ySeepFmPzJIDjsEXtyLfepttaKeddvL44wSuGpIcxoflmrVrafiGG0q95PjDFXj4ecz083pzOA/GpgaD6ZR6nWbPfpRmzZpFryxZIrW+meHcddddJQFQfmokLvRXlrwilSQ4ZGb7Hbanjj4MjPWg5QOekzzB1A/feCNVzjZoPoCXLV0mY+7q6qShw4bR4EGDfD9innivL1+6jB66/yHJB2C2j+fi7Xu8nTbaeCPzTJB4LphF4/v1G9CPBg0epKDFqrrwGHmsa9d2yiGwqb0/5kj3cxsd/53jlHH/w++1FCe6A5topv2patFzCrg06dJlkhS5cuVKeRaXvmMmk7/DYQFPzJkj433L5pvRLru+LcU322GlXgU9lPnm3AH40VmP0vwX54sMcJzwVuO2oh132lGGEb11/Nx//eNfdO3V10q1JQa3n93/Mxrow4l6/frRhJ0myHXLli2nemeXzEX//v1o2AYbqCx0MYPdLuu5asVKmac1a9bShhttSP369LXSkLy2y+mlF1+iVatXi0zt9Nad3HEyb94z0r2Y5W/iOyZKbXAFVMq8z3/pJXr44UfohedfkLXkddpi9CjaffeJwuCq3kqVdZCj8cgjM+hkA+5g3KGec3ZbVbaEKLVpvXVZQza82tppzuw5663izLDhw2jniTu70YMSr/C4OGlhulWAI2L6LZnTw1wKD696JvKOySWxpqVO9T83Asyr46CU9yCHKJkBwY9ZvOBlqq0h2nTTTQWQs1yxDLNOYf3z2GOP0VVXXeXhLrymAO4oDYk/ef1YVnltOazmtttuy/QQf8YsPtdwnzdvnuiZadOn0SlnnGIGHRuN5unhdzGjNxE76u2lujVJKwkJM8Lx/nF/e7QBSr4a6FPvE6QoJUzKlkeTN3hybGztLKs6i2JMxGgBPYNzgKvGJfcgsGpu8nfNf1E5VrIhjldkn4ErGg6G3jow5hm4c+ECzkXh9RdPoxvOlhTOpWstbJCviwSK/D2Q4SVpJ2eeGTsRuMtpUTfPsDHf7uEUglLJPTFkzKtYnoV6hqamdnh/YdQloV49gAze2UDKgHtbh3igWY/BG4iy1lIF640G7rro9tLYgIhtr2CjWzHY2W4J/xDFWNwnftfZ2SJJtATB6/LcKrBfKh0sajZuE+oo0FGw0yGag+t4bzwbgANA15+DCg5B2UUgk5XawtrYn2DNq+baHeQJEznR6dUGQk1sef/A4Jf3LMddZQBCacueCocfZArAszQAwPRWgnYbEytOYY0kYc1c0tGALGPVSnPXPocCdss8hPBEIwpjXrl85XoD7XwAjRozirblco9WB1nZRjNmwjvoYYiwXws3s5J5L704n776pa/Ivr36+mtoMINGB1bhILUSeV7Bo9GgE449gQ485Gs0duxWouBWr1lNF5z7Y1q+fBl96tOfolFbjpKDlIHr1VdcLYlkJ592cqoCUWMgtoxOO+k0AZx8MJ5w8gm0+9snugix4r/s15cJsJv39DzaauxWUskGbA/qd3M3wwvO/ZGAz4O+fhCN32Y8LVy0kL5/0vdp8y02pyOOOoL6GoC78YYbafKkyfTEnCfkvX99+a9p6NCheghRg377m9/SPXfdQy++8CJN2H4CnXbm/2UizSD81xf9ih55+BFas3oNHfHNI2jvD+7tzBUfhfwu9987lc476zz62Mc/Rp/61Kck92DK5Cn0sx//jI773nG041t3lHX5wWk/oNmzZomR9/kvf4E+/umP65a3g+rWP9wquRE8Xq5+c/GvtSNk1Ccsk8xWC+N+yw0STiBsjoXrSC1ta6qEPZYOmzaacudk+vOf/kxzHleAzus0YYcJ9Pvrfy8gaOKeb6d5Tz1NN11/kwDp7//w+5K8rIxTYp1WrV5Fv/jJL2Rd/+MT/0FbjB4tw5w+bRr97qrf0cabbEzfO/l7HsLGcsPz+Y97/iHf4zEMHjyY3v3ed2vZxUaDBg4cQPvu9yH5/MdnX0CzZsySdX7/B99Phxx2qPUJ0IP2/qlT6cbrb3R5Ou+C82jUFqMcuM+aOZOuvPwqeuLxORLrLMnVNaK7Jt9Fjz/6OH3oox+m444+lkaMHElnnnumERV1uuXmW2jS3ybR/9v/M7T1NuOpX/9+sh7XXnmtlEw9/cwfyLuJ8WfnFEDGI9MfplNOPIV+ePYPaey4sSZnquc0F8U2py+o5Z6Yt55BDbO0fO9n2LiYvn46rZbgXUlvJYjwA++y6EAOpxAvH3tlNJ+l/FEZVN3LeRP+ivYX6H334MR8FQPyEuYlrhnGvMk4AqjqXNtFj894TMNH2trEIOO9P+2haTRp0iQB4jg3OKkewB1VZhD7LmPs7JTvb7vttvTTn/606X1Yz3CYDAP32bNnS7nJ08873VGJemHhrUH4keoVzYWwEBkDfjD2RAIAkBFyBy+3ERPiXWJPX7vpZUlobeW93YEAACAASURBVGiMf1OPB5RERXdsDZeR9ZPmeA3tfhuS1+VsBymX6ZfC+86fBTLAXkW9zBb6hiR3yItekh+sbHT0kRBKzcAVA0DCc2JjON0LEbRDf2GIMBhVVlOFJPE0cq6FEHwhZA89FIx0A4aATxCVfsQLZ2FharwrWHdG3dZan6myzd9DKB8rcMYdnBeytrPTQ3r5c/bGyjuLl8s8JuYFlOTUaNH3xFZX7rzwyyrWtOqaCKDj52C0ghao3uwVDDxAbGnZlfcXAXHmWT/NgHsLV30rpQPQGcGnW3bBukaLa3+exhtYyErqIpk2aBpXNuZuFgFsRAboy/UJlQFK01ldanqwRLdQBM0l243bR9Y9e0cD2uU8NRkZxTqUrxnnNFYy4e/hAMQ9qwyvck4ii4CN6dZ5rCqTxQr43kzDM68N5kV3pyky+5Zs+KxGd41WLl8hLbEZZLzePwLaR4/SGu02HgaKckAiNIQZj6AnwV46c2OHIbOi3zrimzRmzBj66S9/WpmngGoa7qr28Curq2zNlc484yyaMmmyxL1zmUXeq8xI83UMtA747wPo81/8PO3/uf1TgrDt9bPPPJsm/X0SnXjKibTbxN1lytTlrHPNTOpXv/wVAUfn//h8Y+Z0D3GN768f9HX57s9++TNXlgxU2V1+6P8cQgcefCB97D8+5iE9fP9DvnqIgK7LrrzMQKh56Cwu8YDPfVlA36lnnKrnVF0T2sDC3nTdjWJUHPmtI2nvD+yT1FqjTnfffQ+dc8bZdPaPz6Etx4yxeuTK8hx2yGHidv/NFb9xV/JfbvsL/fwnP6fPf/nz9In//KQ3thFCyUI1TjjuBInZvejXF7sj0YGPJKcqcL/uluu0bKu4vTWMAwAsK50YwkJgu17/u+vFyGLg/vTT82jc+LG07fbbevnGBS/Np8O+dhjtsusudPyJxzeJ9vnnnE93T7mbfnHpL4QNF67ODnOWgUO+ejB9Zv/P0Gf3/2x2LTx4Rx95NI0YOYKOP+m7GqNfV09EPPLZgDv2yGMEuH/jyMOsR4Aemrw2DEp+esFP6O9//TsBuAtjiFCPGtElF15Cf/nzXwS4T582XdrYv+s976bJf58khhX/XH715dSvX3/6wy23SAWic350Lo3aYnMBkDCG165ZQwcfcDDtsNMOdPR3jjZ2PgcoYNx/ePaZBtxVO+Es04osIUQCJQMNcEit9AbXutewpUULF9GD962fcpEbDN+Adp74Nj23LNSjijBLHK/qTOSHsCeko71dDFeUaZQmbAxgIiBD4jfifsWDmeJ9MTcA5xIjzZrESinyQ6UqECqfq5VHa1atkXF39OlDLzz/vBg5bBDzO9x8881iUDJwj6UhAdz5O2Dc2Tt43nnnNck3J6hymAz/x8D9sccfo28e+00Lm0pNiLRSj+EPk14frY3Vz/0AzJvP+Jz+Fp3KINEaD4K1FtANDzXK68rzEe+qY5EtwgZQXdcHUWAxNAoNsRykAr3aWWh3yqo8gTBE6Cr0khgy4qU3IybMKK+pAFjGvFxpycJJPNRHBMsuMI94wiPq9XfQHp4heNvkSz43D5bKlHrC5Wy028NTCFyEohYi48a8431iZC2MNCX0EnBH+Juw5xKSpLkqWB/kP7HPSgh/yf1KFZi8qszrBd57C9wVS0S2zpda/tIEqortUbpukoAnUA6gB2MgC08pGdRw/yrQ92qAVXkf/NsBbDAQhB0sXEnx+l6B3hBfZYZfNuxonIhAWgiB/N7AXZXBIR+Z5elyYqXOynlBVAJvBknQs/jZzCAMoDi+Yzlf5Vh8HCG+1zcOXKhFOchKsB6UC9gviXELh4aCwtTkI+4P1W4hpMt2t8Yeox26NcQJZQb1a3h4QwD7egXtExi0m1bzaiS6Ytqls2n1PDTCVJccfMy0nnH6GfTu97ybvnPcdxwkRlnQtVEWCYxGdCfy5xxe8ZlPfUauP+GkE2iPPfdUhozd/dKGvo0O/eohtHbNWrr0skudneZreV5vufFmuvjCi5uBu33euXYtHfTVgyR8g4E7dAI/7+orr6YbrrtBAO2wDYaJhmHjj8MujjzkSAE63D320MMPTeUnayQx+g898BD95qrfyHU6Z9YZt9Ggww8+jIYN24BOP+v71r9AK0Cw7PL7cwWU75/yfWXc99lbRadWo9Vr1tBBX/maNIc59YenajK0lLdu0IMPPESnn/p92T+X/OYSCZ3hc/zB+x8Qz8PnD/gCfYIZd+5hJfHoOia+77lnnkuPPPKIMO78a7iwcagc9+1jBbhfe/Pv1FVrddAjoNVQjhD/bWsLlTl75mz63nHfo4MPPVjig7/81QO0oREMb6rRj8+9QMA5l9Hk/AYdIYn34Yv7f0Fk4Kijj6J37LWHh25h/x/1jaOEEb3wUm0uU/586/Bv0aYjNxXgzk+V+FBhBZNAL1ywkI742uEO3LneP4AvG3H88/sbbqQrLruczr3gPNps1GZOWGBj/P6639M1V11DV/zuCrr4lxfTgQcdKECGgd1Vl19F22y7De29zz4yhlNPPIUenv6weAG+ceQ3HGNL0mxbjU4/+XSa+chMuuKaKzysJiEOoocffphOOeEUOuPsM2jsuHHKzpmLX/IEfBLQzwA11bWcJWqli+FscdIvL1qyXsH7ru/Y1bSLAqTYaVdVpIVlBOYVjDoDEza2+KdPHw7LyMNkvAmZvTeMO/U+5PHysteYhEAnZitlq+xuG3WIJ0LZfyQrK5jTsp9ao17Z54t+fiHd+fc7xWME4C75N+3tBmIVuEvIWr9+dOutt2biyffgxGneF0zK8F7sN7CfeMja21+mzq4N1LMrZ4ECVZwbcuZYwjZwsCfpqjLzkD9/qJ/h1lNA9IgCd2SnSMUliXdPtexhB+C2SbzUGOOwDZU/vVaezaEjgiKNYsbaSAMzdf0kDx2SajUcx0kCNByUXB8lB6GbtLeC3lTWRRL/db0dRNujweBL/H6IeRe5s2fgM1O6HusPGQD+dIOGjy9rgsb6Amw69H0WigRsYDo0MfrKukcS0wkRBV1Z+IyESklsvfb2cB3GeQ7sbeBYd4kh0/wYXa96qipTApNXy7y/GuCuSl0HFcMZIEwOrux7TSDKvlg15qb3KoSu6mB4LcC91bVxXqqYZtm0JgxVAB4gVhcu1VuP42/JtjtIT992ZhqsRkjiKO8p61IA98jMl64u1y/2XMTsl4ZUKSvxHTGGJuMFSTXB0o4sjN8z8m9FxRkfb0iwBHBHOTuw0h5nGxMhoLAQN23KN4YCqVGEyhOpeRHGN2vm+gPtb931rdIEqfzRzPm8E6NjHQuLwdwg4573z5//+Ge64EcX0Ec/9lE65BuHmPLQu6thpvvWZUIYLyQ+pwOcFfEJx59ADz34EJ148on0jj32QD90OSh4ro889EipynDF1VdYwpLWEeefP978B7rwFxdmwB2AhueVFR+DYQbuzKLGvXL414+gIUMGSyiCHJSWEMaNrg7+n4MkXv3gww6mfT/yIS2naPvs/048jR68/0G65IpLtTKFVfuAOBx58BESv37G2T/QSg7cqj5UZGLgftrJp9HhRx1O79/n/bJ3+Tu333a7sLan/N8ptOPOO1qHWi1NeNfku+n8s8+jjTbaiH5x8S80+bNRp2nTptOp3zuFviDA/ZPO9KhMGXA/61wJz7nk15fIO/J4lVFSpvnY7xxHj86aTdfcdI3VKAcfqaydsj7pB0nWked4dPaj9N1jvktjthwjIS0cmy46S0hhyfKi+/55L511xlkSLrP1ttuYbteD//9OPo2mPzSdvvWdb9HEPSZamIQ+n2XgmG8dI16QX/32V1njHMjq/x6hwP24E4/T3BGDKDIPVmohAvfDjjpMq1J0mkFiFSJu+v1NEvLEsrL5FqP0HUIJSDb0rr7iKjrhlBOo/4ABNI5DWIzcFJbX5aRO11x5jRiGH9j3A3TgoQfK+8aysGeffrYka19+zRXC5oawWwHpM2fMFOAu5SDHbhXIdatMpdKsZr+iWGXwzCfPIEN0VTjfeE++vHgJPXDv/VXH3Gv+3ZbjtqRx24wXsMVMOSpQ4cbMqnNssu7DehYGI+Eb7Zxcq829RMYtRDESKE6mCvg0IsXOPzRPk666XOYz9GcAmOfkPgGfAOpdIAkUbMLw5bXn/IQO6iCuFPPQQw95aUgkG8MDzeNj8M7r+Kc//clLTbL8MTnBHjr2enEt96lTp9KXv/JlyXXQWGoLerI1FH0sxpY2oxN9ykamGeWqVwMT7ZECqZwo5B7nDQuJGgN6Hcgz5FN4N2cEYNnmVi1iBQQkqVp7aIisN6xjegClDlA5XMffLfWp0e2oYS0wJn1dbCO5V8bCnOxQ8ZAdvIMbbBIykzx0upGMNBAPYgwrS5UznIgoyapYJa4NHiRO/rQeBJawHgE1CDh5aihsoPglmNilB8DPXiV1ZC76tBv50JkDdztbeY9IqWRxoOi9ZU05VAYbrYl1N4awClBV7npnFOFiaKL0msEEYtMCeK+6dwTvSYXl34xMNr5TXocTJLLwJeB/NcAdwLYcO+4VGfUqJpmvawXc4z1bjQ2gPXu+Tb9apNlZYPsDTWp0w0aDwkG2CYtYzEgys7WCIoNycKAUSoHyZ3ivct3idTERjb8X57PKaMF4sXHwbBds72SIuECdmcw6j6y5ge8I3P1eSq9HgsznD4pF383CYZBB7k63sB8aRE8/9TTdf9/rf5hyzeCdd91Zkhr1ZdPOZjc03OhqpDTHm/KcgonSZjQqE3f+7U4664dnSTfAI791VBZdJconeM54PjJZNDeiy2VDY9YHDxlsW7FGS5cto4WLFkjHwfPPOl8SPy+/6nIHbfBi3HLjLXTRLy8Stn73d0z0EAvIjgJ3ZtyH0rk/OtcfyYlo//3Z/xZQxWET2jnTOmlyRZ9ly4gNqd123y1jtHg+Tj/p+wLcL7r8YhrGMe5BefJcHXHIEfJ7Blxehz7QWdxJloH7YUceRu/f+/1yePP/zjnzHOJupldff7X8DmXgEMr04NQHadTmm9OIt4yQ92BAzWD31BNOla60n/z0J9WFGkC73Pescxy4Y4/ACON/HyfA/VEF7pI4pRVWZMh24GPiHDQVSg3AnQ0RrlHNP7IP7H+8WWZOn0GnnngqnXr6qRqu5cazMke8xoMGDfTk2xXLl0tDITakfnrBT0VGLrnsEkkYzvY/Ef2vMe7HnHCsrGWULfX4NIiB+2Ff/YbkFRxy+CHKljKutapF/MI33XCjA3cOd9L3SKVNb7hOQ4K233F7OvrYo2nAgIH2KAUnPmm21TiBmGPv+fccrrF61Sp5J06WvfzS3xLP22VX/5b69ukj35GcAss9Yc8bz5eUgxw/3gFXjJfFhpYoCnS9Na9KYgftYA8yyGNYX+CdGzRtNuotaggbwOT1Ui+Agipmp1nGESKD9So9nK6t7JxJDGdNQH48++K5ytV1tKQvCgAoyJFzB2EM5nFR/W/dfE134Ryb99Q82mzkZrTFFlvQOeecQ3/84x+zOu5OdpmBye/FSa1cGpfvy/kQnOvBRicnp86cOZM2HrkJvfNd7wxnKzyxRi0L1jPgaXpJ9oo4VKzspRWZAEitAo6idx2IJ4AHAB/P89gt2pV5qK6SQo20M7UWJ0x5GXou2gHjITxJa6RzPT80sWaJlVddaAeB6sYgtwjDko61hl+k3KvF7fu+R6UuVM7BDaHY4IUXTJAXqIhzqeEyFvpihhMwQDQ8Mn1j/8jG7cZZeD/7HnJBJBSmQ/tLqMFpMe6lG9yYdze6kLPYCrhjwGlyCu0dgUFYHzB2AEgVVzX9Ci6Lnlh+gPBKkBrHE55QWkoVxGlah+bYgd4MvzLmt5y/CNyjgsL4yrCMKNz/H3FfAa5VmX2/L6mAKGAHiCiidAuooNjdM87o2Dnq2N09BjYGdmF3B4qoCNikImnQKNJ5/89ae+/37HPud4HfzJ3n//nMAPee75z3vLH32mtXBda5MM4EYoujLQB3/jowwfhnNCKSdW5uLP4uUG2lBG2Mgy8aFfH6IuueBG+JZjE5AzJ4FyKjncZesA39HdKfxfbxbowGgaHzkhkv6Z2LlXjiswyc+3u4ksmtRUgM9v2AyjGfDvx0tfbV/+WiBNobGWhPIMQUgJWT4j2ReOTVPcJDtEyZNZuxeEP8GqD2vLPPY3WNa2+8LtkwkW3XKdT/SKbg35boGA03n9vFCxfL6DGj5flnnmciV8tWLaV9x/ZsZY/wlSf6P6FVXhKgLJc3XjXgfuVl0rlL57R3XRhCkZ507IlMIr31jlvTm+H+Z51+lvztyL/JoYcfGty5qpSy8NHM7aoegzK57oprE+MOxj47IzpXCJVBrP51nJfssPhe/fqrr+XaK69NwN2T8C6+4GJWnwAz7vPGUIMyfW7eSNZzO+I7DacAcEdibwrNSue4TPoYcEeoDNcnKEIwopdecCmB+3OvPZcS4TwhNXr6iuI97kUH7meff450674df+XhKqp8q7GhEOZOgbtWeyl+Fi1ayLEguRXGbIttWkibdm0EBhrihB987CHGPbtHjd8vK5OzTz9L1lt/fTn/svO5dhpKks09xjJr5kw59dhTCdzhSdGKDFpmD/Hg+HcG3G9nnoJ+9JADiL70/Evy7NPPsOrQdTddp7812RujFqLcA8gAcHuu/3MycvhI2WTTTaRDpw4y7IthBtwfl5o1atramAdsxQoy7hG45+cq+ju0Tnl5mYZDaLlNZQe5fdwCS2+j3q85v/8h3wz738S8t+/cnpV5kGCnS2S9EWyuPCRGc7zsQFvZzDDlGTkSjUh7dSZQ28UMdbB781mQbQy5ywS0yiYDTjjLBkD9PLihqZ4TZZMnT5wkW26xJRPkYeghqfSii9SrU4o8wnu1aNFCrrtOw+TAtiMPAud63LhxglyArt276pywrKEBamOtlXQ3sAiZafkaapFjs5mnIIDmZDz4Bkn70fatEScuc92TmQOWbhAYO53ILKtl7kfJS7nSA2DhKNkUewEDl1UF5Zg2cEFBFzpaO9mlWCO7F0rbunHq8lGnyrojW8w3gDjf1TxPRtWH45N/fiTuEt6kU8b0lhGNvnfUPsnqyifvvv3cWXd/YCZzs2oyjonjNU4QoqoZ6/cvX6bJqaUwqNeP559q8OU7p4aQgiik0iy4S6VQLSQKmQoPTm6YkESQl0olY90Ll1T850rI/FIvXwT7zrjH/bUqwyEOwhVr0UCJTIDOcPYtXltiYVKMlYum1TUgzAytANxLgFlfTwfjLgCy8x9iskOF0MjEV5izMN7i/Hr8WpFJj+OoAHoL7HzRqHAQF9+X9wjuhCLoz7N1bsnkQ7PSc9zrENyBXL5ComrOgHAAXwj1ci3kBxvjRJfD999+b5Vb+/96AUA7QG9WPjC/AVzpOdDWsnzKkfn43BWZ9rWHJJWXs3LK8cdofO9zLz8vNb39eolkIH2yC0GRKb/+xpJrnZBMWq4u9ef6PytvvfGWHPKXQ6RXr15Sv/7aGttYJkzKRKjMk88+qULaz1C5yGuvvEbGHcmpAO5x7+K5y5ctI+MOII3wBzciRo8YTab58CMPl0P+egi/5u9blF1+PnRvlsk1l18t33z1jTza/1Gpt9ZaVmHBYjOlmpxx0ul83g033ZDiMtWjoUww4uOvvepa+ecZ/9QYd5uzc886V+b8MUf6PdoveaQQlUrW0ku0WSgGuydWqybDvx3OmHsy7gcekOqXexw7nufA/eHHHs7CKvAqbI6zQi457xIF7q8qcE/npcC22yoWRT//7cD98muukNYo3Yh1ZVlCy2kpqyYjvx8h115xrVx1/dWsuhNFIeYWBto7b78j+x2wHxM+UakI5TYhN84/63yZMXMGGXc3dOg1IBtWLmcjVIbA/QKL0de66Vg7greycpZzPOXYU5RxP+NkjpHnADLYKlS89oqHytzOko3OImK6AOwY4/70M3LUsUfL3vvtndYlvkyS5+UiXw79Uh5+8GGWS93v4P24L5DUSE/IDbfy9489/ZiGyhizpxED5SyNGqvKaLx41kjKI2B4vqohpEnPL94LLGQWw68nkGFxVnrSAS3Cwb4YpJV5qvoD8L52o3V0D3BM1hWVsevaL4Gx0t5gyTZE1Ckx+ZHzGoBcIgQtHMbHz/0ROhP7z7EXtM42vCxaWYWwhyEzmQHmc4Xx/fbrr9Jk0yay0UYbJW8fwPi//vUvNlJKoN9CP3DGAd5322032XnnnVliEp6iefPnSadunWWdtZFLk3lAXM9nGCALmwFw5P5V/lXHa2EqBJGu5uLYM8Yhhc8W2exch+jAjjvYVRtJ51qTgy22XURqlNVIPRiUmNLZTSQVEop9Tfn7zPuViMhAvEXM4UDd96jOrXu2bS4s9EWTjj1xU2ub82cWLOIhJJmHOUqbDNNraE9GzuQiAQy4q8GUhWz7+zoGSHgi5a6FpmTu5cERtdh8fD8r/evrrSUgsW8RYrR0uZbw5dxXQkS63uCbYZoi466va4kfgV2Ih4GMUwnauqSlkL5oC74SQOoWcknw7C/jIDi8nF/vbLy+WNbww184HvxSQmtl449gJlm8weJ3tjYd0gLzVgSgRdBcGXCPrMLKBG2R5fVr3VpM/w5uYAfa8b3dWoyJQZUZM34AnHHnQQoHNz0zGAFxHuL7uCCI+6xoJOQMpMiEF/eG7+G4PiZsKnhs7LtxPbyZjJduTIlhxsgrQ2Dx2ybG8mujpyOeP1wPgf7ZwE8ZIlCVH1SPadexHRkvfSiEAlq+azMHfNgwwxN2rIEGxuQ1usk7E9RoyHkSzIExO+LwIxjGcPV1V0u79u3SK+R4Fi/1BUbQkr0eefAR6dCho3Ts2EFQBhAgFqX9rr3xWiZmOrvsIUenn3o6gTtDCmrU0rJfdu7BxDLG/erLBa3GixWRwFiccMzxjLnuc2cf/V6ZyLhx4+Wc086W3ffaXU467WTn4RhHGs+YggUzts0YvObya+Sbr79hcmq9+mtpDLgpLJzb005Uxh3AXTuQqnHin6FfDJFbbrxFGffeO6WfI0YcMbD9n++fYtCh+JauWKbGgV2J4TjLM+LbEXLlZVfKkUcdKfsftH9u7HpeRG6+4SbWjn7osYdVwHv1COq75XLp+cq4P//qCxpnGXs9hI2p+xxMozE84Xd54N7a3nlZzpMx8vuRBO4Z465vhLrpGOOvP/8ql1x5iWy40UbZna1KCYG7xbiru1w/2hCpXM45/RwCd4TKqGFtyYl2DZZxxqwZcvLRJzE5FWueOkiaFwgs4gvPvsDkUyQyb7JpnnHHGUD1HMSug23X2uoeWuiCA14lDkD6P9WfFWrOOu8shtao/rf/X1EufW7swxj3x/s/LrVr1bacBnsvEUHCLxowaVWZpmaUGTDSR9hhNtc6wz009IfNWlA2LtUuDw1yvKIXvTgiCxYs/J+Ad5Qx7bJDVw25tD3reoSMNRVxYv5K6gqwrCkB0wzn5DByRjXiEnpb1KBLgNe+l4xSxljrYaacM4Dona3tcs4tQpuqrajG/gQwruIHwP2KK65g0qnrPk9SBbhHouoJJ5zAikDeT6Aon7iMoVx18qxxc3u3Usjl5bJw4SJ5+bmXWWGLMjwUeXADM2MFdXN4QmdlOlvBur4VjBkQIQcecqCbCro87hBhqIjvo4CnvFlU+QoZOngoz8UGG2ygSbYpFl89HA6MUcYVnokGjRommZXAdjBsEhZB6ODSpSytusvuu6TEV8zLc08/K3vvv4/UrVMnyab77rqXJV+9hry+YD5E1teSem/Fcrnz1juZY6Pzph6sZEyjhn4BRz7c72ESJjTEPVxSRL7/9ntp1bolzzMrAlWrxkpUPXfqyV4PEds4xuWfbLxUTZYuX0qSh8nABdCOsb324quyxz57Sq018vuxAnDP7daV/aOEZRCtgsimrs49fROvFLiv4kbRJVH8+6rGUBlwd9AeD50rw8jmRkDPvxdYa39+UqQFI8bvpYo0xG3aFwkWzSCJz9U9anGZJUIzisAkPcfquheNg5UaYFa7Oz4f10fwngPYFi6R3r1E3HnJfRLAY1q36C0OwN2NyLhvKhhxFdjwbDckgy4YNeQ8LLGHQpOg1+qppq9mByDuEZMZKv9sjaEsvxw6rMobLFUMj9FJAlDXhE5rO1+ID3VI4cl4HtfuY6YQjkyJiHisdrfu3eT8i883UBLYiRTXZ8Af9Y6XLGU5xTvuuZNx4B9//LH0ubkP48+bbdXMNIiBSzD706fLScefKKij/PgzFlLgrenLy+XN19+U+/reJ5defikbFCVAZ3tj0aLFcswRR7NUYJ+7+iShiQolRx52JGOtkSzprEpx76EUIUC/nzUsIsJcCNyffoxx+b433MV+2kmnMa75xptvTOc2hog98egTVJAA7hDmPua7b79LPkG1nptvlK1bbG0M6QpZxpbfyuKgVjQqoNSpU5du9uHfjWCTnsOPOFwOPhSeA71bOgPl5Qxpmj17NqvyxLNBLh/VfCxU5qXXX0qKQte7hMyxvR6PHn7kwB3NuNq0aWPJVeov4P4rU+8A5u6a66/RUpFmzHzx+RdyZ587abgB5Hh3UpWv2sAIVWVq1a7F5FSvJ82mYdzXK+Tc08+V9TdYXy687MK0lkAdqO++x167871RJeik406Snjv3lFPP1Dj8zC4jhJObrv+3DBsyTG6/+w7GKec/5fKixbiD+a+L2PV49imDFAjN/XOunHL8yXLAwQfIQYcepLLCvE74ypIli+WMk85gQy8vH5k8K9aBccyo0XL5JZcbcLc67uyYaJ0vXSaWrdA65QDDFrft9dtZKs+wVwy91GE7oVAus2f9/j+pNrNOg3WkZcdWKi9hICE8xZKiK+yxIuttDaQ4UkfrFuvuDHkkllzeI9RA94h3E3bbW4F6agLkIRBWa9tzGbC3tQwuAZtPIQAAIABJREFUgFeZTP1lqjRv3pyVnLxUpet+hPANGDBA+vbty4ox3jgOJELbtm0TOdJrN01CZ45QeP/kfbVcIgf2zj7z/fgu2lTrs08+Y+jYb5N/5Xs0btxEpk2dSo8AjHMky2P/NW7cmKFmIDxA4owdM1bqr1OfY4CROHXaVGnTto0M/WKodN2uKw1I5AgNeH+A7LzLThYmol1vp0+bJnPnzJN5f86Ttm3bUO6jahYSpn/95RcaNBttshHL8oJtRx+Hr7/6Rnbfc3cZPHiwtG3fRiZOmMRmc+hWi30I4L7ttttSbiBnB57G1m3bJHpz8sTJMnf+PGnRYmsZO/YnGgzQD1989oVsvU0LGkVTpk5h5adhXwyVzt0606OGhnAtWm4jb778hux/8P7sscDwJetbAo8tPH/YGwjF/HzQ57J5080JqF947gX+DL08QHqhdOd6G6wns2bMkjpr1JEZ02fKBhusz0Z8ME4GfDCAOVLo7YGyvphLvuv4ibL1NlsnXf/JR5+wFwj0E4w8GGDbttzGutYKx4gk7G3btGRX3cVLFsmWW29FeYmx/DL5F2m6ZVOZOG6CbLDxhvLFp1+w2tknAwZK7913kaGDh7Bfxn8O3Esw8jnBZxqqMuvPRUlkzJ0FTkAvlH0qSNXV+ufqsOw5EOxSz9BXEYQWH1oE0JG51YNbVAX6g1LgOLLuqwLPCVjY7YvA3Z9aZNzzQlGvyt0rJheHcRbH4wI0F8NurtmUsGov7wZMNDriMxN4CmFEOW9AETXY2uS8IIWymnG8aU/Z2kZvUdEYUgGqjKk2nTBgZE0U9Pri+hlYtrjkxFabMoDyQmURdImsyg+YdiSiNly3YUlL3Z/FDnhWx9zdob6vFaxZ1QCro+2l8uJY3U162cWXkmEAcO/eo7vjgRRLqqaCJ6eKvPXqm7Jk6RI5+JCDOa939LmDzYUeeewRNgnKnfPycnnk4Ufkww8+pEJ8tP9jjAX27HvsIzQ8uuHaG+SkU0+WPffeI7FDSuYB2A6Xyy++nNVO+tzdJ7d+aAQ19sex0u+hfmTIfe/7XAAkI8zhpJNPMoZHoc7VV17NGPdHnnyEddyzpiGIl64m55xxDl3k99x3T2oY5DGxSFY787QzqWROPeNU6d27tyVxKlNz3VXXMm8A9dC5TxHjajWYsavQVAnx4VtsuQXHMmHseDn/7PNl+x23l7POPSvNH8GJlMtvv/4m5555Lrt5PvzEw9nvGROtyNVDZV587cWMQTZ2vbg/I+sffxeBO7qcYuw0NuxsYM2GfztCrrlCk1OhfHWTlsn999zHRkb3PHCPJii7wWeA7eknnpaPP/yY+wbA3ZO3XObg3mDckcdwxbVXpDJ+CMe467a7yHgDUKMr7glHn8BnX/3vq2i0sAoMG1aVydw5c+WfJ/yTZSdvu/t22Swx7grwMZ+enPrsi89qOEYs12vnBu80ZAi8Kjezyk3bdlrfPDNf0VhquPTr24+G+xPPPCFrrLEmp9MTxCH7R40cLVdcCuCOBkxq1AaCmn9ncIzFtmM/YP+BOdUOpgiN0ao5LjJTwzebW09Sxs9/n406799WpUjivdZusLa06dSGZxihFrGAAVnFAMx59kzGsnKLhW6pXvXkXTMorXqVlzT07rNMOraSslkVFY0n19hs3XoZztCQquzjZ0PnbfHiJbJg7nxpvFljnnetY17OfeKJpwBkw4cPZzUZAPwiDthu++3YfIssuu2EFSuWSJnUNJmZdYD18oB+PrQykxInOCcdu3SUb4Z+zfCrIZ8NkZ167yzvv/sew/Zw9saN/YnyAbICoYeDBg4iSEfPh14795Jp06fJhhttSOCPsD2EjuG+O/bsKR99OIBeQOQmuGcLoHrJosVSr249mT1ztgz5YogcctghMm7sOBIi6HgNebdt623Z8RikRb/7+slFV1zMsw0AjapW3bbvLmvUrk0WevTIMdKoUUMZP368NGvWjEYPQDOMYczt8G+/l+bbbM1EbiSpw8Bt0rQJy6d23767zJgxkzJt/oJ5zAXptF0nGfH9SNly6y1l2pRp8sOoH2TXPXeVSRMmcd7r1K0jG220Iad0ym9TZNjgYbLHPnvIRx98JF26dZGGDRrKIw8+KseeeIy8/OIrJGt27L0jw1i3ar6VzJwxS7p27SKDPh5E+Yyu0DOmz5Bd99iN1b7OvfA8NvI785wzqZO69ejGdUUDvJ49e8mPP/wgG2+6CTtJr7/BBpyvLZs14594lwYN1pG11qkv06dPk4cfeFjOvugceeHp5+WAww6U1158TRqt21B69u4lc//8U8YMH0MjC16Ff537L3n0wcekc9dO/x1w981fCmiuCnzyABcaHZVk3Uu4DyqTNhGol2Jic2AkMKyZhsvfucjIxd8WD2sFpWcCiWDPWPTIqjtgKFZmqWzeiiAzzX2xdrv9Qu9vNFMYXMZm6A9z9zWR70LOBWuR6ffvxKQdD8VIv0sehVi+KavYEJ9bYR+5uy5YPpyXECrl75HAdQG8890sMdX/nls/c3tX8GIQuCtor2B0JvdbVp/Y5zixQb7u+PYKrdUOYVOVHw+PSdVjvFFLPCs2hx7CpK5qq/tt6ZDOsip7rApKu4xmRif1nhksYAoQmw0jRMv8baVJdh58YhnyeA7AFxJP7+p7t9SoqWE4jzz0iKAEHxIy49gxN4gjh4D85ZdfZeiQIfLwU4+o4LcQHygAhBkdfsjhbDUPttX3OPQw2BdUeIGiJQh/ShlnHx+U1hWXXMGa4n0f6EuXZ9wXKF3Ye5fezBVw2YT3uPDcCwn4UU+d9d/NsMMcATjdfMMtMmTwF3I7wF/jzVI1JIz7888+Z016GCx//8ff5aCDD8oARFmZ3HTDTWRuYAh16dqFTKpbYeioe/stt8sFl16YABzYpKMOP4qMzoOPPcjGP3pGlaFH/HvDhg1Zrebp5/tbnhbAnjGKZWVywZkXsPMp6onXhiu3wLRbaLHNTd4Z78cPLNy/r/u3XHTZRdKhY4cERrweMdjszwd+Jmi0dMkVl0jrtq11TsvKBMD8jVffkNv73i7rrrdeRhxAgX83nKzctGnTyazd/8j9UrN2TYJ37xCLNb3ykivJMD7waD/G5eKcgcmfOGEi8xjwDpBNxx15LBMG7330PirnCISffuwpztWjDz4q/771Jtliiy1SZIMb3/2ffFrQQReMe716a1nzFxgAKNFmXjjBGVe2/PiTTpDd9thNDWUDqUhUvKvPXUxSfPrxp+XuB+6W9dfbwIyIzDQaNnSY3HTDv5m/0apNa1oPqhtMctD48th2q/6EzUimON+cieazjaFIPngiJs4+6o1//+V3VSmaeK/Nmm4mm22+mcWYW68WhuapXI2y0sfHjqbWuVrDHKzcpgrYJLtSx1EaqyvYvAaXoGW8yynKM+toKQh7SP2JMiLGXzqX0Go/nDd/vsz7fS7DscD2RuCOfB00VYJhgnKtpT5ggTfceIMUyoe5rlkDHVfzLJSHoWX3MP0II7GsnB45AFcY/gCzAMq9evWUD9/7kOAUzDLOTOftushXw74UeEPRCbZN27ascPPHnN859ho1ajL/B2QBWOM3Xn9T9t1vHzLuvXbtxb4OW23TnPM0Z/YcmT9vgdRfqz7nF6w/QgzxbCwCwOhGG28s9ddei2dwo403InC/5KpL5J477pEeO/aQth3a8XsYO9YCFaYaNmokE8dPkNbt2sioESPJwCP0EJ+3X39L9txnTwL3KVOmsD8CZDgqr/H9Z8yQBfPmCzzM0KVg3N97+z3Z/5ADCG4/eu8j2XPfPeXLIV9Ktx27ycIFi3jt7JmzKBuQ4wRj6qP3P5Ideu3A391/9/1yyr9OkQfvfZAEWPtOHeSNV16Xlm1a0UvRpHFjJsnvve8+fMaggZ/KbrvvKn1u6SPnEbjfSZLgs0GfS48denCPYmzNt2ounw/+XNp36CCfDfqU8oDzWb8+jT/04ujQuQO9E117bCc3XHm9XHTVxfJC/+dlz/32kvfefJeehZ69etJriLGj2eC9d90rZ517pjxw7wOy6x67Vg1wdwBYmQSoDIwWwfX/FbhXFhoTQdvKGP803hLGQQQvpslVmZWI0y+y9hFkOnBPQDW6t729sIPI1M0sG5B/rzi3+gxFZ4l99nAaH+fKxhpkiINXB+r+ntGDUGTMS621GyGJ5S6EyrjyjqC9FID3eydwHpJKir+rzKvh1JOHzZQytNJaGmOLe3t5tuK+SfGIlriyyn1VLqznCwakKj8A7Y03b0zh5mEbpWLj4jwlg9GSHbFtPL5dt5G1SzcNF6s2ROCOe6K03QvPPC+vvvIqkw732ncvuonBoC9cvJBu2NdfeUPWX389Of2M0xn24kbQhIkT5YxTTqer94STT5B2HdoJqss8+8yzdMEe/vfDyU4i1hduQ4Dry66+jK5N/9xx6x2c0/0P3J8dRDF2uGYf6feInPqvU+SqS66SqVOmMs4YsfjowKlgReS9t9+Vvnf3pdGAZlJgfcDsIgSna9euTED0PYqupVAc995zL12bSKLca++9WCmiWg1rVy4iM6fOkPPOPI/vf/FlF9M9jAoBCI8BA/6Xw/8iJx9/MpkpKCE+t3VLPgehOUhIhALctuW2sn3P7clq/fjDWPl04CC55PJL6L5VIKjMI5R2v3v7Sbce3eXkf55EZgxjve3W2+WAA/cXVLHB+8CIQELwIYcfQvCLet7jfvxJ7rjlDioQlKbE3KzdYJ1kxJRybqks1f9HjgPyE2675TaWW0QVGHSbbbBuQyomgFXkckz9bSqTMRGyg3VAgybsB+yFX37+Rbzz6T+O+QcVORg+VJaBh+Xgvxwio0aOlBuvuZFMIvbFuZeeJ2vWXsMSUavz/dCldONNNmYM7MzpM2lcwUgg02lyB8+6+PyLyaKdcfYZ0miDdWXJ4sXy8AOPyCabbkwm8ubrbmanXRhO6FOAiiIAtGhXDyCC8AOEMp14yonSoGEDvoOzwyovtKY3qhbBsPzLX/8qPXfakXvu/fc/kB9+GCMnnnoSz+o/jzuVxh/i+k869URp1LCRzteUqXLPXfdwbrFuSGRG3DA9PKTQFbTjw0oy1dFPkWVILCQjC5fSlcoaDUXZ40y2EknLeU/swe+HfV+VIor3atm+JefLY41dBhSBO89b8l5k+WnIuXHjKJNlhSpomFWw00hdtFAsbzbE/BUrqajfz3Sqz0Niuc3Q0bGojseaYh+DgcZaLl22lKwr1gt7AGx7ZZ8NN95QtmmlCdlJp1ozqBiOmL2Xnjw3VnRpy2mMRMMCnpVF8xdKnTXryODPBkvTZlvQIMWeV5yhb4Dznc5B6qehOGHe3PmsKa+6egW9FeirAfCKzTZn1hyGfkFGQtewiaKVaUTzNBgBePd58+Yymdx/t3DRQqlTry7vAcMH8o75B8zDgBGqVYEYmuT16s2zgjO0aMFCGiMwOPB7zzHAPebOncexaB18hT0IKUSydd016yRyB9/FPqiN/AROBvoY/E4Zie96PgRusHTZEuZ70OtXjtyPBXw+PlhvJlcv01yDOqbDiGtYynYhx8MSyySHNBEcN0JVIdwH98B7gbipU7duwo14LmRBjVo1ZDbGVq8e1wWGCuYae6tWjZoy9895sk79tXWuBDlrK1i2GPdmrfpicup/eoIjoI1Wvm/e4n1jyELcwKVYzpWNqRR4X1WITO5+AbQXWdx0XWB6XQCVGpODdBUTISY9MNkJABsDmt43AELOX8FPXQTwkelNCSUBqJdi23OCoqilQ1WJUmD6/wzcA0Mew2XivBWNoOK+8Wv959ETUGr/+Lyn90wUvblKPVzGcxA8mdJbd7M+rzbDCF9VxWJVK1hKLiWnlK4ShN/Pnztf3n4r31XvPz1b8XtgWRhTZzkUWSx+ZsTFeWXWv0lMMqKcA3X7ewgMxptYKuu8mOY8lckMLudyobsTygNsDRIJcc86ddZkPCCYH7hrXahlpcTKZfy48fLySy+THYVQQrm8Xjv1ku26b0fghp+99957jA8E+w2QGw16CLh333yXTDWUKFhT3AMJPABiQz7/gveAAIRQ3LpFC43uNbc8WJF333mXLl8A8s2abEZ2o2PnjupVt5AKML8eChbPHoymNeqoMUKlhbr8EybLW6+/JT/99JPUrVuXIBaubdS9h2ECdzOSi2CAIB61YaOGyQsHJYvqKjASwDhhzHDP7nvAvgbcQr6FVasBm4WupGBkoLihZMHswJgb++NPjFNFsmDtNdeQ5i2ak8n8YdQYJuPSfc+zrjG4G268kSA2OQGqEpvUQy5+nvwzKyO5+5+sZplI7TVry+ZbNCXYQMwnFCqBpUU5YN8hpABGCb4A5u31114XxLZijgHAe+ywPeNCa9SoLkuWLpVPPh5INzcABYwaLI7nYsArBPCO/QeF22zLZkyywz7AmnK5rfIEylIi/ApGFIwrhEmBdWvfqT1DAZAUir2y5hprMuYeoGj0qDEpQdjPCaYF7wBgz5ATN3ItPGXWjJkcE0qn4v1hDIAJ7dm7p9SspZ1Bh3/zPburIvkRRhx+OHnSzwwPwLp4PwQ8C8CgyeabJ9DuwTcJWKD+PmQVvS0urlSo67n2820ss+kbJzS4ptrlR+bM+kO+/7LqwXur9q0YOhP1aikiivKHZVnNELFqMto0yRl725h8RTMlucWyRkN4RXwH7D2MGnYwtqTc/LZ2AJjlorlezwXRMOFSPQUIxapZq5YM/WQI13dVn512QyK6J3Wq5sp0VlbdxN+P47QeD5TPDJtbpt1oTW95Xo0aJe7JjiMpeBdcTwVQnwA7EzItTMhL0JZrEy8WWIkdv01/6B+KnNlUSS2jlKeCYaYmQTaRulwqc/T9veut6VE7RxXwYyqBmE9qdrLKE0n9nCe8ZKWO3ThjcYOAx7jX4KUzWVrEILoelr9CnaHzy30bqs34WnrhAL8m4VHzeCcM414jNCWz8o+lno1+BfR+e6MpC5rwEF33Bv5/Ae6rBO22UW3GV3VGsoUphHqs8osFpj0yzOm74SQ7oC7FtkaBlABoifEk5jeWGPSNERJTI3iOoNk3qBsGMXwks+6Tb7D0FPihCgfbvxuFbBGsrwy8uwBKioGlnPRBqaqAy96QZLsq8J7eKQiPHMAvrGE05OKhieuThFIMM7KLFc94p7pM6TFRSbVn+vghKk7ygvkLBK5vxLRW5UdBu8YLO3D3MSTgZaUeOV1MdrK67FaFQj002pbZhY2O0SouWIKzKrKCh6mQh6BYIEvEM5vAaiYXLMMgyPgdhm9ks6PpBWogUVF6eSxjQLKKCBkI11GrEnbAxr/HWsbOugUFkTwKsepKeFcH72lPp72hYy6vZqXPoARYH1r/87MI5sTHS+bFwo+8myz2EllPgAI2F2EBblNrVu/ZwKerfINjCkpDPAsrP3ht32hQgolkRR4FhBxPWlvd41z/wgYt2vMO2r19Oi73vAOdH23ZHc8Cf19upSa9/FqhDrTLGb9XUnzWXCgBVa2KqFMb9wtjzi0agfXBAxsbCgOA6dOKMma86zQUGFiLibaYcb+xynsNO0noCeFmVsHH5QTlid3TeyFQ7lkrczaf93wZDxGN1bZ8/+B33uLdAIQ20czAKdl+qSbg3JMMyMVwV5Q4CtL1XfzDZE7IAszHCpGfx0+WSeOrNg8HhmrnHp1DszOTp4UiBRG4pwEmeWA1+m1fuJeZb2TgK5ZAZGMbaypGmWAGn68fO3yG1VfdpJLEP7pWOmeau6HPwjh/+H6MTPtt2irFeouWLZjEqRycgW+P7y+A1dSlWhGj0CYTZdwp14PRpXOlsfteuUtlvcp51W2aP6Hx+fpqXnHFzx1lEuQY5QlqoVeXGtWqs/uzN5JLIDHloWTVZXR2snOnekBRJp+hDiH94DJvaBTeXa/L5HnCAn6WbbsWE3yp4wHQYZh5RamQt0A5y74N+WZLlOuQB9ZoST01Vs3FDQUPr7RGbko66YcqjFWpdP7diKEMZhKyyRbrUZAMaCwCfh1KR2thiPw2wrhqoMGUra0mn2fhzCmPpdg5dZW7sZILSoGvCACLXysCdxV8RRWSLfqqxhUZ9gQkVv2lSq/IAUMDHGkTF+LyK7uJH7hK38s3Q84q1nkozmeSNLbwaW5DmIwLI1c2xVJUOaYjKDnfGP5npQZDADbJ+Cjxs2ipO3B3g2dVSxLHUsHi9y+bMFBF5AcqY5qyy9yyN8HFeTUw6/cwqWYRRwmE4tkQbN6kwwGlM1tpjxWTeW0Rvhr6JRnpqvxsDdDeonlO0Pk4fC68kkSKXWdDDVUcGdZTkJnatUOA+77yI2egolLgbmXYsiUw5sYZF4LZ8An/0LJ1Vuedcar6caZGa/aqQHXGGwrIgSfEZUwc9qekRGkPPzNFpg/ImmH4uubEjeewxWQ5V1aFJkbp+wSOCoZYR5sISN+GYMDZM88/CALY4/YTKLYkYXyXLGMuZM6bKHn9YQudMIVMRY6YXnseQzdoeGriMcMNjPFyOVKsIFOUmW4s0CW9HAAAxhRrZ4bKVl5X3QBxkOAYk74HkicVtCZFFeZVVyYJwoTO1UiwkqKmKBOpYu/N77rsLFVy1janG6/6FBu/73dvXul5Guzio/H0dpTNU5P+lTa1v1OKxU7r68as1fKnPtdwDr1vpOLU85X6FQRjm/vJv2tGLLYX1hPlH2EwAkRo9SgdX5iaNLNe+55AnQZkNoLYdRZ74IeRPzA8pCo/8OaAeS9VtcjXUFlxjWnnJ+inbP1sDwXZ7d6GuIUAzBz8ZMA9E0CZ7lRAmdOLSfeaHkYFHxi/KYWgTKb9MlV+GPHDKqcI3r8WrVpwvpHis2RZVnHJGWt9VzP6fT+jvb0sTZVuFANn3ohkBBD3ZZgpkQem4xAixm7ODAOZT+8VO/La/HI9ANxF5PGHHpe/H/k3xvOjNvrrr7wm++6/r+7bENaCuUN+DGLEWQKSctwY6oTStQqbG1a63UMDrLj/K2Hbc/iGngiVrb6HzUKRP/+YI+usvU6q+hbPgXbR1eZMHrbim58/q4F5XsGO1b4PIbHQ+O23X36T5i2sUoyN31/PmwomDWcdkJ0gm/fnfHqgm22xhc2BGYDQdZZrFLFLfjoA3JUgpCeB656F4ei86N6sEsa9JNB0cRJpNZfRbuMGhiiTiJmbJgnrVR6T7AIH8S7KKgXyldoJqiAjg6Y6oJIvrGRsEQTreckbKGoB6iZ3K84X1Z+XA8Iu2OJ4TA9UALrp2nC4g2Dk/DgLxANk8XjhPUuBeN/kxe/nBWBkBY2LCrmlxSkrrrOPq4JBWGDI0zOjxkpKVw9MYmRNwSlLWBhBpvv0EBsow48VEOoDnNHwbysrrc/wv8P9jzjvqvw0btJY2nVqnxl0MSQqjEEVoB1sYwF1XFaPm8DLm+5kIMyNRe8W6gDUGRRXptk5yDp76j71GFwzCKwefKwYEpF8Ol/F5hRuJLOqgilNa59eXSx51hgQVL+JAlBXQs9pqlnviXDGaPIaqy/v72S7015Zjbtk1FjYjCuS3Bkzl6y/i1b2yBgpF+yu/Hw/pCRuqyrC/WPnTw0qNbboNQgehTj3KttCtY1Qpz/NW/JUZCErlZ0rVWw+eyb/3Ftm3gs14lbk+wEEpcL3tHu4oausuyqhGNKVP9cWcpRYcX07LaOi65Xm0vd9YgBVqnKPBw8fz6rj43DY9XwgkRFx4hqa4Ecflyubjc6M+mW9byY/9fEuzzSMQoFBxoy5XPQSg+ldjDjI2IaEQHMhEj4O7W6ssofNluzd4UpnIqd5BzTkKSnWCixekmWexBz0Mo071x8mO1BpBnHvVfnZatutmKtR6kN5bIwyPUfVtBGQewVdD/o5ypkpJVQyjHwC9xVmQId63rn1M7ntYEjXzT2tahzTe8dVzj6Yrk/e/WS1pqfnrr3U8AsLFPcKwuSQXIpYceSLDPhwgLRs01Lq1Ksjs2bNplzYeuutZdTwkbJs6XJp3a6VjBoxijHmCMVCqUKEfiEOH7HUCKFE7wt80DsCFWjQ2AxGBMocNm7SRCZOmihrrFGbuTqTJk2WtRvUl5HfjWTS/pLFS6XH9t2ZkI2cHpRMROUa5GXMnDlLWrbUko4oQ4lwEyReoywrGvThHVEa1skjJMgjhK5Nh7Yy/qfxsnDBQtl88yYyafxkvhdC+FDaEPHf6623LpNSkZODBFqsIUISZ82exe7Z8FwjXwl9L5BnU69+PfaDQOnY7bptJ+N/msB7brlVM5buxQchdu+//b4036Y5Q+GQn4BlQKK877cRIzGvy6RV25YyZtQPUrN6DYbLIZwTfR1Q/hIx8HPnzWUhgOlTp0uXbp15n48HfEyPCgyd5ltvJeN+Gi9Tp0yR1q1bM87d8w6Q54ZkXa8UhHvMmDadVWd+HPMDQyuR54M8A4Q9/jl7DucE4VhbN9+a4afYiMO//54yoGWrVjJ61Kj/HXCvDMw7uEjgpxJAHFnN4impDJxHZVnZ39O9Coc+Kl0HYat1Oiu5qCSQzQkALaHmwJ2/Ksa5V3xxc/mqFeufZKEGxjBXQsHcQFRzhfrt/jM8W8FCRePC56b4ZxxeHENu2MFL4Iz1yuY17ptKDcIA8Dj+PL+rU+mAtqC4/Xdp/wXjJWewmXHkoDY+JwG4pIx18SBUkO1elR/EuqLUlQInTUCK61Qst6mx+Bp77JUtdC+aK9XcfHEv6Oi1MQVnswAE0rMzetSIFAVrxJ3OrBjczO2NyI7aL/xWuk4Ze0pWFA04rNGRK3aPgeU+xX9gcp0hw1pFVt/DDMzNoEZxsugs1ETfWUnzDMDovIR4WxtvCulwozlUH8IlzuwUz0EsmYrroJRSArQic8MIeQDoYTXxPGYgw5NVtfMewA6hvLlf8aaas+Dg0M5DCRIlnX/bX2DWldix8ocpD8S8IjaNZJjc4E8mk4N+9AYMAAAgAElEQVR3xYMaNqKue+8GWzQGk5x0r6tFHKV7G3D3mPyc1W21uX0fZDLcDaB8eAjZK9M3mDcPQ/G96omNFoygRp57nwJo9/OiMiErL+hx5R4aFceqxyOEEdhauOHIe7EkohoTmFrtjhqAudV8B5jB2jKswb2G0Wi3F0oaIvwF17snMX9Gzf0g5SwTWdXg3ePdizor7T9uVetsah1ysa8p75hsm1fYxXnx+xK4l2m4AQ2/ipOQ5IZjEdWJ1sDIchbYC8OM46J98OPwH1YrXKZtx7bMH8nrw7y2AhDfpvW2JHt+/fVX2WWP3hzzzOkz2FF68sRJst566xHgoawwACnqmzdr3kx+n/W7tOvUjmUet9q6OZliJNyD1LjtptvkvIvOl1defJlJ9SOHj6QxsPveu8tbb7zJ5EgtOThXhnz2hezYc0fmDu134P7y8YCPpPduvVmq8Ojjj5EH73tQjj/5eI4F84tKTchR2mGnHQS17VGbHFWZsGcAfLFoKM04fcZ06dS1k7z5+lusn44qPb/Pms1cJuSLjB49Wrp07SpoUrfe+uvRGEGYKfJWYMysXX9t5vGsu/665l1aIXPmzqEhsNOuO5Nxh5dgzu9zmD+0YOFCynKAf7wnGiF1276brFFrDVYCgnGCs4NKOPMXLJDZs2fJWvXry7fffMN5+2rIV8x3mjR5skz5dYr02rkn86GQOzRr5mzmLem+K2fpR1Q3Q8nKVm1aydtvvCOH/PVgFm9A3gwS65HgjmRzlIHEO+CrqGyz4047ypKli2XalOnMb9mm1bb8DvQukvk//2Qwa7//PPkXadeuLfVR37vvkT323EPQqwTG2v+EcU9MrimOCLRziiKA9pLMeAmLOh6ClQH4xIQWBF8FUJXCBDLN/78A7g4YE/j1SjKhXbMzt0VQmcZMiV6IOw4vlJRikW0PiR6JwSgAf76zeRriNSsD68W5LOkhMcxkXrESEDt/F1dulQH4BIxU/OqXi/skzJGLyehBKcaHF5WJ70WOwcbvXSQjWW+Qk8ICoP3TKu6MCtCOSiNwTfr6xNlyAM+fOWtrFQBUQasbUBnILEEoxwzbXsl1vePeDBPrYNUQRQLdgWX1dUgMWgE8qF4OADqwpgAovq5czGplFnuoMYmxFKAzu95dVMtXulHjiUU2QguB8fFC+cex+znnz4PLOsoon2/vXKizEv5LrH4Wmx7Pq7tiYygQ4tpRojE1H6I33kNi3MtT0Pf+e9/b0bhiMpsli5nhgVAVw9Ml904FOWjvRYBslpvvb+826fH6uLFXiVByHOy1Pc5c1Ll954a0g69wiHztfF7du+UhPlxfC6ly2aDGQGDizYDjOOwcYHzO8scziw3A0BSri04mzLp9OmDW0JWsDjjlgOd8OFObCY3k7U6gmIagdcLMV7G1xDcdpxpwrM7Ou8UQKmX8855ejMnDxtyT4Q2GnOlMuSDpzJpctw64GONyxE67V8NCZ2jsm04A2/ftV9+uVhJmqX1U6mdIlu7Kzqpm1FnVDYyHRpQJ8RgaoIfV1rrg1Uj7pSD7MYc1uH5W0SQ0kvM96WEUvp9UHmZz7TknUbFw3GYgT/l5qowd+eMqX93DZfxCf/c0DiknGAfLPmniREEiNSpbYe9+8+XXTGTHfAAwo/QumO1NNtNGYai+BeAIphZJ43vsuyfXC+w4SI3bbuzDSkqPP/w4q28BzALwgZV/6fmXmJTfql1rJs8PHvS57LrrrvL6q68TuH/4/gds+vPQ/Q/J8SefIA/0vV+OPfE4Gf/TOAJlVJBBBaTtemzHaigDPxwoe+69Jztjo4wkKnWhMzJY+YbrNWKy/GabN2bN9Z8nTpaOHTty/yO5HA2hkA8G4I7ymr/99hvB/+TJP5OJx/nAnoeR+tPYnwTGEOqx73PAvvLL5J85F/AmwCjAWahRq6aM/eFHzs0H733AAgEon/vRRx/Jjr12pAGIAgDokovnoh799Okz+CxUMateVoM167FHkFP23jvvsaoUvBwYl2+3Tz4ayOZYXw79kvXyhw39Urbv2UP++HMOjSRURYNRg2ehVPGmjbUz84D3Bki3HbqRyJj62zQWKoAHBCy/FlrYlN1S0dAKPQW8TwD6UqxRew2ZMXMGvQ1VDtwTaPcWvQWWxxnfuOsjO547DZUA96IhsLITVJllzu9kWrxCXHnm3qp49xwzW+LhRbadQqY4D8GoSZLfmXFnewNLmMZbCXh3oZCbMmMcY8JIZXNVBMrFd4iAujJ2fWWsOwWwZXhnIC3EqVbCBpacu+A1iOWyiu+mYMzmPkrNMEmRUc90ceb6dmWeYv2C6ZEB93JBXDvK+lXVR0H7DnSVRWYZ9/fqMPi5K+wcc2kMcnYWFVURAFujrKT4gseiGIPn+zyd2QgWbV5TiIXHMZrhEMMbUghFCCvIGFRL+LF67VSfnmBKMFOdiU2ZwebeFE3u8TACZXh13VKMpRteZry7LHADWUFq5smoWFfZnht7PtjZxBr4XOoalE4I932jITA6gQrVsqQ4phuGKg5FWUFRZfGNaY+6vWrVIRgPbV4mL2cmyLsKyZV6BMxd5QZIPAsGOBXKamOf5IHh17JzEc8KQ0wIagDAtH03QbMZRNEnlh5nzLqTDf7O+vusTjmqK3iSrRvPzuITTFvcKNfdrAcF8BZnu2IFAQQT2RiOo/H3HKuFQzhw1vAWDSvTiiYZ+MO8aU6CGn/cQ/4OZuTmZInHaSePn7G/nnRpMoyGXXBFFsVg1EORIeZ+gjy1EEdPjtNrPAPXOyBjr1pCNHMgwNTbfNDwyqrkuJG/aOFCGTxocFWJM94H4Rltu7RTVWZ5REU9q/vcwg8dzPuMlyCtMPUxvwXfx9pp+q6HUXluk+7fLN5fvYX6yVeA4d5K5ZV1V+r+0YpMn76/8jK/ALT4fo9e21OG52rymySAAfXtN98xnAMlGnUUajCi7jqBaM0aLJGIqfC/A2Di3mCn10IzubJyWbhoEStJ+Wf50mWCXhD111mbs8czsKKcYHLNuujfoL0vwGproyrvN+MViTLZl+SR7V0neVDVa616a/HcIewHrLeTXQvmLWDID5Pvq4ksWrSQXgMA8OVLlxOERhniYAxGQa2aNVNRheQhK6vGeYBXGF2VsQYoSYnne4UdzAtLUdatm2LzXeazksviZQxh8Zh5GBg4C9Vr1mDITM0aNTQMjXHmOr+cU+t/4vsE2+DD9z9k9a8GDRsS1FP+YW+wGpAm+Jb64LsoJ4l55xzVraPXunPUwv5Qix4VrkBg0IsuZbJg0UIaTpjD/ylwNxmcW6BSgLgkcK8EtJeajJWB7GIYRU4pxsmKDPTKElDjuHJUTn5kEfhGdkjVUqFUpFc8sHs7I5obawSeme7NGQTpe2ni0wsmoVNy/sK7lwIN0Rgr9ff4rqXAe5oyNySCzZQEYjBuShk+xXE75wlhVMEoMuYtgaFKDlEp70PF52REcWRrnZXHn3AbVmVcO0A7yhM2Wm/d5E6gcnLQWCgRlkAF0bmGfjjQI8jwKjKkNyMIVrd5AgRW6USTWW3VQgmsgPl0h6VKIdmhUM+G5xGY4rT42qxOcagkwEK/GdusjLsCcmbre8JgwdB1YMhxhPyFuJ/IZirKymLCOQfZuLLrDTKmBObMV5P87bYBHPAbucv5YwUHhu+Yi95i7bUOsgWtWIdR1uVWio/fTcaXdUB1BZ5YSJvTkGGcC5UDAE0VnAx4pmReiy9PcjCVAtV9koFiv4e2aYe73UuJenOuwHNUECOuYBjWwGo5y7iGipWtrJ/t5qJM1vfVj4MCBzCagGklHn1tfCNaOIniKf3PKbEoh1IFCquylJIgjUXVY2G1cbybsClLXpusdxtolJcOHIMucPCpSCwDi2rI2Op6QrR5jErJNz+Xftb8Gq9iAQVOzwJi9r2qheVoOIscv+tJegzpCYuZnpObX2F31W++1Jjhqvq06dxG1m6YhY/kiLXgGY7eHR9fMn5D6Kcbpm40OZnhoWKpe2pYC010NGFoL5YMSJ0wlRlmePoY1UuhZMKYEaMrhMtgLIg7RyM5hJNAJqBpGgAnYsFPOPlEst6quzLZ5HOre94M5BRKlZWOdLngBoTK2uCViXjEMILXWcd3vdZ9el5ZGb0TxpQkz2W6Y6pGpPs+4rREEsA8MvnmP/NxqijU9+QZhGyieM/C7Fz+Ri+we4/dt5noBjPU8Tz2M7Cyzqws41Xf0kbNcEHCh0m2a1U1TDVBtoVnsguxNSNUj5euVDyHFTzKKdTTPGbV4S2G7INxnD81rCVvybIwEIghSGaWsfSne+G4BZmcatezCpnrW73nfw3cI2iKoM5ZLV+Y+ApFFsF/lwPgqwHcfVL1TVQrRDCWY3Zd8cfZDBZ8fI+oWCoYBQ6gI5BeiVSrnD3TL0VrtkLIRwmmPneAQkx7HFZuOLFTXXhAWitnGkoYIcWx54SsMRDF9U+JgS4QgwByUOeHwg9EqT0U3yEe6qiQU3hH8YBYprcfAP5ZYnIToxKqZZRaSjW0rISi7TEF7sKmCO++9W5V6TXeB4lKaOChusUBZSZInGFSZlGBMgUAgaFlyUMsOIttOspLAFKAoOKHVQ3wM+qK0UugJRBE7aCnIp0vZ4/Ni6Kb2YSKMVMOxxSkGmtlSY9BviZwoxjJ+F5LDMWYovJNZSTp8s/etbJ1c9ngSWZ8CxZIcUbN9HSqF60/V5aj8o+ytZpAiGu1WYyVpbQ/kyHtHWutM2qMX/d4asxdrLzhwItAJBktoU5ykg1ZZQeEGCWGyjpHqjGRhQJlSah54O7gT5WYhk2kuTfPVek51p86mNSnWVUgX3OrjKF5AqHlvAMoXqfGXpbUaera1kkNdFVyMQbfgZonsSaD2gF32LPZs20veggZQ408EdGSfm23Z8nc/p66ziqznNHOejv4WfL95bKnlB4oyrhoGLnBE5MZfd/QME4VUcCkWkhcSo42TxwATUhS97lxsMe1xjV2vtMZTZWUyhhPPGHc+CqVb607Abyvne7pQDSTN+bRsPwTSqvqoeqMGVLRQEJuhsuDTJ5ZfXirwGPSKTMfI3HnJ0cRfE482YKnny1aslj+mP17rroMDPQxY8YQrCOW2pvGAbiD5UZTL3RdRW+KAw89kCx02KIJsDtuSrLazj7ezeV9xCc+d3rUkgBm6FpaZ/sxy9Rad9qli5cyadOBNA2gwPy6x6GI1UwbZYDLBGzau46vTGbAgKlZWxsisUhC+C964jSnxvREkDdoPFS9hjLgHCPuAWKBrHaWy+N6UPewGTShhrsvXs4YDsAd81K2XGTxosVMRFVj3wxie0c01gMr79WcataswT0Htr6Wd/muDgNJSQu+j00MATv0BAC724y2Lrhs4eIFDNWhZ8TzLBy422IGvrZqgXva7/EJyc276rMfLaOVXe3XJYuzVJjFyoB1AHpuqecYmoLKzhkDtimUhVn5O+WMgULt8mRU2H2KoLikkgwbgcLJXYGh1qj+XD/RWoxzVlQqGRtX8ak5hWMsRDoEJeIOK5uRHPg1i9IFUWXGnyvIaIBFRehhMsV5ptLzsoOrWREoGp3xHZLVbXGQmdIWutLQaroq67WjggxaIiclE9fWhFccE5W4lxwM+Roe9uHCsPh+cb+7AUPgbq3JfRNhe3rd4Ny8OCMRjR5n883d7fIgt4eyHDiVr1og2V5XBR2ZIQfPZOMzEJ1Co6LRWjC8KhhpXpM30y7GumuZTJ4ZVxYeh2//jnsvGnp8BqoHeuiEgVINyVAdCkXIJDcwTawSoowrvpO8CeamVgJeQWNij1Mst8XXRrkVmB5X2dr+3UCpG2vujXBllvaTJ+7pn2o0ZIrfy1KmfRINBRslQxpCboCW8ozJj5mQVMeHlmYz+sjCeCykhoamM4julTT2EW9lzLvLa9+LGdOcxbxzzKFKlr9DUtrmBVACwRo78dnWidNYcA1zyiSq65uUcKsPSYR8ksnpbGRyOJ4dGkQuo80LiXvnPAHBSxGNuCR/Ygy7EfvRKEvnx5NWA7DTrWGGq9c5t/nKwFQ2nq+HaXOwqvqgKVPrzm1yQBTvCGDJOUz73EI4knzIwqG4nTlH+vIAcloGNTskakxalaCYf+6GoiXBujzVuc1Eb+59fZ0D8/nJBwN5CfYJyv8iRhmx1ohrBgjDByEzSE6cM2cOO2njuk0abypHHHdEOkVeICoLRctAn+/ZkSNGyrbbbhtCBvPGZz5/yNhf8i1ZVaIP3/1Qeu/em8mozZpvyWZiyWjzPZvC20yGWfhYce0dM3iiszdji/zYkMFDZIstmzF+XZt9efgNXWvJ0+jyP0fw2Jq/+dqb0nPnXpxTwnZj8CFXR34/klVWkrwskHO+lMO/+57x6ghpcV1CI8B6GbDcZ7nIh+98IL136S0vv/CyHHDwAfLu2+9y7dAgEPH3/Z/qL38/8u/yxx9z5LtvvpWdeu/Eyjt77r2XLFu2VBo0amjzrcDdFzgP2q3pl+uvsjIZM2q0tNh2G3nphZdo1DEHxZqJUS5YPdKcfPhvO6fmQFOB1S4CrpUd/NUF7UXwsDrCpNQYS90nXRcUJIVm3BDhd9nJKz2KCJai0k+KJVIMxftm+iLnSYhPcgalsniqkoZFEtAVlUqMw/XnRKvRlaH/rjJQU2o2MuBO8ZiLPsi5yQpf9nlL4wkuLBe0jrUIJJKi0lCEnJFnN0k/c4UQlDynPQt8TKNR4W5zZs1rkFE+Bh0pq+jjFWQyQypYhiUAvO+/2BFVv5GopADK9KdZAlxoTpGYUf2eK7LcPIWQGSp+jidjUPx7+nhjTwkaM5elK9q8oeVIHuA0iz/FbTwxNe8Bi9rV16NiuFRJ8O5jMSIkb+/rnsxYrYqLGo1tMGYaK+wK1EkoBRsEsUisQlMT68RrEC+tkIaz6PVe012foW+c5ITFS5NlTZverjJjjRDZ6n47RmNuQLFKlO1iPVdWrtFKDioItSYldo6yc5dn6P3n8DSk9UnVbcxqCADaY2j9/fgkDxNJJJmz6TqXXoiP9/dEzmCwRaMBr+XzFWWXVwbBz8h2mTdIkyDNULLcC3ZUZKfMrPZ8zuhMgi/ZHmmTRJHh+6q4B328uURnA5F4joflZO9lQfS+I9RfXuF86pFTpi47+t7UKx+Gls52Yuyzhj5J9nncvBtZIvL10K/lj9lVVyayyZZNZPMtm2Z7B+uLhkn2LmGquWPVo+gGdnZG3O7X0J84N3ptLmTG91E6s+5DzCvfHHhPv8qucV3ww8gxTLicNWsWgeVmm23Gkn5gsj0OHYw7qqSgPvjs2bPZEXrs2LFy5PH/kI033Zj1+CnrjDRJZVND2BAY3W+++kZatW0l48eO570brttIGq2rHZhhHKADL8AjYrKBB5BP8NXQr5iM+utvv0mn7TrJay+9JvsdtJ/cefOdctSJRzGRFOWLF81fyEorqAozaeIkVlFBHPZa9evJRhttlJWKLS+XLz7/guE+rVq1YvdqlPlEUiyY6jXqrMEuxqjcgve4+7a7WZUGMf6omLNg0QJZf4MN5I/ff5eJ4yayMzSMhzlz/mRXY3ivG2/ehImjKPaAspPoYtyuQ1uWzUQ8+cabbiRr1luTrPvkCZNk/p/zObddunaRTz/5lMmeeBeEJy1duoxr8fILL7FbcrMtmskvP//C0pOoNvP0E0/L4Uf9jftq3I/jpFGDRvSWwEsAwwAJvWDSm2zemPXiX3v1Ndlxxx15GidOmCBt27eVO/rcIbvuvhuTUdeoU5uyAwmkOCs1a9Xk/kCC6SabbCK//fKrtGixDRNaO3XumLoejx45Slq1aS3PPvWMHPa3v8iyck0ef+GZ51nJBnIL79N8q+YMxUL5z/8qVIYbOCh9Z4D/L4A9qkdniFcFlP2ZRWBcGX7KA4Ws8kCmlCoq/uj2rwACVoNtL44lB9wDoqbLPT8JqmzDz0sqj8J34ru4Ii0aQ6XuExksZ8PSWIsWbCWx4knIhjrWJdcisVd5IRiBWal5SwrFY+acVazEM+L7MDG+1tKZ947TbcLR93FlitZUgrGSKuwhWKoyRAagvXvP7kxISUxSGG8yYDxm1kvFGcMZm7ik9/EwmzRfnkSYJXSV3MoBDAb3jXbMTElcyuYY6agK11lZX+cQA09gYrXOje+z73j8t96AoMnCftiMwoiLBFjDBolyoLh2GaDOmFx1X2ZNaPL2uKNiY4JWwrhzWbyjpbOE1gCJRqifEwOTCVAlr5vuQ6yZEveIi/TqInoaMrygVoZBeQOnCrDdyCC7n2JmszXxajwcb2Ev6DRmhqFX6VHjTmMqM5mif4sx8f47DRHKAJCOOxsb0zFCHXL3EEXZHeu/c1SYS5bjy5JB/R0Ua2e9E1x2uPGf6R79jXefZJ19RX5mFCnN5h4TJtjCXW5ueKxZrJ9eSp5l8eoVXa/FvamMusf6+wrb6LNIMpv3xMcb8RDyIHwdzXDmzijKVcW1/Lh3J8ba++7Kwiv0XOuOyGrgZ96Wclm4cJF88XHVJqu279JeY75T3o3lfVjYGc+qM8AZO6PjdFnkM2SgXk+Ghtvh454tJKuqBZCPXfa9G9fXvXrLZalUlxq5/e3kFZ4/dcpUGTNiDNn0bbbZhk2J6tevL5DltWppPXUALoTKoLY3gDvCZcaNGyfTZ06XM88/K4XBYd7JAMeco+DR/uyTz1hhDKUgu2/fnVVlUGMdn48GfCw77dyL5RdRmrF7j+4y4IMBJA7wncGfD2Ylk0EfD5Kdd+stTzz0OA2HgR8MlPad2suXg4dJt+7dCMR777aLvPf2u9Kpa2f5YdQY2a77dkEOlLOOO0pIdujYgXldiN1vsnkTQd32LbfaUv78cy5rsEOePP3403LUMUfJxx99LL167yTvvPW2dNuhO99hl9160xhs01ZrmAN4v/P2u7L7HrsRXMMwQelIGBLtOrRjYzAsX516a8oGm2zI3Qqjo8lmTQhm8a6fDfpMDjrkIMo6NIoCWAZIH/vjWFaXwQf16B958GG54JILqL/KEDpULjLy+xGy2aaNpVHDhnZuVsgff/whDRo05Lj32GsPMvAoyYg9gxKSqC2PqjOoSY/7dtquI8sYw0gZ9+NP0qFTR5k1fSY58xoM9ymTJk0ay09jx9HAiXoQP9tk002kbp26Mn/BPKm5Ri15pN8jcsxJR8uDfR+UE085SX6e+LOMGjFSunXv/t8B91KMZpEhLSXw4s8crKs4LkU7By1WyCqvAEQLKKQUUI3KLjcOT8TwH9pQovAKO7hCmEyR2arsvdOYgqxPBo93xWKSoMdarmoGC2C0xDzymRXsgyxzP86TV8oo5WmIxkdpRVZ56a50fSKDdbEqqrwMZOQY/cAURhY9ei/4Hn5/b9xS8gE2GtOf0XgpekMiq8eEE9Fs80EDB/HPqvggs7xDpw4snUXmMCrjgnHscRixQZEqKK2Aocrakg5tcBEkOXDheTOmV99Rt0hiek3pe9yxs8j6vSy6hffOdW/OQhb8TGs5P2N4TRkZsZwe6muQSviVVbMucgHEmOJNRzQHYuzl7SV8z2cMq9WGZ2tMzwzMksRxz8zz4yxYADSxuVJo3AMXvcoUD3+wxjkWM8pSd96CW6Eih8/kI7TfNtWNMBqPcfc39iom3hVV90XWXdllWQKJFkeaGHcPAwkVa/KytyCJPYQg7AcPBcmudGiu+0fBsCdwZ1V6HKRS9Fj3VNtceqssRinFiyfzBDkY1q015nPwO3Y++PWCMYLxeEKtryWNWOYJWFBxCu+xnITEuguZwtS5F6EX0eBwkWHx3wnmpspVZnCEM8fzFerrM4HXYlxjngMnMCVM2j70EAUT3UUyLDNYuHOzRDoPXeIArdSlG35e+CjJYADFQL5x7LaeeiDcxUPZABbx+6HfVYXI4z1YInL77VIyqBunmWGhZ0IJpTToXAhoLkTEDGrKLEsAd9nmyYB5WeW60/e0Gw4a1uYemSyUIxN0vG+1Mhnw7gCpV7ceu5IiTAaMO9h3xLrj44w7QDuYeTQtmojSjyNGyGlnn5aYeZfHLofSepeje/EyljbcbffdCJbbdWzPKmbdenTjM34YozXKUZEFgLVjp44EqwDAvffYRT76YIDssNOOLEW4zwH7SL++/eSk00+UcWPHk6HGzOKc/TLxF2nfoT1BP0AnZBTG2aVrZ6lZq5YsXrxIJoybwDOC5yF8Z6vmW5HhRsgIShhi3KyUUl7O+u8nnnKiTJ48WdbfcAN57eVXpfcevWXC+IksvvDZwE/ZsAgJ0HiXt954iyEqeB94FSBTJ4yfQN04cfwE1kSfOWumbN2yBd/7l0m/sALN3D/nSePGm8k7b73DcpYw1r7/bjjXYcniJTJ12hRp3ry5jBo5ikZNn5v7yAWXXiAvv/iyHHz4ISqOlq2Q7776TrbZdht2mUUddhg6KCsJI6lj507y6kuvyAEHH0iPAKoBYcwoPbnxZhvL8OHDyeJjHod8MZT19od/M5zJrls0aya/Tv6Fc4a5gfcApTQRuoMPynki0RyfplugDr7K0Ttvu1NOPuNk6Xt7XznxnyfJj6N/pFekfbt2/z1wz4n+WDZtNY53pUC9+F0HnasC7uF7JUG7o7qQIe1fieBNV9IldR5eRtDorJcrsFW9T1R0FbwKgZ0raQSUAqC5yVeZW8qYKf5sVeNMtw3PrDQcJ4yhMk9LfH5uzgKjUArCRyNnZeuZYxOdLY61uVc2dxZOkwO3lexdXAPwjvCYqgyRQfxd8223DpxX3MgxkTLr9ujNXmDFx/J4+KaD39LrruAvVdzJDkBiSp3hdUOIGKlSQ9IbNukk6zPzVmIchwNpgFZ/B4+xJsiyhk6pdXmKTc1XV4iKLr5zPDsOKjkwZ/PNuFNSUoEJWS6rOKLVe4zl9rAVL5mH17LInuwM6VxGTwQZO6/mYvc1xKlAKTDJABQcQ2cTYO8AACAASURBVK6ijI5Nk6/N5R9CV7LymuG5mthhLLUmcdLYwn9WcaRYSSOKOZui3M5XbBwJBOsHYCuMyjG0k+zZWDsHWTq/ljNBr0ToRu3n3jwraixnM0pDpboaQM5+ukGdgDvnK6u05AMncA/bz4kh33ex9FrcH2TErfQavCkIgwJgKpIEuL+HtCSZkfRKFJhqQTJRl+uIsDKuRmJ+o8GXmi2lUoi2Oh7aGICrGkqaL+AGt58B/ZnlCngyX9R3XvHJDMCsOpO+qRs6nGfHymGjTB43SSaPq7qytxtuvCGBmM5PyHcJcWxqrOqH+9GMczdki7KADcks0d3XT5l3i3dPPQBiCUgPrQyIwMaQGdQ2ISGMBaCzfr360rRpUzZKYlfRVNrWx1xOxh2gHf9DnDsA8YGHHiQNGq4TDHY7X4UmiW6gq2wzr4GypsnrhnCcNevU4TkDWGXnTh5ClTd6vs1zY9/D/oZHqnr1GmpT4z+G7iE2fxnB82+//sbGSDVqqiGCsBiEn3ilp3SGykUWL1lMT4OvY4rJrlYmixYvZJJq1Om8Dt7JRLhqPwh4d3AfnDU33OG5QDKoNn7zhn/CUCN0L0VH4cyIK6ORAWDsBhS+j3uCbFuz7pqcm8VLfbwac4/xIESobh14vdVzindCsqoP0pPw8Xvtw7BcFi21UphuKpeXy6IFi1j+cuniZawj7wTg/PnzUtnO5PEy+RdJQq5YdV03dnrGe69QCYLQqf88VKYSBrcSzLPSH68USMbnVFIFptTNIxArBfq8BFs4pnnQ65vJnu+gNB2CENRY6v5xTJUB9vQ9f8ZKylA601YE9Qp0slbrFTRvAlMmRCrxahTvwfuGCiCpNFYQqBXeMbGpGYhL8xbYsSKzmVzfrtyTkM6Ejr9neqYJn6Roit8Jc+pANNL7big4iCoC96j84rMheGGJV9Vn3fXWk+17bZ+Ed66Wicfex7JUiMNNaxCa0ATG1n+fQI/Pja895s4EoM9D8drc+wUln/xiMUQusM3OgqYKKQUXdxaqoILPwxU8vtqfC6Fdna3L856hzEizuNfwbpnrX3+Yyiwa+xa9WF7rOgNfyjBmBrxVazFw71VjaAB4PwL3dNg1DhIpI0KVGD8DbD+fOkEuV0VpypTJlz6npkSLcjGdfUXLpqdCyIzXiPdEU2OnYRw4KIsAWs9O/hNt3IrA3RICTY1B8fNFvdOlgXVtnqT39URjnxMH0KmKhGltI4j1Xiwfp2Eevj4OSAm8MVehZGkC9W5EpCRpBaKau4OP/b8ZSbxnkHH4N8t6shxpBtwdIPL31hCMcxcTfw1CB75HkybtP39/rS2e9VTIzp91Sc2GmWOZsx4DNifeSIr3Uy+Syym9p+4nMtZWRSplTcfkXJt47ksaStbIq7gxbJvgOA8fNrxK493bdmon66yztq4V5Burm/jM+D5XycP9ELw1VDlGvvg6+VoTg5obEpfpHnLPZMbgq4FVDJe1KiYMrdM7pjKGBtwBMK+/+jo55eRT2DkUjLuHyBT1A+LQkZyKUBkAdzQEQhWau+6/K+VUOXDLG08xR8G9McFj5esSK4hhxL6uxt5qJoOHCWeJ6Ukmuk3C6mEAre68Nl2uEiQRFMkzWokXMDPCNImfZnbEDm78hP0eu1/jx1xayoDMC5UsVfs+wilhbHh+RBEP6H0CqcSNUOi0TfvGK6fphkpr4SSLkzhG0qgzyvpIGGCnF83yKvhEzGEsvmDnUZdMnxOxoyexYqZZ7hLkhXU0x/PYm4AAvlgOMid1VgFN7NqcBZVca6sPa6LqKILS3F38eS58KwGQ/p0iEPPDzSnzcldF4yOGyxSAu38vN97AGFf6xsmaNMgT7lsZ4K8UiLti0iVPj4z3cSUWf5aBnYrSuMI8BaBfGXCvAMYLnpY4/pUB98gEpFjDMETjJhMI8HsVGbWgk9O8VJiTIkCJMZIBIKT9EVgr/yqsdcTrVWWIzA49d2BST6xOkkRNwRvAsVmpPp8vnBkXos5OxDOZ5iYYvb5HMkFRCZtt4JDnkuRIloxZUVTEWFuVxkUg7aqATIzVE4/nVYW0rroC9yzGnXeMoTGFNUsGmN0wlwBo4QqMezWB75VyojKJpKZRUAkMpbJ8BDhem72MjE/OqCyUdXS222U1zhTALMt2GuiAUs2FfYTEwby/z0V+YCYd+Dri9th7My60uVMsYZjd0Y2rlYP3fB6TryHmgN8vgnZjfAkEw37JHb9QtjDCA7NHUu39uOaeZMiwqxXW5CSV7TSwYQZTmms7w86eJRkeDWGOXw0hAvManqAK4G41no2Nr1ENzKQycfyf13xPcV+2700tU3ezCobHXJuh7eFwgUnImGEY5jZboUqUhh5l4BpfBYMcG3dxZS0cRitwGOB0dt7CthIw8Q3PNAXdx1hX3Z/5Ci36PC3JCG/YgDc/XH0lv4orY8iMMpnaBMvlVPIquAwr6P6ow1RHeEEJA7AOXinzLTiNU6NldD3Mzcvw5RKAo/HIUCc/SyJ39Lmd4R2Iad9hhx3k0EMPlU033ZTVZQiwysoYKoPkSQD2CRMmyNChQ2XIkCHsEIokyN679parrr2KM+TN2lyWOQiM0+fvl3aaG/s5veAGiwJLfFKoEPRFCgEzeWiVrxyaEOha+V/VtS7bTRVboriHMTmpSDnoxoHLI4LkrBhF7l1C2dxElLk9ZYUN9MxmeVB+NPy8eN11hh6WlcnSZUtpfC9ZupSny70fji1JngR2grtlRRbq6DorAnd9/yxszOc+q4KVJbTjOlbkKremenQQuXckeLQCOePbOfXCsK7n3oMEZSkV/1uyNdYmVpUpBeIiKIqTXgEY+WRUYqkXz24pNikTeyVOehHQrQS4uyLNKVS7ZWIlopHhVnslce4+mgQcDTjHf1c2N7mfu8uKEjgD38W5dABT6rmulEo9L2dZhvfNDrk+s7Jx87qCVezKjnsvsKxxjourFcF6BPGZt0IrOkQB5WP3e0XLWa1Wf6GKe6NoAPlzcusfw4iKsb8lLN9SumbkyJEyasSoUr/6j36GxCHEtft6u0GZmr4YR8j3C9rcWSY+FIIIitaEsc6bfpJTyCSyzymFmZXjcuOsuOf4TFPWVKYEvxlw930RPRf8WQob0MGn8AwDR1r+XBeT8cTBRY49oY0rtCpLBO7xvZJiDXvVGR1+N9WhtmlLISQqQFM4gZl5Oblnk5dAvCcOGCJysEvFTNBuIYnG3MZQDJ+jdH/MjinJZYyN9z0dg4+z0ofe2MSVSJIHUTnmLChjWj2umgrbmDZnnUyJ6NfcUMpv38pYd2euCdotOdoNSR2j1bM34yUBocLpcJlQMQxHmTC168CGxz1ke8tc676XFWQERi6tX9bjgO8Z8izS2XBLwdhY7htjuRBC4HXB8d5wxXuoBc5bjH9PRmKOyNFDp+O06vahMRqriQS9o41yPOMhmzAkayfPDPdO1r+A7H+KsXcDSxn4qF8V9GdlOF2H8L7W6dj3Khk+xveHNbb50QRf3U9IHPxqyFf/kdwr9SWEzLRgyIznKWUaoSJJoHdIOsJlS2Dpk3fFWFE3xDMeP8tJ8c6hkXVP8xcqk0UvPRJMTz7uZHayREgJwKKDdf/Tx4gyl/ify2hvyoTwFrzDPvvtI2uusab8+suvvA/WtOkWTeWwvx3G0BuT5rkk5MAHVpjORHhZSAlEGEPybPVyoZSmTDjHtEkyAejNoNQUyqSC64qIpbK5cw+BjSIrGqZ3CDiC+qHQTb2oj3yPJt3iFctgDFh5XZxLGNWL5i2k/ECBhwVLNP+MQDqGLunL6P9Rf3gAmzdl0pXPv7PlFiV8aLk8RgTh+ljKF8w4s5fQKGq5kjSUjuhabsSPv48aqjrnavRY7hkM7zKrNGX5ZhgZZA2NsFUC90qAeE7ZRVCVzOPKz3RJlr3E6SwqVILOkm6t0s8qAro4WS68TH/lBYHfLiiB4hMiAC71HN2jFSeveAD8cFe8fwaUY/1Ovy5aueln0SVkP4wAOL2WN2UqloorGEMJgBsILHaorOy94xhLvl8KScizOrm5cSPH1JbfJ1P6mQGSU+LZZKQpdSZDz2oAb4VYwty4C0uHygBgV6rqszXi2rdpnjOUisA9DkE7rJUQoG502Lnz8IIYoYK/Q3GM/WGsjBo1isqhW7duLCu11dZbZaFWSfFlb8kxgSUmA6fr5eMkU5ycfln8KeIJP/rwIyYrpXUz9jO+Q2bUqWBENDA+jOlzl6QBMwfuuG7OH3/I+HHjpUmTJtKgYQN+R1382mXT4xD92RSsFi6j6tri8l1IJhenQiS08kZ8ooe28CTzWq1VkWqwWyMnym9PQvUE89i3IVRjwnXTpk2XyT9Plm1bbcNyYzZJGU9ria0+1/48P49F4wjfn78Arb7r6VyE8Ay28NY6kUknq5JVd7v+l/+4CM9EeaZYHDjGxD0qJWM6vQwmK9DE5m9BtiR1Yc9PMfumYHGrBEpR37t8BStcoGxc5y6drIQmVzeV0Usu9CD3fO/qPvD3NeaKhpcZClImP/30E/dV5+26aHw7aikbg4h3okve9iLzEeKaJgssY9cyksIMawPvYFlRpm/7HbanIUBQDwBiVYl8JfCMN197Q/bZf19ahmyUFBS/x7jjek+AVkClIMLDC4qGtZ9X/ukGrv1J9t7MDNZFp1fFeg6454ZbQQ2SCWzONKGqRKK0Q8hMg6yrqq6whsSlvR/nOhBtythmsFzfLwP32jAtw2tuDGtSv65RDm8U9lG2ffXEXHrhpfLt198yNMZjqR2w+7xGgMswJBh8y5eTaYc+wXWdO3eWZs2asTQi7oNrYt33Zls1k6OOPcpitfXkeGfrokGvv0u0VUZ2GWDXfCiAR+9fEbxpFsZHAOrksoNJIzvYh6LkamsuhwuSLEwnuJ6M4HD96/glfce9YLa+EQukVTVPLUJIvD493qdWjZoye+ZsQVOptdZZS2rXrE3P9OJli9SoT+FwWY6OA3cFy17SNoQr0q4OzeISyWHza57NjP9VbKo5LMq6Y2yQI+znAbbcEpZTHpV5E5KRGeQxm6ohxI1eHgX3bhyxBO8q67iXAO4JsBl9n9bSTZVKwH5xzTkF4dqVgeHk6ghgc1XA0RW37faKTHMhSdXvVxLwO5sSWfOC+z4y2aVAO4Us6u2aIPKDHefFlbUrGzVWMpbSBa6D0FJsIac0hBWUmvcKDHdYiHhPtwi5QVdRDrL4nNx8hHAaFy4OBCuT/M40Rdbe/x4Thor7iPfLVVLwih0KRTA1DoYiy6KH2NysYV9CyA4bOkxmTJ9RJUoKrtXee+6S926ENVY214yMhMB1xYp71Gu4q0BW4Br3npL15XLR+RfJxZdeJPWNwZk2daqccsIp8vzLz0uNmjVzSsuFc1JADJNR4O57OHaUjAoKk4vyaDded6PcePONfvQygV+U/AzP9eQzBTBLVyzj/uXz3V/oLmsIseXL5YnHnmAFAJQRw/N9P6RKLHTpaz5AZEQSiHXF7GeFz9KxvPXmW2y6AfDuMsk7gibTyV3J5uJ2l6yDPX9hV1S+cTxU5tTjT5GrbryKZc9suyawxQojDMXQTUjvQ0o6dJo2ulREBn6EknA7mdLVGHD3ZjAEpAyJXipL/Lw4I56MsTgn9nfdcwqCvHsjgK0zZw4eFDilN0nzThngssjkfZwrgHLKQ1NSDOOgIWAGR0i4Pf2E0+WufncbgM4Y5iw/wjZXLhTGXNY8B/osDRHTZDsH/4itPu3k0+TO+++SpcuXZjknxrYzTwD3IGjPgHH2xsaUMXnSDB2rNkSoZSz4jBkz5PGHH5dzLzg3hYPoHjEWz4gFsLLnn32+3Hbnbera97AgGmHeyVnfQEG/5QTkQgwUqer5sOZGXnUmhT/onCUjx40pY949HILQxhIXddZU2X8z7GtWuqiKD0A74t397PvZ9bnRvJQ8YVPhuQbek+5h0StFjTTeC18gMPJQNa5vMGj8Wq/4Qx24giUGjz3yWHZHdbbdGffItqtoUZns/wMoX7RoEe+88cYby2GHKauOe1HXrlhBYI/wGlShQd13VIu59MrLaKClMKCwx2LFHZxNvrsdBaxZMt6g91K4VMa2ciVdrMBItFKsLj8Uf7jnzlnzDGO460jlrDEEKYnfJGYE7mYQJN0bvBrRGIkkke9Rwunq+n70WkoZjeoJYyfKuhs0ktp112Doiywtl2o1FTjrGVV9EKwZ9ewlQR0Env1Vc2BMhwS9mkJYWLDBYvDdaydq4LuuToRT0O9J35mh7e/mZIdiO9W1mlxri2ONxrgWqwvcc2A97YoSx3U1Qbtv6nQ2QghHpcDZ7h3B1moJDN8YblikNcqEViaM9LDRUCiATTcesk1UCC3x+3r5tYKYyA5QllDqz0jvbGOMP3chlNvIzibEA2x2UFIEqzU5elFlhkYRuEcQHW9fBOnF36X3MYGva1iIowxfchDthy7ORwKvbvhFj0/uwfZuhXhoXT/ruqcvr59wHz7DDnZVhsgAtINZarTeurnViXsec+leFmf5dHwZMxT3hN+IrLN3bLP3wWvcc+fdsm3LltJ7l53Tq+J5/77uRjn7vLPp7q2g0CyeTpVd1iCIwiS5zDPFpHjDmVmbTmfHIlgPiWQZS5qZkVofXeNsk8LwSKFgjD7b/1nZotkW0rlL51zIVRYSkbk3CeoDg5IMIDtrUcnjOrBpF112EYG7+015DpyNYrhGqMxjoCrJsmg0U1mqse6hQVjHU084Ra64/kpZ14C7HULuS/WuZI3f1PvgNcCNVUulGMtYrgzd9/5y+F+C0rUY9BQGouFRcYwJGBWSwotiA09PoVIhrEzjSnVcDu6TEoeRwBrJXinIy2QaCWEAgvXjEZIFpUr0qUZ18uZY/DV+d8aJp8sd99+Z5LMfWSwjGar0clGQZIYDFSLd6wrmNRRJXekA7meccobcfNctSdnjLgyTQb5FAu6h224QHQrONUbcP2r4ZvkFalgjP8IoCRpUWcy0GlR63hTA2O8Cg+7XU2ylsLPs9OYM+yRHPHzGQGkgAFz8RZnjCaoOeNXY1fBOj7VXY6CcpfEGD6q6+u5NtmgiTZo2yekjzpbnIpgcLMX8RsLKSYf0fsnpFDv7KnDzSkHU795A2MIodG9bzL+IzJg+XR554BEZOHBgarQEcAW2vMi46xplwB2gHaDcP4iL33///SlnANzxgZwAsIfXD3XEERsPbxAqj+2939458tHXOupeeorYRE33jibUFnNcjCzRCdPzlBLKNdm8vFqeBHJ9rJGDgfZjZ2tPkDaCxw+mJ6CawRdb1qjsqZhbpfvQCZcs2TM70VoqFq+Eak1MkC8XmTx2EuvHA6yvWLJCZk6bKetvsn4KQ1XmujAPNNo8MdkcMsGj4+eX41yxgqFMOJMoS7mi2gpZunxJwgh6WvU/x0zJS17Ag+zfkYhQpzETpZKRXG5RMTFVY/PdI7Jy4B6Aclqq0r6S0kKzoAGUPdYb5MB54Z6lgHvcLqliRVHDrOzfATBkAKNy4K6DzDPdEdzGw1LhfYJFaUeDt0vGQHSnM4NeB557bx9vwTWYe64nL6XYysC0u2RfjTnyA+SgXFkyBQgaAmBxpx6zWQipUVmarWu8TxQumfGXxWFWutYxVKKoaAoMXs5/V0SgpeY2ip7ifg4JoXgPxCG+9XrVhcg032Zr2dpLP4a1zVhJMxxd6VoiW7Qt4py5AHSh78oLwo2Z9mUiR/39KLmv3/3sYOdgGWs7d85cjdGsVVMAhLfrth0ZHtT/RWtnxOfde09fWbPOmnLUcUdzf95zx92soLDfAfvx36+/+jrLoKGRCmrbH3fi8fLF4C9Ys/cGMO7l5fLwgw/LvLnz5MxzzuR3+t3fjzV2/3aEdq37+IOPOQY0zHjxxRfljLPPkHvvvlfqrbWW/OOYf5AJv+v2u+hS3mufvXgPjLdps6YK3O0M+b5DHd4H7n1ADvvrYQwNQoOMV158Rc4+7xypV68uv//8s89L+/btySL3f7K/XHz5xVK7Vm0Z8sUQsvmH/uVQ1tzt1LmTPPX4UwKm9MzzziJ4f+rRJ2X5shVy9LFHyZzf58hD/R6Sjl06Ss0aNcmUwTjrsX0Pef6551lTGaXgBn40kEaSe9vg7XDgrnJB5YNxK/LKCy/LppttSqZ2ypSpcsCB+9MdPGL4CEE8MDop4rPXvnvJay+/TkDRY4cesvEmG0vjpk3k558ny5DBQ6Vl621l4ICBcvRxx0htNIUxDwzmAECi7519pW2HdrLLrr1l/vwFcu/dfdnKG+Me/Nlg1jo+54JzZMSIkayZjPk89sRjc+PlqMuEDWke6PuAdO3Wld0CkSA2ffo0NkXBOUJDEXRyxNrPnTtPqtUok169e8mwIV+SWQKAmvLrb7LXvnvz3b758msm9KG2Md4P5/D2+29n/ekH7r5fbrz931TGI4ePlP6PPS2nn3cGS9cNGzyUnoxZM2exIc3fj9R95oaBT/LoUaNlzMgx7Ho4beo0ee/t9+Smu27mnP886WcZ8d1wtiL/5MOBctwJx6mr28rM6nksl3nz5wvasnfZrrN8PuhzOfivh9AQQBfHTz76RM6/5Hx2Snzt5dfkmhuvlc8Gfcp5veCyC6jk582bL088/Ljsu/++8umgT9nQpseO2/MMPtD3frnhlhsIwgYN/JShMxdcfAHrUWO/TJo4UY446giV8GVl8vADD9EDhZrhNWrU5H7Ax8G2qwIl+LNGZJQhiX1UBpGhMlaRxllQB4GZDldLEOdt9IjRq6FpVu+STj06US7FxG73KOqreoWU/P34HtHbYuFb/A6rBboBmq+cQ2+PG1HJuFXPnhulAEzwxLzU/yU2IHr99ddTfHsMlSFAtP+5TMaZx/4HII/6+6CDDiJwh7zA++IMIJQG1zpwRyWan3/+WUaNHiWXXnmpselqjLqs5z2N1GFoRnm5NfwJCcwV8EDG4kYPES9jbHxFAyfOtgN592AqJjMwbhfqkVPCoISa1bUqeIjd4HKSVOdL39cNbS0XW02WlyMPZYXUql5TFsxdKD9PmMzKPvhO7TVrs+gD1sxJv2BucL64i0wHZ8UhrNykGTW4Dud58oSfpW69OtJo/UaydMlSnZ9q6sHUnKlqLFTgeUmxD4AaTrGCjGGlUM5WiULVALkcCfOguW5zY3q1gHuFWa/s/K2Ebc8xuuE6DqhEmMaqjnhlgG9l36sAIiMwN8GVY/NXE7hXOpZo+PgGsTCZxN4Hhj0TrBkjXzQQ0vsFQMo5ZPJVjjTWS0uA7DhHK/Ne6NpkH69gEEN9Ikj3v/s3iv9OBlOwQFXYhkRKA9VuPESDIM6Pqk1zm4Z5LrLnucNqN1BmK5Mu8RofIw+7lLGKTFWFyDRar5H02LGHCo0SsXy6XCFD3ZSUzrutbQg9oLAMTLcrLo9LJSO2eLGcfspp0u+RfskQVSGRbQ+AbLA7Rx97NH9+/dXXyyWXX0IBgvbcL7/0spx57pkUcr/9MkU++Wig/O3Iv8u3X38j33/3vRxx1JFs53zBeRfI4089zhufe9a5cusdffh3uNJvvflWueb6a/hYxHi/9PyLcurpp8qPP/4ob7/xtvzr7DMZc3/0P46SF159gc8FUDv97DMoYAFk0D0QYByfZ/o/kzHuCUxluxXdAvGd/Q/en++BuGLUN96x144yedJk+ff1/5Z77r+Hc4LGHa3atKLhgAFec8U1BKtk3K2JylWXXSVX33g1wcysGbPkyUeflLPPPYt75Juvv2HTEHTXQ7lQKGB00vvw/Q/kgksu5D2efOwJOeIfR2jCbZkwTOnK668kwOT6MoxFI/A9LGvvfZRhe+P1N6T7Dj3kg3fflwMOOoDsHhT78888L8ccf4xMnDBJhg0Zmhj3xcuWyBknnS6333c72akpv02VwYM+l0P/epjGS1qoB17+4w8/ZmjTAQcdyHEi+RqJhz16bs/wgisuvkK6bNdFdt8HHQOFIHOf/fdhR0FuoRTfr1vqzdfflFq1a8muu+/KuXn04Udl5947k6VC45lhQ7+U3rv1lj/m/CHLli7l+AYNGCRHHX8U7/XGK29Il25duGYwKi6/5nIqRjCPF51zkTzU/2GekSsuuFyuvPGqxCxee+k1csKpJ8gGG20gzz/9vBx6+KEc79fDvqZRVZTRf/wxR265/ma5/tYbOMfTpkyVC8+6UB54qp8sXLBQLjvvMrn57pu5XtN+nSrffvWt7LPvPipzWMlJPYa333K7HHfScYxR/h37/KZb5arrruSzzzj5DNnvwP1ktz12k9deeU323m8fMoVXXXqVXMb3KpO7brtLjj3uWBo6uOcxRxwt9/TrSzb3vDPPlRtuvkFLVIrIhedcIL133UX22HN3ekD63feAHPrXQ2WdBg3kw/c+kEbrNpK27drqvD/0qBz+98NZ2zt5roIOcle8618jmBOxBuCuniqVjmSmkRTnGcOpg7Iy799++U2Vhcysvc7a0rpT64x5Nc+O2odZrfOkQ4OOStVwTHc7qMUlDDVhVSeN348fXJdyV0xtOmOqerVMJowfL79N/I3G+X333ZdCZZxtp/Fp/3PG22Pa8R0HpS7nwbiff/753DtYb01mXE6DGvIYoTLoCgoyZfTo0dKpayc2I6rwSQ3WVljNbwOkKyzUIipxJ9gCIMzfz5hf4m0NEHRCgd7AHAD1LtPWHTneyDpCc/cUcKGfxahr/atuJGYEkwoZjoEesqyz8jID7riiTq06lOujvxvFbq+Q3TVq1WCtdn9+DksZOZnx3L63shKxGhpcLrVrrcF8js22aCxLVyxlsyaU96y5Zk09L5Y7AMPWK01lU2G7x8OXzLhMCcIWfuVeDDbl80RyJxjVRZxkDtdkpaEyMVu/4nbJ/8RRYwnwHhnuogCNwH1lYLwycLWqYeX2UimmuGiVFBjaxC54kcyBhQAAIABJREFUGEBkST3EpJKNmTZjYNhTFrWxVBF4FcdaBK35jReudhYti4YK+8a4oULJxpUZS8lVa4AxJ+AMXEYjqCgAXTAV10bLfOVt78gY43r/vR/4UsDd75s8OCH+vuhN8bGk+/gpLgB3t8r9nvhzxrQZBO5V8QGr0r1nD6lbt04KL4g8hB94TA+TmDzkxcIVU0msdCYLreRtkIhxhLXvH7ADAO73PXR/ttMT2aKGGRTFwoULyIpD+L360qty8223MJYQblqw1Weep8B9+pQZ8uH7H5LFvOuOuxgL3rJ1K1m6ZAnZWHTCA4N1wTkXyE19buYwoIQAaK4FcC8rozJ67pnn5NTTTpX+T/UnAO+6XVc2lvj222/ZtW/cuJ/I5p9xzr8oHKf+OoWs9WGHH0YQ9lz/5/i9Tl065Rh3X28AxJEjRsgRRx/BZ/4++w/5ZMBAOejQg6gcwaiut/56BN1o442ybJtvvjmX5OrLr5azzz+bzDCeDXfslZdeKVffeA1DHcBoPv7wE3LOuWcT2Hz/7Xdk16+45srEmEOww+BD8tqPY34gk3/6maeT1a8MuLub9dorryUDu8lmmyTDAGOBBwCegu7du7OjX9166mKfNGESW44fdvhfWBkCnQLff/t92X3v3bm+SBa+9/a+cvW/df6Td6e8XD79+FO+z/4H7U/pgY6LM6ZNF5QphZFy1SVXyqF/O4wVP+D5+OCdD2Tzpk1ly62aZXXMTSlhXdAWHBUxmrfQhmIwlrDG/zjmKDKHfe+4R6675ToNfSgTefKRp6Rlq5bSvkM7Pv/32bO53/Az7Msdd9pRQ7OqIbzon3JXv7u4/gDql157qSlOkeuuuE6OO/k42WDDDeSBex6gcQODo1Xb1rYm2ZkAQEJiIRj5XfbYNcWzn3XymXLrvX2YcInY7Z123ZlgatniZXL/3fexbF9074NBve2W2+RCM84ALM467Uy59U4YrOVy1OFHyc133CIbrL9+JkKwvy67Wi6++hKyjf88/p/y0GMP8d0hH084+ni58947WWXkovMukmtvvE6qW++GC8+9UE457VTZvOnmZPzQybF1u9bSdMumcuoxp5LFX6veWmqMvvkOE2A330L3dAy1SgnsRgwoNMryV/COrO7ksQ0AJqwYBOCu5EKSl5ZfAmNnyGdDqkJU8h6t2reStRtoRRWykAZmYodifZgBD3dVefiFg70UrmcVdKxGP/Z2+nqmqC1EyXVUnuD59INPZdONN+WZPv3003OMOxOYreFPDJuBHIC8cyAf9R9KRz755JME7UXdj70Pth3/Q+lIEBxIQD/ymCP10lBIAGuhpVm1CIFXzUolNX2adDIzI9Yxgc+Re7ItJCMWc/N7apJ+llNUXHA38jLAnpc3OQI3H3QTzkj+O9y/lkDN1bbOuCk4s1zIuuMXT/V7kl4oEBvrNFxHFi3JQpN8weMaxL0cjUJ3TeP3aFA1ecIkabBeA6lWs7os+nOhVK9VXequXY95H5obZWE4ySDKyulw7Cn5vJyebE38RgKqx9spbYMz5jCVxiTlpFWnsnvz7JUC7s42RlC90hMZQXs6QD5NKjAz91rltHxxUeMzi8xpKWut1BhXh5nPu1DCXSKTG0Clg4PKnlcB7JtQzr1PqDpRAbxH6ty/ZGPRShfZHLoATXg0lAOMbHu6zh1alTDxEbRHRiNdvrKGT4UJccY9WukuwBy0KnDPZ/T7/OWMtcJ44+FLzHMYWwT8aR8HsF5qbyVDQETmzZ8nw4ZUXUJq+04dpEnTxgacgqawheM+dankzSoKSpIKTKWYHa78PlC2HuUU82FXJxxzvNxx9x1ZsmXowIckuBkzZ5JFR9jJVlttJddf+/+Iew9oq6pka7guQcliIKgEA0EMqCgq5oQ5a2u3thlQgmIgKShgQkUUTCAi5py6VVTE3OpTMAsKIlEBs4BKhvuNOatq7dr7nqvdv4zxn34+4N5z9tl7hVqzZs2qukb69u9LY4OyZ/968t9yYe8LmDC4YN4Cee2VV8m4QyN/7PHHSqvWrQ3QWNUZKZO+vfrKdTdcx+dduGgRgfvVQ67itH//7ffyxONPELjfMfIOab/rLrLDjjtoFMLsBxj3Z595Vnpe3JPPOv+b+Wx8BR03ntOlMpCypNH0yFNZOZlddNrbboe2vO4vP/0ir7/6hpxw4vGy9Pel8tSTT1Eigc9D1gDQDm0t5uCKgRlwx78xRoMvHyyDr7mCYOanH36U+51xL6tC4P72W29L565d0r0gyvDSi+OZW7DNtlvLk489SckIDn2Ahu5dusnAawayDbZbR1YOKasiAy4ZIMeecKw0btzYlkSZrF+/vlSrXk1++fkXOgGffPQJ7//v//g7mWwA95NOPokc2YyvvpKJ706SvfYFa65rpXrVatKgUUNjbrIKRRhTXPPIY48kozXti6mMKKApGMZ58KWD5dyeXSlBgb6awH2zzQTVLrxRDr/Aojjjn3fg3srwRZncdvNt0v387jJnzlxGWnr27pmig3fedqfsvd8+slUbLQWIyi6Q1Oy4046UaMExYzJp1SrSvUt3uXn0LbwugfuVCtzxv6suv4qMO6QmmK/PJ3/BeYG06Kprr+LYJZsj5fLu2/+n1ZX26KA5HFIuAO43jrxJPv3oU5n51QzpsOfuqXY5moE1bNAgNTXC80IyMWb0GLmw94X2rFXk0t6XyNXXXc1rdj69s9x1H0C5bm2v6IHozYArL+Pe6H52Nxl11yiLnImcfdpZcuuoW/ns/XpdIkOuu0aqVqvK7+17UR/pN+ASqQ9AW6WMwB2OCSRj55zWRfpc1kdq1qjFuQAAQB4N5E0Zts2TJgpUrD68SUxc88sE5IRfXUqSB+4810P0dMG8b2XqlLUjmUHnz/a7t0/7KQF3s3/Z2ZTHF342J6bYGWYytVb9KVQXS45YIQqrmCV74Vvee+1dabNVG8ox/vnPf1L6guRUB+zOtuNnfs7BKcZ6dPlMPLcAsp966inZeOONK0AJkDe//PILI03z5s1jBHLh4oWMJPEUqApphkJXT3zWHFutQOTOjkdSMr5K8yiyfiCGhO2NuhfUCaA5tnrkOUxjmnZ3fnSszYoxCdXrntsIpnMsdmHOMKGvoTzUyWTVOdLN8Q+rN+gnEAmCNGz1mlVyz6h7ZNNmm1Imuu1228rGm2zMZ61erRqle3jpOWO6fPtSfb6s/n/2vIhaVJHly1bIpHcmytbbb8Pnq7dhXQXrBNMek3CZa5Z/og6HjrEXIAURRILNNUQMgKvenpWmzKn0vUne3/CBjtWaiuUgI1j6r4G7W6YCaC+uxj8D0ZUBd2WJwiZygFYI21RY/UXdeKk3FLy+ks9cAkjHZ4nsg274PLj2nxW1+b5gK/xZokxjkW1PjLeHLGM9XztIedt275FRduNWyXCkH/tYuL7QFRZ/No9Fg57zaktIRGg8wwQXnTSO5x9Ifvx3uXkIGeP8va/NQiWhOBYR4M+ehbD+pD8bov/q9wA9e+23d0rUyz5kWsXEfLj3re/QZJR8Ao+3dMczUQtnF6PBhSdfYNwx3I88+AgPlxNOPIFGTBPoyuSlF8aTae7WpZsMvWkow/XLV6yQC3r0lBEjR/D6c2bPkfvvuV/6DxrAJD0AN8hBoIF/8P4HpV69epROYPoQDnZ5iQN33B4AzsABA+WmW27iNd95+x0ynl17dJUXX3hRvv/+Bzn1dGWSwNwD3M6cOUsefvAhJoniIaE//vmnnwlU8XrkoUeSxj1OgpfNen/iJKm2TnVpu31bdR4MuP/txBPICqOCBVhrjOOIYSPIxDffrDkvBakMdPZgL9HlsFnzZtL7gt4y7JZhPCShL3/j1Tflot4qlfn0009lxlcz5OjjjrHEUiQE30bpzJYttmQEBc7A5YMvl6oo+Va+Wnp06WHAvYEx4Jlhv3vM3dKiZQvKeshurVkjixctlrf/8zY1/l568tbht/I+ESWBPvofp54sc+bMJsgedOkgGXLjtTx0sH+/W/AdIwwWf2NEBz+H3vqbuV+rtKSsTJ589Amy1nvsswex+JUDrpSuPc8lIK5aVk0mPP8SxwnAXe1cPKzKBcB90yZNKD3C64spn5PR332v3cm4v/vOu3KCyViwdl9/+Q1Z8tvvcvjRR/BZv5o+Xb7/7nuCmQnjJ1CGwtbn5Wuk69ld5Y777uB93XDVUOl1aS9+Bw7Svhf2lYsv6cUOnP/31v/Jvvvvy3FCXsD3P3wvrVq1UpBp8jokmoHZP+/C87i+MB7dzuoqI+8dJT/+8KPcPHQEpTjVqlbjkQrtfePGGytQwv6xyBccugEDB9CxWLVqtVzQvafcPvp2zlm3zt3k9jtvV3bUpBj4PKI3l119OX82/rkXuWf23ncfmTNzNqUzV113laxbo4b069VXrrluCHMncFj3vqi39B3QT+pvsB5twzNPPSPbbb+dbLHl5nLNoGvouG3RYguOyepVWnYQbK5+tyExLgA9FFTjq5SfRkO9Ak+5Jug6acjydlqn3JON1dbGcnmaIPzRWpTMNNu8WYoYqEHUnZ5jTKNckmeLd1fN3suzBb/iEOQ4Yf7c62gnAFwJtzh54mey1VZbUVI3dOhQGT9+fIVykBHEY/yR31KsOOP3jzVy2mmnSadOnUqeI2CNUcEGwH3atGny29LfmKCKe0bdcq4rS7r1TsKcZ2rKdX5TjXAnsVO01c6YNKY6vCqP8pwHBe5MiI6kl40zk5i1Zo/OSyg7GXB1YvnzfRuyz/jDc55Cbh9BLycNkYRVGqXz512tZX/hUK9TdR1ZsXI5c6lARCBJtXnT5oLGXpDoQTrTYIMGsuj3xZnsxmQ/WqXI5DFWVz5XTlWXCxNhkeuy3dbbSdXq1aR+g/WUjGbzpjC4Nr6pAps14krPWK7PsrpMG7PhxVN8tZfAzYpmaK6JR4a8DLPKcTLGvbBYo5dTCohWWGnG8hWZzuL7/hCAFcBbkj04O20w5b8Bof8NuCzeGyciT0qU3FCRIffoRKVOh8tk7MJ/BN7jl1V2/374VADuatEScKCdK8hj1PbZ0f0n2vfig2tFDGM30uLMM754T86hKYBOr0CRu3a8VmHs/VoxG7yCd+7hvRJse7ZZ8iXEck5Q4UExP2szIRXyBhzKYNBiFZ3MeOPejLnyJMu0DnVw2OzF5i2tUatWokOWVZtRYJF1TTQbS2awUaNGZDJxjTlz58qGG24orVq3kgH9+svRxx7NxMavvpoh8+fNo152/477y7Kly+SSXpdI3wF9aVQhMQGgOv+inlJz3Roy8LKBcszxxxD0I9kP1/l67tdkjQddMUg233ILMk5dO50r/QcOkHXWqS6zZs2W558dJ7369JK69erKoMsGUT+8UcMGAsANpwCHVr/e/aT3Jb35hADQr770Khl4gBI8D0LN0BB7qBljihDkwsWLCGqwHo865khqrgHmPpj0gXTq0ol6dCT4HXr4oXQG8Kx4pmOOPUbq1a8nY+8cK3Xq1mHSLZL9MIeoONK9Z3epVaeWwKmDFrtXv15Sp1YdJqohigBZTv31tA71A/c/wDJvO+20E0PdYE2huT/o0IPl2+++pQTlnB7nyI7tdkzVDgimoEFftUauvupqOeroo9iFEeOJwwdJvS1btWTiKPYGwDqShMH8Dew/UE4961RWPoCG/I7b7qCkpe322xH0A1Dgs87AMfGuShlB6shbRkqnrp1l2ZKlMnfu1/LZJ5/K6V1Ol0ULF8uNQ26Uv538N9mpfTtZ+vsyefTBRwnsDzqkYyphxwe2Qw9O0ayZs+SEk06gZGvEsOFy+VUDecC//vJr8sXnU+X0TqfJBhtuoIf06nK5Z8w9csjhh3K+HnvoUelx4XkEgbivgw49iM4hEmxfe/k1ufyay7lO33/3fTqVkPRA2vLCuBfkwIMOZATluquvk7O7nM3vQMJsk2ZNtHKSVwujXRIZdetIOeSwQ5lYDRnWqxNekT6X9+X777hllLRusxWrefy6cLHUrlVHNt9isyATUJYNidi//rqY8/z5519wfSNy9dX0r2TIlUNk0FWDeD2CkCplvOchVwyRfpf3kybNm/Lnn386RWZ+NUt2br+TjB09Vvpe2o/ysn69+8qlAy6lEzdv/jzmnpzZ+UzZZodt5ffffpMH736QjuEBBx1IG3L1oKvl76f8nYBl1ozZss/++2j5P8sBcY5TnRerrBOcL21cpsCAgMxrnyMSxDryVQP5kCX2uXwGdgoSj/feerf0ufn/4ae77LFLVnHFpJYK6PKHhYO+CAI535AohG6ZxO8GbvGZLAKsAJ4saCUS2CnvT5Zttt6GwB1s+PHHH09QHpNTHaTjGgDtzrT7z7W8n768rvvTTz/NfV58oQwxgDs07pAhNtuyGaNsyuKWSZV1qkr5agXO6ay0xnBWqTBz0kIuYXHs/HlZyYs10g0sEsOHykfJ7dc7JSHHNWI4gLKRrKeDzolTBZoQHdcgrgHHePnS5XSwYadBLkCX7gnDeE7OC2UlAZ9ZL4XqkMgwl+Zu2gSQFq1bt5Zd2u8irbZuJT9+/yPtfYe9dk+EhxtBP4NTEzJL2qZMzB3EUFUN1ZM2bbCJ1N+wvmzQcINcicyskZTlAaTGUu4UZAQco+LmHOlCEG3YZI3StOynyp44u2a04/5MwN2NGmFA0CF7yCkB08g+F0Ly8bNF4BkB/R/t3whQInBPnlgo01gKhKbvCXWQ/ysw7kvKQVRlUpISPy+C9wguK9skcXwqMO6F5i2puUvYfEXgniB0ZfeXQoZ5Dy1dJ35nJc/uFWYwf56o6hs4PnNcK75+iuuquAacWebPC46BM0alnJk/+llxzeXG2UOjJZj5ie9O5AG7Nl5ttmnDyhRexSF3v0X5T3BM8VdnybS9vNd5VmZMh8lhe740YRG8p4Ni9WpZ8O0CGstGjRuHoS4niw7DSUBlRoNJcQbIAOYbNmhI7S0Ntt07DBaAKRyT9etrM6Q01x5dsWjQ3K+/lvr160vdunXUFoUyiggJI9y5/vr1GRXA+lq5apUsmD+f3WVr1tRyaUaRpe9JnUo9N8AP9/R0tpxSErQyUThU4RwglIqlgPAlDmB/LrC+AO+1a9XmBbB2vv7ma6ldt46sV6+ehjZ9T1lOQSxZh/f/9PNPsnrlarLVmJPlK5azMgkORzKX1gU0Vh1g/XKr17x40SK+B8l6+Dz0stBb4t4wHnC8PIEM+leAicYbb2z1iavI6pWrGO3YAImkZjtcRgWI4ow52oSjagvnt1ZNFOMke+z72JOjU3xHC4vz/2KSH64HAL355ptTXwq5EKooKT3t2oMsRpRNomgDlZUrefBm4TFNbMYB1nDjhvyTwIdrRyM5SKyFpAiMN5h5vAcDsGoFKtooc1+1utVWNimVLVDeEpyT5cuX0Rng81YVhtTxd+RcLP11CZt8ca+5ljVEfLH+V6xcwao0uI91kMNghIUDLD9/yOgaEPCtj+RZJAN3PLQjWe0Lul0gNwwfxtC+H7Xe/EsPfNsF5rjD8VHGT4EUxgPrGDkRSq7bXuUa1hnUeVWb4WtAmUe9OD/H+vmZ9A3dIH29Z+xWusPUPwL38O38b2Xa59PWhvlksnHLNi1VjOBSuhglN7YzRibTeLjjEbrDQtrgwF3XZIhZGtuLKJVHYaK9njVtljRpvCkbvyGhFImlr732WmLdoxwGeSVYz6USV9WuQuuMfbZK9txzTxk0aFDOifC5hF0EaTF58mQ57JjDrK63dTk1IUI8w/E01EmvzpqEeVJnss0BEKUkWiTsonN1+WottwictXoNGW1bSMk2xjM9jaF1Mk2iDxvWeFZEItFty4plK+Sn73+ijYSdA1HE8wv2yVhxSGAYaa6qspOVK1ZpAIU9FqozAvrQAw9KjXVrsPLY1ltvTZnMBg02oCPx2KOPyQ7tdpDNtthc1ylAtfX58H2Dh6QdtmRRzxnAWkLEC+THf958S76Z8zWJi6232VqabNqUlWt8v2fHuZJnyr/FkrBKqDGfpIrmTmlJXdSir67PSEmXOtvecTXaK45nTE5NwL2UlCAw4dHYxgVT3KW5sIcDjOgQVAaMS31XBAOFyEAFxwLDaAcp768SBr2Ux548sFJSl5S5XTGOVgo8ltokCUAZuCiC5jiGOecpMd1eczS7B5eR/BFwLzU3/vwxUuAbq9TzJGAe5lDtqNVnDixFhY0dDG3cvF6dJrHP1qTEDW+F8QiOYhGUx+v65yr7GTenjWlkXPAzgDlUOVkbLzC1YAz9MHQjljmXmbbfN61vTIWo3jRCaFQ1nG3gNdwgylXFNe8RMn9GvWZe9+7RPbIgdoCpg2RsVjK8zpQEPasRMgQBJuVQFi+rt6yRAXMs0uFqP3J5YqH+OY2aV10KIMJr12YluwxwhH3uIVvf7r4v4v6I61oNaiKkSk53fD+f0wCol6lLbevt0zGixPejnB4arll9fdU0+sDa/Ppz2hzFOfDKAw5aUkja6p6ztLatC8/z8DWTgKbbzugUWkicbJa1DXc9JQ/9snI2N0nrNRkzPczp+tjNpIYv5UKt/dg775YNNlhfTjn9FHUsvIZ+Qe6oh1EmUwBwRNKW1lvWMeI4u8MRI0441KzTZSQMvFlJsp3uHNk8R5uaPZKyeJoAixJzADDomppvfKXdDnXd4XKMgakXZFIABckJXLoEAQwokgZtnvjYFlnHdebNm0/5EXIxJn8yWQ4/8jACAwIK7rNyqVKtSvo+rinTC3hNbX2WTPNA2EWbYG3D/KwtRGC5X0sw17QWVmefYXl/bgP+RbuM6zAq6GF9Efn4/Y/XWpWZtu3aakdVcz7cadSnDudx+GsCXhgHNBXCOYXyuCn6oE9RXBOYU0QWqlaz9vSsrqMGC0Br8YJF0qJFC+amAJwfccQRJAG8EZOfJ4jaFrXvWJ+uf3e7CXCP/7p06SInn3yyzqRVA4PEDIw7ElPrb1Tf2HZldHUJaE6TNqnLnoXVTazpk58jbkMSxvHSg1WrsuylS6O4YtaUawUhc5ZSycYg3XAyLZ2lwTHX9ZKdU4ThxkB79Fw/J8wXqlOzjtSsW5MzuWLpckYQMd9u23AlyB5BaFQpR+UdJHeuolwI+2rCCy9R/ti0SVMC9rbbteUewlj/8OMPrLmPMUXeUCQFXOefseW6b7SCyxolA6pWk1lzZsrLz79MiSdIEEQuN2u+Gcmvxps0koaNG6mtDMmj0VZHrIWfs3cFh8c6WK8pp3MAQg0vLyXpOIplaFMZX6v048mpDtwrLOQikC6ApxxIsx2dY08NgJTaIMXTMrcJSx6lGXjwA7n4NjfkydMztsw3hC/kCiDVmYzEQuQBevy+UvdZGXj3SStKZOLBUelnzVngPaeOZwUA5rXV/YIh4z/3zAXGPRpsf544JvFAjH/P0E56gjAFOmYE5M6QhN/mmgMVJs4PvCJwzd3HH2jdI0iPoN4dyHg+5QC9GRBdL2tYexnygb/6QhWZdu3b0cDrJrXQIsP1+iL4sP2VVQKwDPIIVPzzFuKHASPgCmsighUHbZx/06/yCz2iGZq8eMk3/NoZ1ZykKegZ0zrNIqD6IAbeswx5iwZYSLfCHs1uxdjl7AcRkLkjwO9NINWSq+K17UAh2Ar7N3NmgkQssYgZQFQno5AAZDPj64JPxJC7eR1IAAQLWZCHpW1ojowyJyY7sCYydE5YpcOYrUKVhiKgSuMeEp0y5tZYHAAOq75BYGfzHddXIlNsPNXBy44y9ymSDTUQgepCYAe5lrx9N0uf6Ze4bVMnIEOlmc3zEn5h4u2v3i3Q55jrMIB3I7qT2XE/MwKBbB+ZM2a8MgAY91qIEmNtk5W3VwIy6E6LOtpQs1qCNxszWfga4AYsZja/+jf1oy0HJxJFXibTunX6PGB4fK/7tfz+02Efjp6kQU8JgCZxKXf2XO2IPnJg0k3ykqQvnvCWs8tZkzJ9DK1sQxfVKovQVw3AnQx+MiZGLKR1oL/BdRb+/Av17mvjheoy2++0vc+YzW6o+JImU+2OOtnajZfyCre1iE6EG4rnru9jAlLblwBu+IBLJ/DR+XPmy8YbNaZcBrkJ6DNwxhlnEMQ7u84ozIoVua6qxYozuBbWIUA7/sT7+/fvLwceeCB/BmcA1WjAtv++9HfZcecdk0RGiRbIq822eDM2ezbsf3U0g4MbyFN37tXJyBrLuUwoVykl1Mb3dUb7EkkPdqdVyQ72jPIbgWnmuZUlxNsi4f2hktlvi39jpA33s3jhYkbrsHcxi3AofvzpR/lq2gxWPgNwbtOmjdSuW1uWLV3O6OPSJUvYK2HR4kWydZutpfVWrRkp5eemfyWfffYZIzeQSWJsuU2zwjXBFuiOtr7TtHeIADx030PyyYefyMaNN2bxBpTkxJ+IyP3fu+/KrrvtItXXRR4KraHuDtsTHIlw9vuzw/Fw28PIQZXqdBT0s1m0RP+dT+rlXeaAe8EDrwBQSzCefuDlvIpKJAAJUFmppgjS/pcNrodDHsCmvet1ih34VMbye1k9v1cH7u5lFhyWoqPw3zLVuhTUIPrLWbj/9pk9BF/SsUmeWLYac8C08CXpGnaY6eGdL++VA+pmiJWJcJ27me6CrjwB/wKrER2CypwUXdDZzcZn8L+XctaK9+oHh39P+m4HUmG+XQaioKGcejgkt6yNFxIaAdz9lWO87R7cufR7dRajguPhc2AXi05wJsExw2isGA/8sA/p6YMtZVa+Mv3KJIWeAcYnEjiGsLrjCA3SoWqBE412KIY27w7AsnVlYNo6+fk045pZ6F0fzHMoPLyf6vY6MGISv7UPD41WfI8hiSpj2G1NB6bZ1KAKyQny8yW73GjGPRHd98R0gZECKLQ6yYkkMNDpds1Be451tjkE6E+OV0xC8jm2iEU0+smRoROj3WV9vfOwRLIWOs0YQxjHIs2nRQ481JytS32GEMtPAAAgAElEQVRSTUTP5sZDu8p+6ZhWI0uHMcjAOxlXOCRMxrIOigYkdV3rWok2guNpc+sMaaxhXNyHqnzQngbZGvG69BlodNZTvytL4I7fDzCmpdesRjTGrlo1AneX/yTgbmytbhftnZDZKtd657sLc15Mk8u3O+tvgEbXXiY5S5Ijkz+EY8vGTbtges1/JAqnFuk2jv5HjGSyS6NHxsCe51jmTKfuXj3tAp0NhWIEYCR4tb602ht9Vl9DtgjTGedJr1M+m0zZzNp4td2pLaUUiQgzqVdufg2N+X5j1MAkHO50pV4kBYxCJ9qwA+5Xa9arQw9AxegWu95WkbcmvCV77L47SRmAdwDDiy66iPp+OH8Ah1iDzsLH+u4O7jnOa9ZQKoP/XDaz8847M2EVv0NFr6nTpmYlINM5YDbb7CGqy6xxxy3YZgd86nRnEgzsX+96rLpxTUZNL8rJrSNy6MQdzymuqZjDFuqHeGOjlJumC1CXSYXCG8J8DZfKAQzXqV2HcjuA9vc/fF/uvfteWa/OetKsWTMWCsBeQX5To0aNKT98f9IklvVFadytWm9F2RvGHNGKmbNmMp/p4l4XS5vt26TEXT9vMMcYj0hWYDwQccT3ALA/8dDjUnPdmkzI327b7WSbbbaR9TfYgHthwksT2OQJhQQiFtGTMntu/b6M0MRYUpZk5ILKfjThOJ7bIEOcSHCFA9e8A/diyMwnxiczS3AJE5xjEQNrVdip8dp8uACK/xDI/cGOT45CYQMm5qwgDSh5qURxZL9NTHGQU6jl0/d4hKEIoiM4LbLEPmn40yu0uDHlYo7MumvNY4tnu73cd5ZwXBQ0lXAl/2AcffP5fcT78o8lVsoSReKBU7w0AX4ARHx2a/fu1/5fwLt79s5CRuMRx7zCfUSg7uqEgMLccHrMf8nvS9ikZ22x7R0PU4lMrOqTvt5ZDAOfDgQIcLy1fQA0yYlRek8ZIQMP2mYdoEq7/Ok8ZoxrJq3Rb/fKCXQmXW6QBABZuNUZEwW5moREvGTMn/24wsrylu/JyXKdnwF3PV/s4KlgJ2yPBQ099e7OVBNtW9KOAUkdkSx5jnvJnqu4pvXZ414Pf4/AMjiz2dir8+0FFpiEFVgsvw+3EQ7a9d951gTzQyfD9lORUXEb5Mwm78F0uuRDU1/2zManuXe2K1HVeZbbJR66n/JstI+Gg/cop4JMwBlIhnLXQP8KRts7DWbsHkFArAFeQKEOvPUWVetLu4EKOABJJeyV36tHk1xGFN+akyqFMce1CdLhcFl3SneayLRa9CobY+2jgHUHB4s2hyonS9z09eVRH7cvpl8v3r6Ddpe45OyfR7QszM6OxyVHQCuJqAwiC3klOZW1b/fGUGkuGTXQZ8jWTSat0DHLk2DsCmlsLqeR206jD+68eM5NBQbb1hW00VjX6CYL1vKvvgDK0FE1dw6boxqJDifINGlSo2QgLCjxCnvcJVi4njqgXrUjk34m8I51YOty0rsTZfb02QSWTZs2ZVI+Ep8h7xg2bJh88sknrOaDylj4L2rcsdaw/vw+PDkV69//A4gH+473IEEZTeI23bQJKyOhVOpGGzWQDRtswG6rsaYLbaA3civXSBpzo+hMq5SJCZ/WUVtlGWZhfP7hpNCuWR4JJy0j6XwO9STIqqmkvQhbbxEOL23rZ36p+XcstU71dei8OCkz66tZ8vtvv5M579+vv6A0KHKRdt5pZ9ltt92Ye4Tyu4t/XUw5HiSpYN7nzp3LsplwqDAeiFp4Q7zBVw+W6lWqsykTCgXAucI+w5xgX2FprFt9XYLwleUraS+qV11H/vX0v+TZp59hz5C227aVtju0lQYbNeD8IGn4ww8/pCTstLNPs3m1rvA8M/PAPWEXOwtp82x98pzDHIbk5TTePN+VbHNsVbYmdmspjC5BXYE9zU9edtD+NxszO5DypnmtgPcQuvHrFa+bAxMBLEcGpVLgnq3hPwTvfzYOiTEIDLwDd1/0pRa7h/39+qWYZv9cAht/djMGxPxz6T7i2Ng1eMCZVKMI3H0Dps+HcGxxDip47QGkpdtNQNvWic+tOTkRxMfr8z48GkP9mBqYWM0lrd8Y1haRubPmsurI2nghlNZ0s2a8lB9suBe/1ygZSvfvTSYC6+3z4sZXFR2ue1eAqmDSmDAD886K6fdnlSJ8/ui5l+sB5ePl7JLbaspOrGkE7510Xia94RzggCiBsvhM5lBk0SJjcc2nIACxwSbztHIVDWqRmaUzY+FXhq0tQc+lGz4eVUg5qcwiAeXkmBvbW2ivHdeCH6ZxD3H8vPGHOS9kGnFPrLJhIengfKvjkDlJcT1lScVG2oZ17s4twbyxXLgKq4IYCPXmJ8kGmJMWxyzJ1NIeVIuTbCKTZFfwHmvUQCJl5lgU2WkH8FhPYBMBKFCxBJprjo2NQcasKXin7tZWPiuRsKuz72XS8WpDjcRJwB2HF4AND3+vT21rHqDRdObUiIaF52sEz4SGT7hHyhvsPQApPic5G2tVnNL6wjNVLZNlK5AgJ0x2w7Oh2g4aZznp4vkEaV7wLF7xIhc1tP1vJIuCK5US6Ge1ohT3cEgUJdi0kHuc61UrVqkWFgmDUmY9G3Rc1en38n+ZfMm/M4FW/15bO7q+A8lH9rWc5e88ukDQDmkOgW8mRfF9rvOoK4nr2ORFAD9Iav9i8tqp7d6qTStptInqiZMtDCUp3TmB7plOGCqkYK1B4hT7jxiTrvef7dDohLgtYQTLnCus/3FPj0sadyQAA7S7HUCOR9++fQXVYFAJCb+L2ndPXo12x8F7ZN/xPci1wrjusMMOyTnAe7RZ3lKW/Tz6hKNlg420OlNZtTIpW4WJ1L3j541HH1SOlQFr3APsrc6arSEpk2pw8lYrQIykni2ykqQIfpf06CzRqI6Qk1DxedN6LkTg/KTEGAHIo5MxyjsCHKPhWKuWrTgWqNAEG/H74t/kiSefYIUtOEdLli6Rcc+MY0K6r0HcE+bgsMMPk80321w2aaIJ6CS+6CCv4d5e+ttSVrLBXNWtW09q1KnByl6LFy6Sn378WaZNncpKYi23bMl+E3Ca4BCgWd2UKVOYrKzAXZ877yTHE8BDbxHQeyguKynpzLrua5fPZLJa/vwPgXvhVPYJjsCwFBAr3Gr6p4dJ4iFZalIr+7wfqm6o+GcIheviCodUCVRRvAffvBG0+oES7yMB5bDRK4sc8J6K4DNcjGxnQbdUmRwmAX0DWT72CqZ0AeTu1+6vCN7j55IRL4DXUnOZgEsI6/o8FIF+UZ4R31dqTitzsFQlYFpvv8doYL0ucYyqePTHnIsMKGeAWZ8lbAS7Nth2SGTw5199Qau35z57pvMgx7gX1mNaAx49CeA9ru0MuBuIDUmZCvRU6qM12lXv6uG14vPAKDB87rp0k1hU+tzBIfZ17U2elAUtHnfK9OCFMOP2O6o2lUDN2Rivz2tfig6jN91wI7uFottlcp4NkJAtNScIY4YauA7cccAwzK2i3DyrViLqFsfc7UW0K9EeEQzFA8wcFzYp5AFV1brcarfCpPsMgxn3eaqTHdCC7+/33pvIQ6Fe3bpZCNpZ61A9wiMoBGQeKbG176yMh8F5QLkjm/Z6GRuLjbz1dhljzYEoAQh7I0w5xxRAf2D/y1lf/NLel8o1N1yT9QMgY6mMri5vBeUa/NN7xH2orMd/lwEDj/rgkwwbu8Y4JHTiWcnuswayspMEBiG/AJ9btHCRXDXwKhk2YphObSiFSKaRHYl1bToD7/ZNJTtryLjdf/cDXMOdu3VhmbY+F/aRv530N2nXfqfc2mSkC6wmNFPG7rqDkKpu2TioPfMInB7SGs0K3r0OnzbXQV141FK3F+53YL/L5eBDDmYJTAYBTKJG226MHe5Dk99c/qhMuUtzojwusaZhvrRMnYbn8V5EhgjAzEl30Jzu3wFYIhG4e/Vctt99POmjtZKoCtYd5SF93Li2U+UOcyhYyjIrA8n1xYRqy0Owz6Q9XwDu6Zx322P16/Hc6D2xZuUaAjUw7agsg1K0AHwfffQR67HjfWCPARhxv/jT9e2+1uLZRpCHdWk6dwB2MPa45gknnED2GEDRnQOAdjDJAKjQdJ/wjxPYZRhlG7PrWtGDMDYOrPFdZP2DjMvXGBzCNatgCyx/wvdzSroOJBhzOLI6/lhz3FvYv9WqUEbIaIZLtRw/eKTPAZKx0ml/VCmT6lWqsXb9sBuGsUY7nm/7HbaXLTbfgtKkZcuXsdv1c889J8ccdwxBOxh5sOifffyZTJ4ymeB/4002kY4dD5T1N1yfki2AbbDlqJxWq2YtWfDDAhn373Ek7DBHiKKgC/gmTTeRWjVqyrLlyzmmE158SdAZGGWDmzVtxr35ww8/yJy5cwjoz+p8FstPYr5XrIKGXiN2TqBxNwSpaMZ2ZRLCFA12SZFFwiLxFs/oSoF7ZDSKB5yD3+IhV+oAzH1ZCf24b6gIgv8IPBWZlvTeROhkmu3iM8RNWfwcDb0bggLj7KA33WsB8MZxKN57ye8sASj8++M4OFDKVQxxQxmvYfeTA+dRMB7kCeleTb8Y/11qPgkMNbadwomecKHznT0xKxAU5ANumPK60wzsZQA7u44buFw43D6S1l4JwOmAoRTD7klesYqMZ2+j9CNkMn/1BQO7U/udyIIkJyhEHxKIc+lAYOHVEbNwbWDd3Xt3UKSJe+bZF9p6Z+y7MlJIgPHQtq4vLZmXJS0VZVquXa9YbSHaAC8TpyR80MO7MyDCWvhotoMGTzDmaDoBbM3kUSS7BUOGxD90UkXoebcOu2W/M+lXqnSDhC4mejoAU3aH45FKKxq7HhZmcY35WPt8+x5VyVHGfjqI5Don1rJSnFZSLl3HEhGLdpGfs+RU3ysIufseSeutrEweeuAhOi51WcZP/6cHoWI77/aHf7hUSre9sdNgFssAJDMZiyefpbUVFvjFPS+WocOH5pZ8MSLANYNo1Oy5bJK18y47ydNPPi1HHHMk2TrepdVTdjKgaAtNlGFA1Rk/k3eFyjBu/wgyDbhSFmTv0TmGjt6iGR4tKmxa1O/HOHq9bNwn6v6rXCBLSsXHCEi9iZl3JKxaJl9+OV3eeOV1And1CM0pCUxviuQV5DGRCEpgsQDOXZ6TOy+9UpCpHWFzAYD8ntH8DMCK+5ljYkmpGUWgzo1V6nHnmdK6IFXKQG8mkdHbs0RVymR0H+BLOB9MhPUeHZ4Tw7tPZwP+pQSDO7BZhAWdeT99/5O/al75edTmbti4oTkGmewuRn3KEdQIlWSoGvAzEKASDt1qXVvU75dIMI/El4PPN199U1ps2UI22WQT1l1HnwYA7HHjxsmFF17Iv2MfAEBCJlPUuLsjHYG7g3aAfYB2Pze23357OfrooxNzj88A3APU430//fQTNdyz58yWc3ucy2TZ6tXx3XlCTwc9z8JzrkSrpiRFnYFs7udQfcijS8X9TUfVZjTZT0vCT1Etq/+f4YQsOuRA3SYmrQ3aqjJhL4gxI+9kpAvAHZVi0LEWzw/ADN06Gt+hIVmjxg1T9S7IW7Bn0DFY01HgSGkZ3RXLlsusObPY7AjgHWcOtPHoBA3d+o477iiNN20ss2fM5nc027y5rFyO6MfvMnfOHL4X0hzcO8rvokcE1sGl/S9Ve7imnFKc6utUT/la+G7OgFWr0X9k7LrvTQfuqaqa2aVETEcyBL8rxbjnAG+BUOOklujs6Ya3Alh2RrwAMopsdalDr9ROr+BQeDg7VBzxw7cUcM8dLAHsx0O8FGvvizPz3CveXWX3Vurn8dMJ5MUmCYnJ8LC71vtUc2kGyxaBfj7bFA5UIkCIm7GCc2A3U3Se+MxBHuOAnRGDkLSi95Qh+MiYlgLufzaviQWz53QgU/xcpTKN8EadNw/fZvft0h9ktaP5ytpg28HEICE10xHbjZCQ87nTkUrzUUIqFJ2fDLjr+HrFAx/zuLHVRJuO0RwBgHefKzCaP3z3A7toglFr27Ytu53OnDmTDMSWrbSN/Yfvf0jN4IEdD6TswL8LTYzA8ux7wL4ye9YcabVVK37f559NYXUFNAnacMON5NsFC6TvxX3ZvAhl7lBbt/HGGuJGp040Pdq1w66sOe6vxx95jF3uOuzegUYYGsd33nmH7NXue+1BQOtOJJPyLEMWYAXv12cso8PwnzfeZPLSFi22lJo1ahCEIPz8zlvv8L177LVHYv+j3cL9gSmBw4EKBvvvvz+bH6H+L0AxmGo0WgL7g3t1Nn7mjJny5dQvZZ/99uFhuvkWm/N3CPN+/NHHbAiCtvR4Qcrx1ltvScMGqAXchof7c888J3ffdTc7yUKviTHAGkJ98f+88R+pXae27LrbrlZTOb/PcE0cclO/mEomdt6CeTyI0Iipbp16ZIkgQ/pm3jdkCdFsCK9ePS+Wa66/Rp7997NksQ4+7BCTa2SbBwfggnkL5OWXXmZdcDxDu513snlYLfMXzJeZ02fK1tsiWWt97jMkmQFYNGveXGbNmMlxb9mqlcz7+hvWiAcrNfmzyWS2atRcl/XPMX5YO5CBqLNUVWbP1mcCSGu74/Y868j6WilI3wtQlKBrLeYWjafQEAksHGtlrynnWps0aZI0bd6UEQ0vu+rJqXQ+q5TJ778vkX89+bS0aN2Cz4KGT2d37SQrl6+UmV/OlE2bbKr19MvXyFfTZ8jsGbOkw14dyOKhU+OC+d/ypAMDO+WzKdJyq1bSsGEDLd0oIj/+9JO8/94khv1bt2nN50TVEEQJIHtAcy78fdvttpNlS5ey9NymTZtI082aSs1aGrqfMX0GE/IabLQRddtw0ia+9578uvg32f/A/bMa37Qv3u8hi3440CZBkKQyaoucNKDDaMnrHGM4+2x7Hxldj2pnZ1OST5qjCQc1OkrTpkyT7+Z9V8r0/88/2/uAvbPPeNU4d45czmfAnbIsA6MAhJDP0F5w/BS4+6sCOLVf8OerRT547wNWNAFwB4DD3n399dela9euqcwj3usVZcDixpKQTgSks8CIDgD9CNrxtSgNuddee5FtdzkOgDsYd0hx0LMBaw92F3PWpVuXXH4bz9AgneKjBMII/0TeCiVFlERa1LJwlrsc0yOKRWIujpmvI28uxBMPnUX1ALFbyAPKdL5RwgLpTrmsQuOhNWtkyKBrZNmSZdwzcJigbcezQ5KE58a4XHbFZRrRQ0M5Rr00WqDdlrWajS8N2AT0p8BZ/9KL4xllh31psUULdthu2bqlrFurBtf7XWPukp122YkJ6+inAR07unXDcdAIcDnn54ADDyCIr1ennjRt1kwWLvyF94FoDAA8S+sWCAM7UINETQcn4USTZ+I5PLlcI+jeOK0EcHfQW2o3OWj33xXBd6nPlAIWDgjTiIbNU+ra8bqVgWBnIdMAFJNLnVG3i0VmRA1Z1g6bi9ElJxGQprJfepFSUQIHZDmgHPV12QOmhczrhPt156BStr4UcHc2KCbg5Njw2GAj+4XfZ4x8OHDOQLveNLs6hkoWcS48NKv2QY1GvP84HsV1khyNEuUDU/g/fKiyNZB9X8Zcp+H2klkWPsT94lnAtqOU1F99wcDute9eBF5efSMRXamCkbcwNo7LPG9/njgOUaIRn9cZ9/hckK74XmJrcisr5R1XozwAodCrBl8ll/S/RKpV14ZDt4y4Rbp07UID3r9Pf7lyyJVkjB558BHZ94D9CEC6nNVFRt4xksYIRg36vmuHXSu9evaSSwZcQsD++quv8QAD8EQXVbS4P/CgjjRQOJjA8o4aM4rsx1OPP0nw1mbrNnyUJx59nIavw+67yWeffiaTJk6SM886k4fLiJtGyEW9LsoOHuw8VFSgnlZ1t17T+rWXXyWAhSG/dcSt0qtvL5Ycu3vs3dL53M4cp9GjRku387qpofTITZmC6gvPv0huvHkYD9zRI0fTKF9w0QVy6t9PlTEPjGGDnVfGv8wOqXhOAEUkLEEPvWD+Arn/vvul36X9aOTxbNu23ZbdZp979jk5t/u5Mu7ZcXLYEYdTznD7Lbfz2nBObh5+s5xx9pk8nPDdi39bLM/+61k56eQTCTxG3TyKXWOLa+XDDz4kmEACFxKr77pzrPTt31f+/fS/2cQH7DM+/+Ybb/K6u++5O8f7wvMulONPPJ7SJBxkNw29SZDAVXxhHD/95DMekq1at+RBhtcD994vHfboIM233Ew++fBjmT9vvhx65KHy+69LZFD/gXJWp7MYqj7v3B5y/6P3szTgyxNeln+cerI03rixjB19F2suq/wEjkQvGXH7CB6KN994s5x4ykmy8aaN6QiNvWOs9Bt4iVUzykqlYS/864l/sWYznEQ8//Bhw+Xq668mOMMzA0i337W9/LLwF7nz9julz6V9dM5NtoVnASP85ONPyhlnn0Enb/Tto6VGzZrSqWsnjh26qO6x5x6y/Y47sFvtTju1Y7MyJMNhjtABF47SkMFD5NobrmX3XThsAOMYfzgBcL5wHwAAd9x+h/Qb0I/O6UXnXyTnX3Q+naIenXvIyDEj5b13J8re++7FtY/usT1767zfO+Zerqnd99hDli9dJjdcd4Nc3OdiPssD9z4g//jnP7g+sSeURdbZzPCaRnG4hiyRMNl6A+8K4TMQoVIZkzBZZEujICrJ83PXpRg8SwvVdDxA/eb4N/+qmeXnm2/RXDbbYrN0LXwno0vIDbCqN3xui3gl4G4RPI86+AXUickAZSK8/EfGi03+aDKZWTT1Atv+3nvvyVlnnUVb6fp1B+5esz1WlPHuqf5dzrZD+oJ9FqPBhx12mJx++ul0ql0qg/cAuOL9AO6Qa8DGojnTP079hzRp2oRPHSMsmVSvoqTREYyzvL5mYrJ8JBVtNen8cnF5+dUQeWeFSVRMUU02AT/K5wNY2/8c4KuaSvsc+ItJ4WhQJ2Xy9utvy/1j76O9gMQFTj+SgOHwwlkfMHCAbLXNVup0uhzFIla4nt0i97t2HTX5bZnIlZdfSQ07yjqim3irVq1kww025J4DyQEyb+mypbL7XrvLZi025/WXL1lG4gZOHxh7yGLRkPDXJb/Kj9/+SPuDTsa16tbid61evlqqrou+GNnzMU/HnGbiqaDe8MZQrlygo2f5Ivo8OqbEUpFx9w1d2e76I+CuF47ua+ZlFa+XNom7QmsBuPsBTFbOdL5FgFf0DuOhXQSZuvEzMJ8D5EGGUgq8x7Hw61YGwnUW82PnjkMpgBo3kgO9XHZRdACCAxLnoAKzHqpo8HZYHzz7hAP2OH5kK2wjeKjRvWc/DIoOSPHzpdaZf9Z/l+QyIYGq1Ljo5+xTdu+epOLX8g3uYw4wubbYdi3/qCDEDw8dHzN3OflVYMGs2kMx+TgtMX5eH4wNKGjosgRIjEUC7qkGtoW1LWyurYNgRLWu9Y8//iSPPfyonNvtXBqOKZOnyDbbbk2w/cnHn8hJJ5/E78M9PXj/g9KxY0e5adhNcv2NQxmmnzZtGkHtkGFDZNQto+S8C88zDanINVdcLQMGXSZTP/9C5s6ZKwcdchDHA7rEu++8m9+J9TLxvYkECGCScU0AJ5T72qXDrgxB4j4OOfRg3geSlE49/dTEKFLvSVmIrkFqoxnZL5fBlw+W8y88nx1aAUgBmG4ceqMcctghZFwxDogoMAS73TY2rsom4jC475775LLByuJ88cUX8szTz8jF/S6WW266Rbr0OIef+2Ly5/LNnG/kkCMOkddeeY1d9Y4+9mh+/7QvprEawhUDr5BBVw5SycvqNXLheRfI8FtHyBW4vwvOl/obrC8rV6wgIMYLgLPTuZ2kVp3alBX1uaCP9Lv8ErKrmH+wwRgrhMSjhAzVFRAdOe6E43hAYQ7B6L76yquMPhx51JG8/ueTP2dXzd332J33BOB+/U3XpzF9cdyLHB9UTyi+4EgBnKDdOtYz1uCQK6+RSwZewkNp5coV0vu83nLjyBvJinfv1F26n99dtmu7He8BzwiWDGN1RqczOdYvvTCezHb7Xdpz3Lp37i7X3nit1KtbTyaMn8DDtOEmDWXR4sXSq/vFMvKeUbptU6KnsmxXXq7jzN+VldEZAvsIB/KyfpfJ4GsGJ6B+3rnnyfBbh2tnSJMeAExd0usSuaDXBQQI2FvoxDhp4vsE7rBhAA+Isuyw4w5s9ILvPeTwQ3mQTp82XTZvsTk1sHeNvouOGF7oRnvuWefKmPvGyKD+g+gUOcDs1rmb3DLyFm7rTqd3otPcfrf2ZPOwvoYOGSrdzuvO8Vm6bImsa8m2Tz32JJvM7Ln3nvLy+Fe4/vc7cD+OHyM5b/5HOh58kFaqsCRRlcqRpkhJlrRLDgQKss94FHuUgzbHarm79M7tiX8Xc0+86pLLGs1mexnLmdNnyZwZs0uZ/f/5Z3sfmLHuDto9EudnNdcKIjRg18OBVjgmLPpgoq5wZrr8xs+t6VOnyxabbcFoHtju4447juvIAblLYeCI4wVH2RsuOYD3KjP4PdYRQDjmPZ2Zdk4gGnrDDTeQucVnaI9NP499DNCO/6AFnzp1KqM++x2wn+2DrGynnpVWcSZSjQZmM3LOZ15lNcz5sGR+JeEqVh/KJs3HzlKeHLjbmIMDd5LE87XUh3LNvKguPjhPuPa61daRRx94lA0REe1ClAPAHZ26Tzv9NNnngH10HbtEK4cjHVzqsufZF87NwQMHsfNy61atpV27diwzCdIAUVKcb1M+nyI77tJOjjz6CKlebR1GP7musA/SfWaYo3bNOqy5j+jmxptuzDUFXX1DJlNnjfcUs6FilZ7FUWmS8FzYDZnExuRO3lXWgfufgXZfOEUG3TeJf1cpUBV3JRdoQWqT5CfhjX8GiOM13aGIANKBT7yfHHgOTFsRVCdwHIB7qe9LYD6w8sX3+b+LAD6NQYnIQCWXS5eOTkR6vqSbyhyBCqz3H1w457jYN6nk3zady+mmB5QAACAASURBVFZC9CAyBH4fFSI2JRIGk3NVmbkuNM2KazMdRFaRwROsSvEJfCarHFHcFPgdEkvWFtvODqlxDrwioxlO//7IfqkBsLKMVg7Oh8SlPFF3nFgF1xabYfS9grFPh41vAGp7VyVWgtdfI3LyiSfL2Pvulnfeflt2br+z1KlbV16Z8DK1kw5woQ0G+AWTc/8998tlgy/nx2fPmiW3DL+FgH3CixNk1913o7FfvXI1WefDjzpCpn0xlYbswIM7JqA5/5t58u7b78qO7XZkYwzIOHYJwB3yEzCneEEqAKa81Vat5dl/PSNdz+um9XapjTcdrjX6IttVrs4KwPfjjz5OBhT5Bqefebr07dVXDj38ULIk2AIos8aawF75x5iNKZM/l+fHjSNLj7mcOWOGPPbIY9L70j6C1uNvvvYG2fV5c+fxsAUoRpgbUhL8B4Da+ZzOBOU3Xj+MCY3OkOC+jj3uWLK0uD9EerbZdlvp2v1cPu+NN9woZ51zNhuL4DnO/McZ0qNnDzK/uGck8O7QbntqKqNNw0Hx2quvySsTXiFIQKIUQsuvvPwK5+6wIw/jITF1yhcE7mDJcaRBKnODJXHi+9+f9L6sWL6cv+cSsbbgQOoA/dWqV5eWLVvwd5gXjEvnbp21somI9L/4Url62DV0eM76x5ly94N3UybiNaSxFj6Y+L4cf9IJpMJefflVylcgo8K67nFOD7lm6DVkMuHkASBvtuXmjCTcdO2NBO7cLsZ+YgzAWI+69Q65qM9FWrqxSlW5e8zdctqZpxFIDxowWE4/6zR+BvPw1ZdfyVHHHZWYTbcNXc/uKkNvGip116tLKQUclXfffk/OPvdsJtfeN/Z+2W777WTHdjvIyhU632++/iZlZGDpUekC9zJ29FjuCZUVlMkF3XtSjnTF5VfQ8fQtiWjVUccexX+f8Y8z5J6H7lFgpjcqX8/9Rp5+4mlZMH8+pUmnnHGyrFy9Sp589ElKdiD1euDu+1lLurmtYTYAqlJNdthph/Q9vJzbCOvboCYqQzi0QWlgFawl3bONt8t9yLx7wz8DI84akjzQgu+WmKx2xhOl/eh57+331kp5yNbbtJaGGzdS6SDrmWuswMeQOMOen+UgMcD27KlSqVEiiSzKkVWBBrZzEITCerXXk0aNGjFxFDLDyKg7646vAsAsSmX8335uwqkFcHfA7z/H/GAfPP/88zkW3s8G2ByAdjgPAO4ogQimGBG0HP6IagEn5wLQjcAxAnxfi+rw6XLK5RCENeVnWDrXkCNhCgInVqIcyW0Lczis0Zoz0hHzpajHmnKZP3u+THx3Itd+3Tp1yWgjQpUwizlbmV5cJ9LvKZP3KOnFqOvIOyhpQ14VOuE2aNiAEicAd0hHkfzb9YJusvU2W1tZTb1myuMjrvHEb7U9CxctlBVLV1BWiO+AgwHp3YpVKxL55vl3SjhpqVa/bmLf07merIJ+r0cJYV4ScP8ztJjkGRXrsEdPqTLgHrVRJUF5gXX/K8C9yGAnIO410hmjqViBQgcwGLWozw/eYAT22dDm9kwuOZFMb5CwRNDuh4p/2sF21JBHoB4Xa8mx9moFdkF+rx1c0clyB8rv36/rzAQ/ZqVAi45CMnRRq21/dzbQN4hv+ApjG2Q3+ZHTA6x4f74eHLin8XKmvUTUxt9TnFNcCyFHePJr4wWASBAYa+tnais9klPVjULiZ+huF+/FjblWuzBNapAfpQO5kGTs7HvSwhdYd6+vi0QbvGf+/AVy0CEdOdfvv/8+AfVJ/1DGHcsfhx4AYI9ze8g9D97LeXnm6X+zjm7/y/uTDe/ZS1lGPuOaNWwk8cXnU5nQ0/GQjjxkcNj8+8l/S9fuXQm+xz3zHI0lgDtO+icee4K6cQB3/L1x48aUvOA19LqhcsHFFybgjoYdMN4qAULTIS2xt3zZcoYrYeChBQX4A6N71513yYl/P1EdEtvfifkxphbA76cff5IB/QbIyLtG0tl4/OEn6Nx16d6Z8onzLz6fB/V/XvsPNdGHH3GYfPXVDGnVqiWvO/+b+TLkqiFy0803ycABA2XI9UNs3nX+wcRBPgENPCq1QIu/1VZbSZPNmlCqclaXs6R2nToE6Zf1HcDPezKUyxeKwAv6cLDkuD5kJVcPvlpuHXUr2W0Ai8OPPoKH7ttvvsV7320POFkqTWH1FbNLL780gYwz2HpOfZCSTP5kMp0ShJWZ5Ll6tdw49CbpfWlvK1tYLr169JIbbh3GkHTPc3rKLXfckhJXsY4wjqjecPzfjuf+xv0RuLfYkvcHxh0RHEgDRgwbIV3O6yK1atemtOSSC/vJqHvv4DNiPXrYG/dx9cCrqXP19QdZzZmdzyTAvKT3JXL9jddntjgkqKZSdWVlctF5F8qlA/vLRhttSOD+yUefECicfW4nA+73MXoAhxOgu0XLFlwfcA5vv/l2SnMAwu664y457yKLPq0pl3POOkdGjR3FSjzXDbsu7Sn8hQSHlEmXM7rI6LtH89+YHwC+X376hazu0mXL6IC1a7+jNGjc0ID7JrLbHh3kuaefZTRp/4P2J1AGcFi1ciXlb37tTPqQlYfk3DqZYjYzEjA+jgq+QqMyc5jYacIiiSlJXREg80B0IhywaynQlIiONTr/W5k2ZeraMLuy90EZ657An0UQqHSGRMOicgnYkzW1qSjIY4oEXrpJc2DgJP/y/S8yYcIEefrppxmFwpw5ix7lMjhfor7d3+dAH/cFyYcz9g7k4jl58803M2GywvlYXk7Aj/0O4P7ll18ywnP40Ycnp0nPXWW0dUqyqk8xOTK7tpW5zQFJbxqpjD0JN+9Bkjxo6yvC3zE7Qhs62YVJqFk0lFNCTKHOnWMcRixQutM/E6LrSMquXladUjxEOVH5pVa92pRsFu+9lCzbn93f6+TXnNmzGUWFTcFZA7sD+wzwjbwmEBhndDmDtmklIigembK1wDO5XBveqa5evx3z8vuvv1PbjugofrdipUZU9OixKndGYFeQNYWkX+Igyr88YqYOKr8rJ5WJ4D038rYfSySmllpUxZ8l5reUc5BFNJKuvDjY8XqVOgbO5CdtQp5toMEyIM5BLHEvxWvHhVAM40TwXpmTETdhXDh8vy+Awn38EXDPjYNeXBdEdDjs+YvPWGRZ3HmIYD552AXQzrGLjkeQfcSfp+e1BCFnZyJ4L85ldKr88z6ecd3wfbahKzyLM3GVHAfJ8w8SJ4TukWz4V1/QHx58+MFafSIZSAs1emKMs1wpPJiVqFRAn60HXsTbolt9dh1/bbrkjHPSbZaoDpQlo2rSJkvhmT4OY+otsS/ocYFcenl/adBgI94DgF6/3v0IMsAaQEo0e+ZsapH/753/Y2gRyY1gfR9+6GEZNHiQdOnURS4bdJls2nRTMqUff/iJ7L5HB8pdnnzsSel2fjfqggH8oMvseFBHJhyNf/ElqV2rluzfcX8CfUhywH4ArEPuctqZpxPgzp45S5595ln524l/k4aNGtKAdz+3u9w6+laGJFW6oRKi339bIneOHC09L+rJYUTiIw7Pn3/+WZ5+6mnq5MFKg/3FvDVo1ECdEw8Jl1WRt974D0FY7bp1ZMMNN5CXnn9JDj/mCPns40/lsKMOpyxkwgsTZOnSZXL0cUfLU489Je123lG2gla/vFzuu+s+AvARN4yQnXfZmQcAACaSTPH3YdcNk0svv1R17IsWy29LfpMNG2xEx2C33XdlJACMNpI8oZ8/u0snatU///wLadJ0U2Vz7IV9/8SjT0ibbbZi5QU8zN13jpUzO50pn0/5Ql575VU5p8e5lOSgbTeYwiOOPoK2b8iVQ+TwIw+nBh9lz4YPvUku6HOhrLNO9dSR1b/n4/c/4rjt0G5HPiPW0m0jbpO/nfw36suxRl6d8Jqc3fVsjk+f8/rI8JEjCNpsUzD8DOAOHTZeL4x7gY4a5UrlQuB+9dBrpEatdWX49cOl36B+TMh845U35OEHHpZb77yN95bIBCNE7xtzL+VVkPEs/W2JXHvltdJ3QF9Zr956zNHAmkHiJtb3a6+9xgRigiSvKFMmHCtIu4494VgyxveMuYdroPsFPQjcR99+J2UycCrvHXsPgfOWLbbgdR6+/2H5+z//TiJg8IDBMujqQVxbs2bM4jMil+Kh+x9iuTqsdd7HK69R1gCggOe+Y+wduu2rlMmS35YwUfm8C87nv3/88QfeE9rAP3LfI0xY3XPfPSmPuu3GWylXgo4fCao//fgjcw4qeznDSnvsJAMzNn1BKWPtTpuDMJUHqP1R26sSAe9poJ/KQDverxVwsm6yvK590dpi3Vtt21oaN4EUwZeZMa1WL58RFVSPYbM2lSvwPkKJTj9znOBy+1s8p9Qsl8miXxZJpzM6kfQoAncH5biWJ5I6eMf7/ff4O2wt5t9/7sDdz1PYJDjKd955Z8npxHoDcIfGHVKZjRpuJOgf4hw5r2tJlNCXq9a9hCbdN2jQxhdrh6usJcNP7gQ5YNOEb43ssjSqaeA531g7LlkKvQkqnuFZzJzYRYNWLHOJkqwoqrDgmwU8IxS4ay+DIque2cYsb9HvX3+njkatmjVpXx+47wGSPdC4N2zYSCZOfE+2b7e9nHL6KYxCayWrdLJne8UXCisWOXueVXvzNYkkbc0J0Wtket7sn4ErTuOMOViDjGiUxWV51ywiR1IzSmUiM1zp7i9q2QtvLAV+E7grguWCc6DMYgaASt1DZcAdP/eFGt09gjYmLgQKtBAurNQZKEp6ChqsCN59av2e43P4c/n4ejgvGrP0rEGAV+q+HGgnkM216BqyPO0cWbNSG8VBY2SzNXJqjSviigqTEZmJYrQlPaNXKrDQagTvxYo0xXlO4xISSTPGIP/uNCXx0cMYJhBrGTAwYDiUIZEBs/lXXwCaGzbQElGsehE8at2oMYpjN8awgX6zJw8lAK+2JYXb/Y3q0VcUBGXJR2pYYZQ8GTWL7Cgb4uPK0m7Qqk+dJi1atdTOpOoHUiqDRFEADQAQZM3j2WDktFSjdiIcdfso6pjBct9/L8L267NqCCp7IIERVwQDCeb7yGOPZHLRPXfdI803a07d5l577yX33X2/7LPf3gRZkJDg3gHAfvzhJ3nx+Rco0UGFFABOsPCdu3bhfV835Do5/azT2YzFI0Rg3VcuX0WAjcTODdbfgCx/e5PefPbJp5SDQJ6De0B9ecIN1vbOaoxPeneS7Lxre1sW5QTmAHRjRo7h/UBrucc+e8pjDz4q223flocvWM4lZNiqy8abNGZS5uqVq+TfTz/DcQCwgtYfYwdnETIOyHbArrbv0J6H/DffzJMnH3mC3wGJDfbLu++8J9Onf8nx2XrbrXP6c3fWP588heMGIICESRw+aPmN11NPPCXrrrsOwX7bHdvKaxNek/0O3J/6/3nffENHCuFcsNpwKtCgBBUd/AVpEq4LthyyKTD7mDs8B54b16tbry4jMh0tl2HWzJmUIqH+NCrLADyBqfzqy+mMMjRt2oTjNWvmbKlWrSoZ9x9++FF++P57Wa9+ferFX3p+PL+3QYMGss+++8jrr75OKcphRx2WOkHyMK5axvt6/plxUrdePS5gPBtY8b/9/W9cz7gWxhuyFqzlGrWsSlJsLFhWJm+9+Zb89uuvfDaEt1Fx4qjjj5Z1qlUnCK9etbq0at2KIB+HMWpHwyGG44JIxfIly7knAJ5QHQeSseNPUukC5hc5BOggij0CAA8tO8YVibGsD928Gfc9tOqQJv32+29Sf/36HOeddt1JFi/6lQ4Svht7pHr1dWTBvPny4rjxvAfMA/YSwTSlIw4WDK6YVkQjbtGWhKQ9T+xkdQ6LuLkm1/JjfG0oKPc8Jzv9UCYV/zPQiHMJ90+baBIcvPO7+d/JtM+n/VXTy8/vdcjeST+tgfREz6nptKoyBO9mdOnA2MFR4SwrOgEWscZ30bauWi2nnHgK/77rrrtS6gVZC4D0jBkz+J8nmoIwiGDdGXnYHJAiRVCfoqwmVWMOx5VXyp577pkbK4w9Pg/5HuzmZ599Jh0P7ajdVK2nB+yHV2nB93kUJoJyL/OsECJ/vmjSqFVxYkWTDLyro2bSEetpwbMMI8w+AIpvORNojBcIxniC+RrCn/rsKoPkWWjrb51q68iKFctl2a/LZM7MOUwMrl2vNm0aaqZrJCDfpCiPvfy+vSqSOnCwi8tXrpD5C+bJjC9nyM/f/cyE5w022pCdaXF9jhtkVvbwqS67F9EIxUrUscnq3yuO0r3glbDg3HqyKfMxEmGXRTuSDp+SI62eloglH1PMxf+vwF33u1mWdFamRfrfsOL+5uQxB9DmCzKB1hKJmw6YKmPhS1kX3+y5TV8A+dHAueOQA2cG0HyReeg+fc7ZqnADRdBe4d5KAW0bj1IRg+L4Jobbw2Ghnmv8rsocnfjMEWP6facNVapbauE5/fM0KLZBYoJRumZg28l0pDKVWcWQNMYWNlxrlWRq15KDDz04c0eLrnMC7pYRTgmoJbfYWiRznqQ0HsN14O56UTV+SWcYvofg08tdRilNZOItWc1ZMQfuNLYuw/GISpI/ZQ4HjBdY7sFXDSYof/ed/5Ot2rSRFi22NIeY1IgaGm8HH8Kzia0hM+4bVPW0ui7hDKxO1XB4X6s9TKtjwfdZjPXhBx9m4xE2nALYsFb2bMSEfRg6c3Luk79khw3rwcfumzCOSCJdJX3O7yMDrhyg8pL/vCPtd9tZNtkYQDjfgTfnFDkosXWdZGJgokKeCCXAqeKPljxT1lLtoMqbiLr4HLE6UUUzqQbdAYU/pO5Ne06LZrL7qt0bNZWmFVAmR5Nn8bze2AjfXa26ai/xws+9LrraVEt+w6Ft9YlVa2zdFrEOTArC57F68ylsHygwXw7eKVSJFp3vVAnCS0AivC5Z63raBnaWrXhSOMuXusFGQGZ/96ZMaoq1jKqShAZKQ6dTkIVx/2HsUgWTciG4x7q8oNeFdG6yrHQdw0RKuU4gHXdGViWRcHm6D86PLV84hWgk5GcaAGTiQEM0FIOt4XXcsMoUMP4I6RtZnkllgpFWG2SNpKxxFsbBpi8nIdXnsbXLuVVw4p2W/RyJSdRKOGYz9ckHn5C9/quv1tu2loabaqlZHQawkVlkIJMpGiC0L0xWKAD44hnnkZnkENh7zz7tbNlnn31YzQkOKmQWXlkGuS9Iah8/fjxlE3Bii1IagHxc239e/NP3HJweOKJjxozhn/7Cz+F0A7ijLCJquR9z/DHKytpeUQY/s5keHfGzlH01nAUuVKJRJtvPXQWuDvLdXic7E6W43tPAHShriufAPTfXlpgabRhZZrelDIuoJau7bh2WnUWEDmsSJVpRzWXFamjH1R75miySof5vdmSGLYPNFe3rgGdRIm+pzJj6FW0ZOrTWrF1TGyiFs6xIPieLE84W3oemiKQSm2ofdb+ordZeC3guzgFv3Br6VVWbi7NoTRkau2V9LPSz2n+A37F6zeryyHTrSPzxdvoj4BZZ6CJY9KsmAFqU5hQO2FJ3Ueq70/fYQZX7XDjxcqxzSrKx8Fpg00s5DMV7939H8F6838xYW5jDJimNsR1oGXMRwpTo9paMuc1JeL5sDPO6/CwzKN2xLe6QZBrGPedJh8TTNI+5Q8EzwXXMKMOwRjppYQfw4vcYpSoVnBf39kOn1Dj+Dtr8kCSjYC81LsH5MyBqon4+pbMrce7ffO1N6q7/6ots+0Yb5sNfakESyIyJN56o5WvGS0M5cPdxcubFowzqlJq2zccpsUeZ7CvneHkpLgfQ3kLeqoIkBsyrdOTWvz2Dh+dsjlD/HSwHWA923wvMla9pAGJnsHV81UA6M5IBy0zI6M4WgDdexX9rQQw9hGAbMT4YK3S51A51xtjYAZQ1d0poLRfr8zWYRSDyNu/7736gI9GocWMD02pMY6klZ7x1/Ssgcf13dDDd4PLB/Ha867E5byr1QUDYdJAlHNvSAaWsWYo6EgYQDcAoU5SFZx1MO8ghuPN7sn2ljo5HYLKEqHzVIzvYjYWEk8XOnQTuxmzy2XB956FsLaQOlpl9ci40STHcfw3t7NmhNJSi1XHVkoepnFwIquKeuJ5MSxuZrrgYUlSyXLQ8qj0By9J5OTYCEB8Trw2dzQgcm3lfz+MDAcCBgedaDc45nz44n2aUM1tmc8e1XM0cUpsKNgAihvb94VER30OG7s2hV9fNgA86ZWJtgTGnvMUYxBLGT1lXrR6SHEGuH61clavM4s4mHU3b6X9QO9xL3blt/HbegrXCuq+3/nqy/S6Intk98OF1XBLTHG2b772w5R2kqunO8EDKgwhjhd8//sjjslmzzShrA6AGO1ustY7I5TPPPMNeFKz9DR232TdEfCE9c8Du+vdixRlEDAHSIQ8ZPXo0yyF6SUhcH/p2SND23n8fqV69Wk7OSgmhVSHjWY3zwIAdqv9kwD1j0mMnVN3vmaSzwty7PfMcKkY0FLW6rEoBqWleAniNS68CziDKVRWBVFHHsUp5VZk/e54026IZo6hLfl1CuSafY82qXCS6JHA35ttlfskZVYvJdTLzi5ns0oqE55p1alRwVLONmp1bSX7qTccMcXjDLwXtShtGu+oOrDvSuDbztHzbwaEoW8OE4zg+jOgbLiRwLw6ks0mRrUpmthL5RPx9AhDpVMi+IQ5sBZa7EpD9R9+txiYzqjmnw5BbEewn4GSShUodjNxxH54hMNERsOZsYQTZvhj9DWb0fJxL3V80Im70K3OY/MCuYIsNQGZkTghxBbkV78ONfgDvcVz+yFnDwmfDk3Rw5MF1THKtzPHKzUmImrhR9USoInDPjpjs6TW0lL28/TiuBT0bQu9/9YWwJCvJpDmNHoT93defTiYPvhimjsDJD1SGU70zakrHtyZSdnCrzbQDxuQxcf78lhTYZBp6ZedN+xdC1xWWeRj/BJasRGgE67y2ARIHsArcta68sj4KGLgFgtPFT6akaX0eGC+/R/zEm+io8c93n8N3QNaRuuSGcqDOwMQ5VpuUOEozkmo70v4wLaPbE95fYAmTsxz2CufKB5AMV6iVXVhkPv/F0nS432qUIijy9MYhObts/8gOgUxmFZ+qyF0o3iwBvPTHqeqHRwX9O9mcxZh1LQWX2Vh3JHkwU8NpoV5j9iNrrSZIcxAcOPh44Xcq9cocLO5dv543/XGGN3Ra1bVlERb7vZ2QvJ/kBK5azRwKB03eRZXrLDgCrjWG5UhSM9PCw6WKkTHffynqEhzYjJjwsnEW+TOpZs7+BZbd7T07fmIck9xAnQ8k6eGHdIw8qhjYe3XS0spN6xbPWa0MoM6qMTlwj3k3xj7qblAAkcA7pr1KuawCcA9N93w+uac92TX5+xng83J2fn/u/GL+Pn7/Y8q0/uqr7c5tZb0N66deDklTHWu6R2a4AN4rA+6OY3B/GRNcJq8+/wqTytGICcAdUhln3AGsIYFDBSeA65dfflmefPJJfh72DL8HGHd9fKxKUwq4+/shGezfHwnUG5HFR9UTJKXusueuqaQs96M1IIqkVbYqdKQBeEFM+D6kU0upSubwZGe5unBOIvnacDiq10NkKLmLOg9cE6FLdFpvhkHCAV3EUOnfNHZaE37h979QroabQR4ImuvhWZctX5okoKXXUVa+kXJR7C/LdVDgrWz39CnTpXqV6rRnTTZrSkmaHRLptFULmB2OCrzNQU4dlLN3MWrKLtvW9Msrx1knccVMsKGGYY14YGTA8zJsIqs4eeDEaBG4p4dPtjSriOLG5Q83mifgBWARD7+Ecxxsh4orOQBR0KGX+m6f4Ag8c4e1a5AK16rs/fmDMufPVHzk4nPm6nTr23PMvU2Af3c0+m7s4wJ20OWA1i6oi7RwiCbg7k5VYBjSUnP2p4DSHCzwsI0SjIJMJv4uMu1F1h3vSxGEINfQRZzJH0rOU7Y4kuYuHfKp/XmeVVTHTcFBXqaRbTs1NrqBAdrXhrZ9z332YgMGowcylj06qyFyRRPhrLnJNzzBNK4Vd0T1oHPyQeUflQXCKjiP9kYHYzGR1dcK502RrAcoUjify8eIheTx2ximXWGg2w25sq3aeRQGEhcA2OChwMQlY8ZtbRKcBuAUHRdlr7NybEoAmtzD1oHOtcUlLWlXGV5fHxnQVG2pNpFJjgcRbZZTw7VZ4jBxKU6y2YEM0INOx8oBPC6LwxZgx422j6VbhShPUlCrbLt+v0qIstwFTwQ0mYTJSJwNi1bK10eOODEpySqUBLVwLb/HQDv05zhAoLnWdZjJIPQHGagutQDdPmWRN6v3TLlJBoL98IprnbyJdbyFfABtyp0AcLDv0aji/nYHt5gjgruFdt73PIA6Kz8Y0GeHRasu444YcqO4NqxxkMqolLGsCtBrOt3oUEWSIgE/d0Q9euFyA2MuHUClPhnRXsNuQgYUQHtVsedQgZ3JU3Qf+Z7nvrDSnVzRxaipl50zciaxhIUCA7qWs+iYAxT9sd4bm+qYJIUMPgabW9D2mp14cV/Hsz8CSDwnkg3XhtYduS4tt26l9szYdl83BayVyRIDBMsVTyiBO3ANX98rVq6UzyZ9SpkMcm9Q9cl7McQzDeAd5RoBsFHW8cUXXyRgB2Ps9d2LVWcYxTT7iHUa/8Nn8budd96ZeT9ISK2zXh3p1rO7TpVp+el6eUUZRl0zB9c7eicsZc6e701OZwD1yY4EQi5G6N2xh6TD5WUE7CYry84lP0/0DHTSxufG5WwZSZStd2rmwdusFlmyeAkLIKDJYb311tM9gfPA8nIiYZOILa+GY+cF8mL8LPaEXZxTUz6dQhkKHLHGm25cKMOZRTYryFHMEdB4g3dpzU7qZJONfPK9AXmiOwd0HqwQhXLJWQ4coQLWNM5/y6Fjv4Q/A+65hR9CSRWRrP3ET5LA2uUArL2t6AUmQBpOouLnKmOmiwdumZCeJgAAIABJREFUAnssRZUdrhkIMXlBAZt7NKDU/ZZ63hyoLsgG0sFbAOx+D9hcMbGweH0P4eZYygIb7ixGGpdSwN2NfAngHuegFGNb2Rz7OJX6PccuGD/VPupGrAy4V3h2B5QhfJyckwQvFOTQqAYdfMZ4OUzK5DIIUT7/7POVLt3/9hdk2w9Dc6BKnDunO3Jbwpou5RjejJny73YQ4GyAAxBu3IJDVip6wfEwtsDXjq9TbXGt+mSdi0xzzieJoLQogwmDk4yLzYB/Hw930waSwbTSYg6mEyNolVzILpvO3e+RwACd89LQlklVSAes8gvAU5JNJPuYsSpF8O4JQupAxCmzzxiD4dfXVWWsiYEbMLCl9jruVZPAlK3ioWfABsYVL2d+/fNeIcAfED+vWqWaRhusNXt0QHkvae/qJCQmkGAvvwazgyKTvCDsmubcnY012s120rsT5YCOB8bZze3TxH6DWYcW3qokcCjdvrpNN4+PoNoOSMxVlneS32FJGmQ5CeOeGaeJm9aUytd7copCPogDKd5HIQrskSACeJMjJnDJ5E2PbGS6UzoMIRnM7QqBu+dNeLM0m1udG4/YGC9pUVydKJsNZ8ncOTBPTvcc9QSaUJpyJRQQc23Z+krr3pxTb+3ueR+V2QK31TnmO9mlTH7n11H747ERB+SadIhif3R2cU+sFqLRAONjk2aae9hyH6I99jlzMI97+/SDT9eK1r39nu2pe/Z5riAJMoIi7aUgiclhEd9rQXbEPVqtapqf6Z98Ka1bt2YZwXr16lWwyxgRzCWYcejQUfll5MiR/DscVMhkwLjH5FQlF/KRLQB3XMdZd4B3/AfpDWqO9+7dW7beYWtptGkjzgNiWhhbFukgMaKEFW2QkRYkE1z7XjzwkuNpJSQjkUfnUz8QSxgSODvrDEDJdaHMTzyuiuSig1M/7zwCRpsaos5wojku1Yy1tmRR7EvYFvyp5JPeXOp7gj2ViAg9M1IkMPQqgH4eHVLhQH7w/gccJzTQQ4lnzA/tFyO7dv6GQiCZ8+zOrd2Dj6tFQLIqPElB69stzQBtDJyUQm4jCQcAdh1A/h5j8t8Bdz0t+KrMQKQ7iMA9sHLxQCyuF9/6OvDx0A6eWokPRWOcPhsqdfj9Jo86PAMnwpmCwGAUQXtkE4q3EJnOPwT9npxlDF8RsMcD0BdIrIITWZQSey2bk8IB5jvHN1Dxe7lpuCiCnCJcowhW0jyFOc6Bf9fEBcbXwaAD9zhm/iwRnPD30ckw57PUunP2J4Xyg4ShlJM3aeIkmTNrTqnl9z/9TCvJGNteWO9hJyYg7EydH4q+F3iPxTmzvebMZ9wTqpkzQBDYzHjzZFyMrS46SpQAMEy4hjXLUa5ux3bt2GTCtzjnPOxzTOVL418iaEMTIwcbvjbQ2v2NN96Qnhf3TBEPMgjWbdGlQeiAOe65cdKyVUtpt1O7pEHlQWAHixmYdMikoS0TeeZfz7A819777RWYv8hsZH+nkU4SHmX9HYqQ0bZxz+3fMJ5pTSdNsNk+Y0L84OJ8BqnSosWLWD2kzTZtZLsd2vJD/F67NUh7nvv3s6zA02Gv3W3u0XnRGSb1nPTQ1QhLYl+CnBnXXfTLQlaRqVmzVoW163uIzXFSboN2z7VCiPwTWt2jjj0ydWbUMdOR+u7LGfLx48/JrmeeJPUaNyRgT849Dv+qmsyqjmC5zHn3Q9lst3YpssVkVitl5tGWxIKZw0hAznboSEgVWb5iORszofZ/mj+L2Pg48IAPOm2fw48//Fimfj6Vrd8jWMR9UKbAToWZJDDZGSMW+Hz4H6VOGskhU4//eUk774oc1o8DD9o3q8BiN5+kB8kWpSpZakl9000Y/zL35AEHH5jYNQftGmnKyskpWeNOk3U78mhYeTmr1KByDsgFdwT9HvNIKhABkSwzEBRtFe7VK1wQGNq4oOkZXthveonITFr0JkTVfK6oPS9TAIm67tMnf/k/2d9Sb260cSNBU6YkM8yxxMry5pzgEnJXd/IIoLxhVVVtrhPxz1efTpett96auT6oGFXZC5WRANbR1Adad2jeAbwBuuGcRrlMWkchms5xMuCOveaad7D5HTp0SNVmmm3ZXJq3aJ6IiYwoM2mm6adVeWmkBPTvln+UGGhzxBWD6W51SU0E7WTauQ8dDCtTz9R6WxNcDb7EDdLF8865rWiDPRrECKSTJgbcw2V12wC3eMXAIJd2++XRC0aAcR7w6LRkT+c0QBytWiOvv/w6SxdD8rTFFlswkgJSA+V/Yavz6zpZ5RSA9ERwz2djTjdlhgbU/TyN0bCwHp1cwrCvwl4KOU4kwERJE64Hj3pVyrjbakyeRrA10QAnoOszEY1AKVlGJas8hjb0fHTvJTv4KvzcDrYiuPYHd3CRDteQbOG3FgFe8qCCzOWPgLsfLulAK8HAsma2lc0y21Yp054bayxO04wWHRQfwuxACAdSifHFc6VmGfZ7Z+10MwVgUolzFuc5NzeZLdDHi5U13BHz5MJw7VJAPG1iPULtetkDZZ8psIwGNhLIKfEMKFkHoPpXX0nb7u68P79LNEKEJ85TWgPmLCXdd3Qag55aw5pIUM7Yr1xFFtPncacYUwtL4k5qOsDCPmKCGZhr21IvvfCSrLtuDdlv/33TsDhod/ksHvPTTz7l79H2PYJ6f/Q+F/eR6268jiAxOZ58Y6gIY905UX7wiCOPyLG68dDiWg3OjAP/ie9NZFfRllu1JHDX73Zm3P6eDr2Mh8bnXSrBcSpRrckfPie1srnQdajadXX2TQNsDgfBoLFRmC/c56JFi1n+0cfHAT7eh3X4xONPyKlnnqr1eZN1NyBl2lCNUliVnrBodV7KZdoX06Rh40YM7bLagK15lT+Z7MP3Y7J7WpEAQOT7Bd+zOy1q0afdxLXoAL1cHj77YjmwX3dp0HIL3Ysh6uO2SaUaq+W5S6+TI4dckoA7qqAAL8QE4kiKJGCK5zQWDc+FzqeokIGym1of2ivXZPkGjGyESA3mAA1o+l3UT4aOGJrb4pHlZXInh8cqSvg1sJKgMzU76RECPzRVfpGtt8gw+9zq8Zg1OtK9msm7uC8tkVatmwJwPMeyFctl7Mi7pGvPbpqgTF2sVhiiLjfZCDU6OWY+5G3gXtD9d9Mmm0j99dfPpGgW8fR79CofDi705+YchGip7S51FLzUnyfSsWiNOTsBaLjELSXe273rvjYpm3XX5BpaXS4fvPP+Wummusseu1JGUSREHBD6Vo74IJ75noyK39NWIs/GZFe+qDArkz+YLG23a8sGO38G3CGXAeP+4YcfysMPP0zgjhK5+ByAO9j3Itsez9Ei4w62HTr3U089Ncf0g3VHXXvaHK4JW29GhHm00RNHeR5Z6U53aLEm8zlY7iQ7A5/tHeZscU1Ypafk4GoUN54jur6MMQ4OVYocxt8HCRPuETYSc5Ar520FDDyaqXbJqnGRabecGqs6hpnUz2u0DT0GKBWVKrTXN91wkzRv3ly22GwLdhFH0z6sAZQPRulVRFZ+W/obq28lox6eJ1W6cu4ol5Ca+Bk6EE5gcp7gPFFO6rlgmpTK9Wc5CNyj+F78n+Vs0B78GXDPWcE8XlJjnqG+3Ftzv4sHT/JT8m+PRl09vuz3yVu2H0WAGz+XAHSBxcwvkMwhiJ6Nf1sRvP83wN03WmYY7axXi5c5IVYfPQfk7XBNTkaILyn7mQ1ElD7E0cvAVMU6+DlWMVwrjXEJR8vHt4JDUgD4acwCq+jPm+7dcgFKRUfS9wSHKj+ftk/ssNX5qhj10YNYd7/PadEJ8s6NFRbp//gD1GlutlnzpNUrrtVSyxv34mCUZagccKbxDGudgFGBp2qStayXEW3BrOlI4do0lAaqwOaAmQGjg3rSeGG9oVU7WUQcRLa9Xp3wCsHRfvvvZ1EOYRgWY7lO9XXSakEdbNx3zZqoga1gBMwewNJGG24oAy4dIFdfd3VipVasWMk65uhuh3tQpquMDsDXc+Yqc297FN8HI4qKCbHygoITHSn8/yXLlrAUZdXqVfm9MGzQJuIzuIZXabC4aQrb8xoEh+VkuhD+dAfHQ6D4LF44VDFWHmqGQUbtcfwcdX/xQbI35agesi7vzcE+yo3hBx++/wGbJ6GuuVNO7kRhreAgQkOhf555KudZk9mW8+9k4CwvAFOPecTco3Mf1oLfO5i80beNZuOf9darz6ZYboPwGbyqr1s9HezQsXNN1FhHVq9aQy35U48+JTvv0l6aNW8adNGu5dX1+kini2X/Pt2kYastTUO7RlYuW04npjqYRtNXz3nvA3l16Cj5+503cI5qrV9fE/FWrZQVy5ZKefWqUsUA0KrlWsItdZBcxdp9+GJ1SKZO4/jtsfceOckS7Qlqwq9Zxd4B+DfWuJepxLj2Or+XXD/8etOLasjdnXnmHZQL1wlejBaw7KUe4lwTYOdlDYEVpQxVq6rcy0A7aqzjjfidO1ArkSMANr9qFVm+fFmq7uH2XN0+K3cKICFrtPb/unofWqK1TEYOv1269+zOdYrPQku9etUq3q/3RfADneUe16zhuq+xbo0ksUCDtJG3jpR/nvZPqVd/PalTp7Y1UyrjmGGc162BPRwkMl7mlA8ZpD1uaZzxZzRCf0gHyJ24mFPi3n5wGCNBxBC/l/AE4FulLC2qVX35+V9n3bfaZitptEnjklHM6DTE8zrab3foMBRgPunMhQ7ClIqJdliuXb02teZgaSNmcEsepTJo+Pbmm2/KuHHjuMbPOeccNl5DnwW8j3Mc9O1+f0XGHWsWoP3II4/MNWLz73TwHs989CFAJTBMjZM6qd/IapOlMG8G5VusgEA453MYgDbbqiXhSy33AT9VN1OrqDhbXorsy+yz4TBfcwVZGc9Mk17ieWj7jGQkHuQ5qlWs1CFW+2CIQc8NOL+Q7IUkZbxn6e9LZfnSZRzD6668jn1d0KNim222kW233ZbNBLFHv5jyhXz/4/ey5957UW7kjHdULuAs8vtx/IH79dyudCgaxvHx1H3gzlVW/tm8LjrsXuQhJYAzqmeldv9X4B6/OAceizrDwPRFMJYDe/aP4u8rgCF/X1HjnVjZvEfh92iWMbexIosdPW+/r0qfL3oSBbBXGTjWULCyK9EBKPW98fv9ekXg7s9T2b3y3gPILTU/MbKBDayed+YgxOevANz1pMk5Ex5+LAxJLkkqPU8hVO2HKsfDGKj8Peuyp2fqlVZCNz7ajlQLzkxCJTXi10YJSNW2WyWZSiJMpYx4GkdjszLork8bV6+OhR7m+jljE4zVza6vzBubbOi0s1U7kpaOO+E4GXHjCOnRswcP9rvH3i1777M3qxzM+GqGnHjyifzAKy+9IlWrViPjjnX6+GNPsAMnwClavp/V6SwCiFuH38L26ud0O4drBZ1Q4Qjt2mFXefs/b8vkyZPJuOOitw2/VQ486ECWxEM30BNOOoEdUHHfn33ymcyd+7UcevghbDQz8jYFGQCVV1x+hdwy6hY2MfIyfhZzIUC58YYbWcf35NNOll9+WSjXXXWtHHn0kQxD777n7jLqllHS9byu0rRJ02x98tBVZ+/px5/ifaHx1rvvvCuXDLhEHnvkMYF86oabbuA8oIve9OnT2QkWY/vySy+Twdulwy5yaa9LZfCQwfLYQ4/JjOkzZPA1V/CAGnvnWPn99yXS48LunK8P3/+QLesPPLhj8uEcdBK4r17NrrOnnn4qwcHwG27iM0H2gkOkz4C+dIbmzJor1119reyy2y7sWLpo4SKZMnmydDq3k6APwQvPvSDbt9tB6tapI9tuvy3XwMMPPCId9uogv/z0s8yeNYcNgNCkZ/q06bLN9tvKc08/KwsXLqKsacTQ4dLjgh4pGRTrKCMy1Eo82rkXgXujVlvK0oWL5e1R98keXU+X7774UqaOf0MOHHC+rFm1Wma+8a68PvxOOWhAT6leo4Y0a9dWfpw+Sz568lnZvdtp8u6Yh2W7Ew6V9Zs1kUn3PC4f3v+UnPzACFmndk25/6TuctSwy6RRm5Zcg1gL/3riX/L3U/7OOfFDEusOnWYhmUJDLDzT5E8nyz/P/GeySRefdzGBuwMwB88Y8wfueYBNkfpd1o+2ZMwdYwi4zz7nbDaDwho/s8uZMm3ql9J+t/Zy7eAhMvTWG6ROrdq8/vhx46VJkyZsoIR10bV7VzaFuv222xler1OvLp0r1CbXxkvOJIisWLmCHV23bLmlNN+iuTRs1EieffoZMuw1asIBrCIjR9zOLqsAh7fdfBu72rKj7m130EFDSUAwtzffeLOcfOrJ8uW0L2WPvfaQ66+5Xq4acpXUqVeHc/78s+Ok3c47Sd26dWTbtttxL+AaB3Q8gM2D/u+dd+XszmelKFHe+ihdS0kFMbxHk6xZjDXFUUmzAqdM6peFIBN5YiVpMQ8p0qfFbdTuGdDCfKytbqr7dIQtM1lYilZWJBhT1MMr4mSYTyMnuPdUWSTfVwLP9/X0udJmqzbSsGFDkg7R7uP3cP5gb9HdFCUbx44dS3kL2Fw4GEuXL5Vff/qVn8X70EgJ7Dw+i/rvzsgDqKODKpxF6OM/+OADNiZzB7R47jbatLG0aduG05fK8pYonOEMvDu+yLOhG2k6dQJnr4IS1rIxKRq8QCK+1yenFjsP3BNOMRuc7tXkWPh3yl8JMleVdHqETT/lhQ6UBNPys4qprD4/k0QtMT71rABwtxrvFlH6ffFvsnTRUll/o/U5hsh5Q2M0jGmzps14xsDmL/x5oUycNJFSJ5ydYN1R33358hWyZMnvUqtGLX5+6eqlSgIkxyOLMjsw9wWfcI7Vc/d9oB/Nosd+7nnUnZ+zKJzbxP+JcSeQCCgjAtYc4PoDkKu3aMX9PbReWYfSIhscKrlkIeqKYYAicPd7Sx61/aAy4O4GX4Ghxz/ygLW4YTKGJWP0aZw8acK8peLn/D2lAF/6XfD64zXTtZKhza6ewGJK2ggd8pxxiWUgA+tdnFcH2BXuPYWGAhGcXwh5kB9Ld9oacSakkkAMr5aLmLiEITA9/qzJ0y84kagi8+brb5Ya+v/pZ+hu2K499Nn5j+H7Of82HtmKKbzPyjH6Tz2cTiPlchfbw2kNm5TCyx4WDwjoATUBuEzO63qe3DbqNmV1Op8jfS7pQwYTSVtg1TGPjz78KNlMdNd8efzLZPP2229fgvHvvv1Ojj3hON4e2HiAjC232JIHz+uvvS7ndD2XrOL53c6XO+4abTrQ1XLGKWfIfY/cx3H550mnys23j2Cd3S++mCofTHpfTjntFM6hA/fDjzhMpkyeImNGj5Hhtwzn9z3/3POy5z57Sp3adZR59063ti4/+uBD+fzzz6lhBhv8zdffEPx07tpZ1l2nhnwz92t59ZVX5dTTTtU1Y8we2ZYyYRImWtbDWUUX2F1325Xv6d+vP4EPxgwl3IYPGy4DBg2QBQu+lTtHjpZLB/Xn784+9Sy55Y5beF9Dh9wgA6+8nIfHwl9+kQfve1C6X9CD3/vhpA8I3DsSuOcjZvgs2PNHHnxYTj3jVPnp55+l1/kXy50PjNHQ7HuTeEDv2G5HMr33jb1Pdt5lZ2nVphXx0TNP/1s67NmB1YygydzvgP1SY5ZXJrzCw353MtUizzz1jOy2Vwf5cOIH7JaKzqE4EMfeMVY6nXu23HzDzXLeRecbMxW7Zyrzivt5tHNvOaBPV2nUuoW8NfJeWfLLIjmwbw+eMU90v1SOu+UqjsGSnxfKY+f0kTOf0Pbs/4+99w6zq6y+x/eUJJNeSCWhJCGV3iFAiFRpCnZp0qSKFEEFlSJWQKoUFZQqAooUQZFepQQIJQGSQEJ6LzOZminfZ+2913v2OXMnQcPvr9/n5smTzJ17z3nPW/Zee+2GfX3XsWfJsXdfr4p9bVOj3PHV0+T4B29RZf/GnQ9Il949ZcCozWXg2C30O/AEYP/AaLvjj3fKscdbKEBS1FKmngqw6N840kD9JT+5RC766UWJcT7nO+fIldddmWKZGZ6CPYBEwZuuv0l+8OMf6OfB6j/894cVuOPnfz72TzUIv3aUdVyd/sF0BeY47+9NeU/efnOKrhnGg3h6JCXCjT5/3nx54bkX5Etf+5K60sHUoSGPyulUAaxNy9Ai+W1/LyE77d2p8vabb8uRxx2pSZ43XWfAHeD6hGNPkOtvvF49Ke9Pe1+mT58hXzz8C3rN5555TgH8N4/6pv4MQxzybfc9J+h83X/PfRqm1btvH12nRx/+h4IS7H0854vPvShjxo2VgQMHZLkCQccxVIJyhjG1qgM8TpiwXWP/XZiZyHUvoFeQstALS7o01tNY2iQ/Qyjd7I9ma2fYDX1tt9N20qtPryyUKmCNbLSml5NRGPRSCnuoCCWS0RBHexVYkipeTQ1Nsnz+MjXa+vbtqwBcn9M9IQDf6BXy8ccfa6fPzYcPVw+kxp+Xi9Q3NsgnH85WlhfgvyMgjustW7ZMDQBc66233lIjriO8gLH16ddHdth1h5RzEec/h41c12hivGMIq8yTlFBuHxteci9RqPKFPWB5ROWWDxJwBdeTYDT9HDzxaih5XpKuizdZi+FwFsbEzqruHGIsvoc2UeaTiU/EJ93xIrJy6SqtetNvUD/1+CyZv0RLdmINx44ZK4MGDpKVq1bKrNmz1DgeOmyo7LDDDnqusaZ4AdyjUzG8YwhtgSeJBwHPrh44zzNjyFich4QPcuWJ870YLBfN/mhxBO/Lak2q1pWc2sEJUpDiC1PcPNGiKH49HpocSCuC8wiWg8smbYaAioqbkABKRUgBvHE8uq1K1dRNAqjgwik8CBnreK907dxmtoNP5a3uUpZjK7GKpa6Xbk0yowNEWGoeinORM5ZiV80SbrF1AvcETv35PHYx7oXoXfCTnwgo/TlWnaFnpgQrYB+lJWr/5vaY17zWz3m4TA4AO2P34rMvbnDDpcS2h1CdHIhObHo09jIWis/NRL1szM4bKLke3NVh35nAzFovm2RNM6MME4TNQ397SE749gn6GyT6AQD/+IIfy6mnnyrDhw830PH2FGVsD/niIQrc4YIEqP/Nr38jBx96sIwdP04/N3/+PHnogYeUxQaIQRnNU047ReD2hQvxoEMPSorh/HPOlyuvMcCEMBkIub//9QFZtGix9O+/kRx13NG6ilPfnSpzPpkjhxx6iCo4fA5KCaAdzPm53ztXBaJVV7DYfqh7BXuT35BpU6fJN489Use3YN58eebJZ+TY44/V6QAbC2AHrwD3vjJ93hjkpz/5qQKcr3ztKzLpc5N0bjAGzM9lv7hMPwfgDkbzR5f8WGMf62prZa9J1lK9oaFeQzPgKbjiF1fITy4DYCzTDoZ/vuPPcvrZZ+h435r8loLCAw48IFWaoV2N8eCZ/3L3X+TY447VcwCGGe3t4TbH+PY5YF/ZeaedVAHecdsdyqpuNnxz3Q1g3f/9r8fVi/HXe/8q++y3jydPiVz6k0vl+JOOl2GbDtO9gTWaO2eu7LzrThr7PXLUFvLVb35F23pjHDdcc4OcfPrJGhKVS2YOIA6hMvuef7oMGruFxVy2tsqslyfLnFffkhnPvCQnPXy7spJrlq+U+0/9gRx3/+/12o3VNfLYjy+Xvc8+UfcIgPvfv3ORfOfZv+paIuHt9q+fLpPOP0U22WkbkwdeDxxubHgTvvz1r6QTwPXUJEh4NV57U5Xqf176j1x707U6Buy9c888V66+/mr7XqgOAlCBdbrx+hvlgosuUJABIA32/sSTT9QxP/7Px9XrMXHfvfUe+D1KxO29795y1x/vku122E62QcJxW5u61m/93a1q+MyfN09+fvHP5YZbbvDQrozNiJ5kXA/Jsygji7Fh713yw4vlp5f/VNf6xmtvUuCOb2u4W3OzPPLgw7onANQO//IRKgNAQOBs73eAJfAuX7ZM3nj9DTnw4AP1Oe675z7Z/4D9ta45DsYlF14iX/jSF2VA/wF67TcmvylDhgyWCXtMyMB0kDVMWMyAu+d2AK+CYdVkU+/irBFGoU19odQfPc1FI0BlterhrOQr5vW5J5/rAHV8+rcHbzxYGW0NawAA9D9uoZrUTNWBTPml4hUqb1qVpbW65BZihzmxEq8hdwRES0urLF+0XHr16KUGNMA3Pge2fcWKFSrTRoweIX379Uv11fX2SEJsa5b5s+bJkAFDNFaexl7xSeFthIxEsyV4U8HOa2fe9bwgB0aNH+VFi8rUgFZ56N2ysjCWfLwDtQoMaIJ5TQJ1o8Rum1WY4TBooFmOhuuyRLoFNwvNu4D7knFIb3naFrZWGnYSQmoyj1CG84iBCNZ1/ZgUG/BOzcpqaahrUM8sZPHtf7pdjePRo0fLZptvJr169pIli5fIJ3M+UXIIwB2lP8G49+zdU40TNIJCoYH62jrp2aOn1DfXezUxK4HMRHiGtUQckyWbG9mX5bDR7LUdq4UFEOMPowDhPtrd2iv24NH+q1CZAoNc3DtqH5QAzDnQzi9FtjaClADkfI/YP4XKLx0B8zimjsaSFjdUlmn3vUKzllLhPsXnJ0OUaZy0zS3OsQDc0zO5ZufPpUB8Ym8KoSrt1oBeEZ/fOAe6DrqZs9Adzm38twjc/ajqrYqsRXrmgkEVhaGOwe/L8bYbl90kWa4lDaNiSI9X2sgOrY3PgK5Zq2jW8K/H/rU+Obfe3yvbvtMO2V5kEmpg1hjHHstl5S7sii8KGT287Z1Gua/ZkpKzYNKqHXBtfiOiYQCPPPSIMtDJSGtrkx9+/4dy2umnaTwm7vX2229rm+xDDz80Afd99t1XLv/l5XLYFw5VNg4AAZ0gH/z7g3L6d09XkPTsU88qKAZwn/buNDn4sINTG+zzzz5frrjmCr3vTy74iZxy+qkyaNBAmTlzprz6ymtydATucwy4QziCqf7WCd9Spffvf/1bQ17AZNpGszJmjD9f71wSAAAgAElEQVQGcIeABXDHfebPnadjmTBhgv4MNgQt52FcFIE7ymBibVD15aMPZyrA/801v1GjBcD90p9fqt9BGAlCJsC4P//8C9LY0KBstV3P9ibabSPs4eKfX6zzCVbt3rvvlTMQKtMK4P6mrFi+Uj7/+QPN5Z48bvZYCbgff6zU1zfIr37+SznznO8KOkC+8dpkDV1CghQU1p233Sl7TNxTNnfgXr16tfzz0X/J1775VfnbfQ/Ifvvvq8AdO+PiCy+S408+QYZtAuAu8sHU99VAgyGA14rlK+Sl519Uthhg8bGHHpMx48bIFltskTqQsuW9xi+Xl8k9AO7fP0MGjRkps199U1bMnivjDtpHuvToIX894wL50rU/09j1+hWr5N5Tzpfj7/+DnbmVq+SJX1wvh/z8/ESuQpl1RgWctjapWbpc3vvHEzL9yRfkyNuvdaPeZARAKBimnXbeOXkDfEMIvC6I70e4AYDORRdcJBf/9GLrNNraKt/77vfkquuuSiUrWcYT3gsYtjddd5NceNGF+myLFi4SlJ8E4451xP7bbPhmMhIegDbJAfc7b71Dtt9xe9lmu211KLVr1sgtN98i3z3vLAVUD//1ITntrNMypjKRTwQ4ZggAuE/83MTk0fjJ938sl13xMzWIbr72Zjn1zFPVgLn0x5fKaWeeLgMG9teQICQiA7jjBmDc4XEZv9WWOhZl8l+fLAce/HkH7vdqSFjvfhZ7fdEFF8vx3z5Ohmw8xMbXViZdvBRhYsmdMKAIp57ICBjrTqvsn8YUE7hn2sB4h/ZVsop6W8P6gnHItcVbH7z3ga7Lhr5223M36VLVJYWBJsAawmKIVVRPeS6NaQwkYGR4g918U2JiHBw9ra1tUr3KACFeMMb7D+yvJISBM08+tOlPXTGRd7Bs/lIZNXKUxq6DGIi6F7ICZAJkDGTdu+++q8zwp33BywYjBjJCQ3+8ylSK21eD2erzF73IHHcRQ2WAv/0oWMYR8sMUpQpyB6LwNBCUWP4W9TSr2phBqztJ/yiB01auVbfwWWv0lhlauTKLJO+Q0I0/ALza1Nc9PI7nkHNVs6xacQHKQMLz+8ADD6hxDC8xQ5KwD5EndPyJJ8iW48drCOXs2Z9Ij+7dZfudtldDZuHcBYJqRs3S7CrL2HaWQYb8ySXRh/LC+ELOICGOcA8RcZUmq5Is9fOrZ+h/Be5cEi5fZKL5XknA7r/k54ufSe/74daDHyj6joyDUpu5uOkie5tjzv366fOBVbb9tx5k1cFJ4tgJlAkmix/PCbcStdozazPvSUjvs/4qjaZSXowAenNMcbFhR/B4rM84KhoaOk8+FoJHnT+AaK/KUXz2xIiEX7QzLEoYhFHA4XHtgNhhULDkwB3g5Y3X3vi0sq7Dz+05cU/ZaMBGud/zcOH+VpPaajLb2Ugb3YSxxwMqEPWXHVyT5vpPB/H5NNqScvQdyaRUXAfg9NsnfFtu+v3NmiCHdUDzj8mTJ6sbd9/99tW5+fvf/i477bqTDBk2RJ54/AmNKd9n333khWdfkMWLFikjjXE89+zzMnjIIBk9ZrQC92eeflZOPe0UbYBx1hlnyc1/uFkbY6xd2yQnHn2i3PHnO/R+AF5IPsVz/vW+v2oXQTDuEMLvvfOuMu5g9u/8053qvh81ZpSyCZdedKn84MIfKHDnPJAVhwB+8423lHFHPDiee96c+fLJ7Nmy+4TdVT4AlIPJhnchyR8XlKuqVyn7jDKNWIip77ynDApc1HiWq66/yrwRb02Rfzz0DwXuiDm96bc3y2W/ukzXCErUgInIeWedp/H4WI/nn31OQ4AicEeoDMIV7Lzbi/sB17lHGfdjNN4e84JwDCjPG669QY2XHXfaUZP/7rr9LlUS48aPU2bm0Yf+oZ8dNHiQPPi3h2S33XfVkKcXnn9By5d17dZN9py4h94XrDVi4wHqDj7sEE20xGhu/+PtcsyJx2rHymf+/bSy9xrfrhV3LByAtZ7vOek82e8Hlpx6zYQvyCn/uke6IM6zeo3c9o1T5OR/3CHllZVSt2K13HPiufLth26Thto1UtGpUm7/xuny9T/9RrqCpSorl9VzFki/TTdRRvK9hx+XLQ/bX9575AlZW1cv23/9C8ksxRwg1pxxw8bKgt1sk+OPPF5uufNW3d8Ia7nwvAssL6KiUp/53O+eq8CdJAHPGn4PbwW8LldeiwTaCkFFJYAhMO5YYHgyho8cLiNHb6HzBEA87Z1p8rn9JmlIyztT3pGjjztG9947b7+rY8B+goEL5v/LX/uyPYPTlJG4wNsAXwjXOuQLh6g8QPWXya+/Lsccf6wCTMS4A7gvQnnED2eoVwhy7P6/3Kdg4ogvf0mf67mnnzXg7iVcly9fIZNfe92Au4ieud0m7CaDhw6W/7z0iixZvFi6de+uuTn4PZLUFy9c4uEWPtwCcI/62xJ8PcQFMky8yg0knooypzVNgLWTn1GHRAY+khcK7spEE97RTXVDX2PGjxE0ZYo6qCRp5iApiWo1zi0JN+lsJ0asP0X758NXCFgtXtvPe0rUZVMrB65ehQVJ1tifTQ2NUrOsRoYNHaYEBsE7wD88O/AUoRLXwkULlWiAZ3F9L4bs8HNDNx0qb735lhryuCaA/Lgtx8seEydI9549VHfEdUrGhndO1t+5caNbPBG4gXlPxf/YH8M+SP2eqtUEXEcdnd3bPNRk4K2sZbkSOHpP5gsGUtJIWJOvXG/zsuLmtpZce7Dl6L6KqjLNaIRVUSnVNdVy9RVXqwEO7yOr2GCuQWgdctjB+vmmlibtt7Fo4UI10kAcQI707NszlwvBCmaYJ/ZeIEBXAzKWsg37D++n5OGIfSvKvH+C7yud0/LPBrgXD2dHG6sjIF8SxMfF+YyAu4mZLL4+N85itZJUc3fdoD0aFokVJ2aj0RGSEtuFy3QwWRHM00NgeiEbj7LLtCgLv0vCiKIkIIgEesN3i9cuDosgNQeYS9W/5ykKzIo+cwiPieug9ylOcfQWRLY5PnvoSqiHJHUrzAAw5gcMFZTwhrz6Dxgge+69h14iAu/MoPKdHYkGI41NeDn4UAs85BxQmBEQrs9QouuXbly9q8eJYo6f+PeTCiRRthGW/2FHHKaVMu667U5lV8HwgOkGWJsxc4b88fd/VKXznbPOlAEDB8hf771f3bYAzDOmz5Cjv3W0Au/f3/R7Db04+7xzFMgjbGbe3Lkaew2ggZ8BNA486ED54fk/1BKDSPjZZptt5LfX/1YOOuRgGTFyuNzxpztkxYqV8p3vnqHMGljOSftMUtcyartfd/V1cu5552opQLwYm1mzpkZ+d+PvNSzhnO+fK1Vdusjtt94uy5etkG+fepKyVfffd78aDSedcpLsuOOOabmxRmCtHvz7QzJy1AgZMnRjmTXjYw0PwnMi6XXTTTdVMIwKI2C5v3n0kbLjzjtonXN4MrYYtYXGiO97wH56/n5x6S9k1912kR49e2hS4J1/ukuOOu4oHcfdt92lsdHwTqA6gYtblWAoBfnnu/4sb095WxOHoajxzF884ouycvVK2Xn3XeT6K6+Tbx5zpCak3X37XToHWDskpoF5BUOMPTj9wxly2y1/km223UYO/8oRyjAivhmtwJGHsHTpMjns8MPkob89qEpm5BYjVfotWDBfWXxsnMcf+7dMnDRRXe/Yi4ivZlfPGU+/KE/+6rcyet89ZeKZJ8gzv/mddO3TSzYasZl06dldVn4yXxZ/MEM+f+l5Flt92g9l4JgtlJnd+3sny/y3p8mrt/xFhu+5s7Q2NMnQ7beSASOHy0Pfv0xGTtxVtvvqYTL96Rfl4fN/JhNOPkp2P/loNSaQ6Iw+CZR5kTS58ZoblTkeMGiAdOvWXT6aMVPDkuBlgqEC0HrcCcfJ3vvsbWEBbiRjDpEg+suf/lKvjYRtzD2SkbHHO3XprOvWd6O+8rWjvq4Nv+67+35ZvHCRfPuMk7VUHIymPn37aA7G21PekWOOt/Heffvd8sknc+T4bx9vBpaX8zQlnAk2rMeDD/xdxo0fL7169ZTnnnte4/i7du8m99z5Z/nPi/9RgwVM+qUXXiJfPOJwqauvk2222VpuvvFmOfjQQ6Rv3z7qpULy3JFHH6l7Et4exLwjaRnhcNOmvS933X6nbLnNVnLEV49Q1vD2P9ymZV+xxzEX++z3OQ8Z4TFx+RUqe0B4aZk6zzVR4kW74Vrip3VM9QRBs1iK6jS9R0Oculdr/zOBVPWxJxWKyJTX39J53dDXxH0nOmESXMGm5EoTccr6ONdLPaM9Bqz3hYraDrpXY68BsMV+FDGcQ/Wd6yuw+UhKZ8UQ3eetrVK9vFrKWsq00glAI4A7vEvzF8zXfYnQF8zTlMmffn5AEiCZFTIc+x1yAPeD8QxDH9c/+IsHy4677piYafUOcN19SbEP589doKGD2ENg/TtXdTYm2OeKXuEi6abQOzXis6ZQmGXqTsMwhdDmnBFoRh1Dskx/2sB0ThmqlSsA4oYmSAj88b2GWH5lw7W5mSXjI9QM+ULQEZWdUQFNtI47jF+EKNr4PD+DBkyrVV+r7JJVpKLuBsiPGEkTaUMORdzXkdBV4B7KttosucGkOb/mvaUhtEGMezz2HPi62On1MfBFZl0noBAasj5wkwBrAeBmmjxMHUFmCfBYfI4IpEtIKMOfHhJSZMLjz8VkTALiBGAd7BkFa6ZkDmj7zQn2Sj0vwXyRWc8ZFsGrkDO8OsgNKArS3Lg78ErQsDDmMW9wxLHx2dP8MaQHSUFe9aadII/yOMWzptmwONUlyz6TpNS9Ju0lG/U3tj3WGFfhQQ9FYS+luVY63hYzxrfbITW2XZVJKbaKAoqGKxsCpfftGuZlMNcjBAoENhSACQ0riYd4PABVMJlsMqPuysAG4zqIMcbnu3frnozCbP9RwLYp844ygwAyJlDsd1qnuKFeG8AwdlqrM0RQ4OwJwD3HyvNj8e3cnDZv2R9bXyZQWYe+fKKZrUnWSZX7FHPRuLZJ5wfuzlR2EaEba2p0rGA2uQfptsUYcQ1taOOeH/y8pqZGS0Ii4Yx7O4VIGUWZ1tQEd/5Fdg4KGvHzMADwYiISvqGhMnvuoYobTCmMK7L4uB7KSGLcKFVpzX/aFOAj9r4z3O5+SzwrmDb820VLetpnUcrs5RdelomT9s4q+VA5aXk1q+2tnRbRIGlNra5jp65VqW14cn+3tknDmlrp2qenG+nmhm9uaJQuVb4XUMWKSWj0ooWQRORc7HvAvla3mRVNEhdvQhrPh4RqsGMGeqxTJGsk2yNTeHpoX2qkZXX0u3S25jcEZOjyqnPP5iYqcy3ZzhLe7Vkw3zBuunXvmsqzFuWY7b0Qu+1rAEP1/WnTZJfddlWQgLWEgaD7jAyh4w3cA/uue/ceqSZ22tNMqiQpEJLYdM7KsC8aFIQqe+tzgWoYmCvE8ataNS6lpIeUDe2UKVRZbCcQTZNyjKEnIvI6pqwMzOUIqoIXlmdSZU86G/ZAC+cv1C6WG/raZsdt1NCyR7R28RFQpW3C32O/x3BO6B4kTFMNu/eOZzx6DBQ+ehw2O8ZmYM3mT2ObEfbgyYbUhgCT+l2cjZZWaWpcK2ubmnR/gRgwCGRSmnP15utvrte4gVxBCUoQMQCiMM6RvE6DFmQJ9iGY5v6D+ss3vvVNXTuMR9e8FfkTK+TOP92hZA/0BmL48dzYX0OGDpHDvvQF2QShebqHs70RwbuB7uyPyimtkJK9x7XOE7i2HwjUc2sXvpuplQxjpNKW6uVvtdKe7OehpYFFulV11SpMMEYeefgRDUeEwc/SumDXCbops0yyINnaSAEj4qw8o/4OZSsB3GPX4GRkZC0AvZZsCudVOzj2+ok6DEaUs+4RO34mwJ3Kcl3gfV2gvbhw/JnAnYcvfe5TgMt0sKLKLJZKDOwwP/ZpDYN2giVMftxkJvjySRTtjAAfB99P/7KleFHrB+9ADnQHoBcPQQIjcdDxmgXGe31zwPEVwXu8PO9fBO3c4Aq6fAw0QuK8qIChIvUP5g52NHDCdbK4TdGYYbgHN+QFwIbELyOVggFSAoyVuo95zk0ARWFvStEVZ4jJj6AzCYQA3JGsQsFojJeDk2A8EfRo+JDG4ltSFaeMjZiKLBnvnYxCggN6qRjyRE8Nm9I4a2RTZJtJ/9VqcRYvjXAMXVOvn62XCN4HfkeVkws+PTf8E9y1lCURuBf3rF6HLsewdtaIzOsOs3KNC+F2cibMLfetrYmFzKiC4BjZaMaNkiJ4Kx7h1Jo7MCsKjjC+1jaZ/v50efLxJzScB0x/3359crHBxdh5jC/bY8FI9uB83SdoJe6AGEYkhq9NoFpFQ2mwJ5UJdFSjLcU1xCZrc87fI+a3MjanCXHLzrfok7HShHMadqZdrmHNqLBgBAIYYM00PMPDjBJQct4rkwGJ1/BwDXabzdoisuGShjgE8M5GO+r+91rdqoADQ29VMuzs6B72UFltiuX7VsFHKDmYnf/ME4q5gJcJ+Sc11dWaG4IkuGTYM0/Hm9mkfdIGFtfC/mjgW8KgzZm+n/a47Rvbi1w9u7DKAvdGxvnG/+M86/7wNdQn97bztn0MfOK+NG6o850uJdRIhoKuH8MwA/C075Hk8of3vUn29pUXX9nghkwIldGGRB7elsYb5WQiCJw/CdXWEKqmCalFNjgI+TT/3trevBPZSbf9YRK6rdxOt3bG1PvYfCfjSFMHMkaVQN10YAYMyTCXAu+wRZuazCv8yiuvqCcRwB2x22Db2amVlW/AuiOEa/bs2dJ/cH8Zv814GT1qtLLRr/7nVfnHg49od1h8H3oQngACd+QUAfQjZwMJ3JSdVuucjLhNViKHKBhUJ8BYsV9GbJgZvlmemot+l0p2vpX48KIN3PHpbtB5HibDJnc4O9owzBNnQepVVVZJZVWlhm9C9my6+aap30SuUITLonYwjI26QndghN/kErb9RGahcxmpwDPCPZZkG/eFnjvoQ+RFZPtR9/J/G+Pe4UYO4K/IVsdDE/Z9yf/mmNlMAyRWa32gkhctAncKypJgM9KO6zio6xp7FFTtgHuBkU7PUADsuV2eSeDkNk6/94Hovg8x00VWO80FgVbYeToPFPOFwxOBfkfzTcFfaj+sE7STDQ37JbEz/h5ZvBhTSLZT91J0PZlcTAKWITP1dXXqPt/Q19hxY2WsxkYbcHfpkce8ev8wuakufdY5MQ/a83GA3DsJkIcYt8heENhxH5BxjC62aCil7+bAUKtmxEd3Y0dnJs6dAgCiLz8jETjHz+pagbHyijA6OwoE/BppGm3OIsA2Y90ZKuvFmjEa2ozK2Kl4FuIejfNcPOs2f0ygy5KCcwZiDohndarJepFRTDItdSU2l6heXstzgjXu6JWxZ9xPmBIdBxSOd/RULOZ7wdy9BqDNqA1emkBkFM8J9yXGkpLHnF22Pjoct3WFxb3buaO5bpnO0c/EJGztJ8BXmEMDv1adg+cazKIeJ/+jAMY70iYb1Z87AR92Dcwx8M6mUqZoDKxdGS+wX3oeUmxs1reChiTYLMwsFTwNB7QZx55vbXEQ4o2KUqiI3zMZ4GGpuZa+u32eSETYnm5ntFIWB7LewImtubGUmGNnIeNZdDY8k0KsPpEUTJrvHGsX1lXnmeyos9Pa1ZFdeQHcNcTDQ2USVPfj6iCMXjaTaUEqkugoeN5MrGahE/j/h1M//EySVPc6cGI6g7mxmNDJaWXKNgWO6hmyJFyuU/q34KGk/GKXX57XJB94LxjJ6Maq5y3zCqoB78ZFarTjISAZeRWBe9apGQnoCFUsvhA6BcYd4XbI5WGYDBuWwSCB5xHeK1S/AQC/8cYb9d+NNtpIKw7heVDQAMQBmkzhuwTuqHrE7wL0o+/BrhN2TXiiogIlYN2eph2d2WiZzA8x8Exozen2HBll4VS2T10GtlgSqhJYqVIgqgLZmWaYjMoCEBNtdp4g4z6eOUtLoqqns02ktrpWjavuPeD5zIxOsuPu+rCpDnijpdXyA7iHLVQmX2kJn88ZdSlCIEvmVsnlx5UEWvasomMzve345/8L4B4Z5ripPg3rToHOAWbYMjB5HSpE+0UE7UUjIh6sdV2G1m8pI6Sj7ymY9dAEPkeRWS6CjDSeUiA+P3n2bKHteBG45+bOmTWyryXHTGQRgHsUorxeR+C9OJcEjblnTBxQNoJkfTqAS2AzbNy4jsVx8L58NiodXIfAfdnSpYKmSxv6Qm1xxLj7xsod3EBvJfc8mfl4uHWdAktHUEdAkVxlIcSjOOfJRR1LZbGBSegQmfueCwwz0gzkUNDwfKUYVg1LShRIyAWhp4EKNmNItANfdItrPL8BNSvHZpo7A3iuLH0PF5NxXCr5khnItpbv9pbFXhqkivsjKtdo/BC4Z0rXFXEIrUrX8rjL+B3+PwOyhGJhVzlIZbk1ZWY9fKO498gPkC2KIBXPaCETxrCRkTKZiXl2ltU76WKfpyow4UapbGhwrRPwG6iyNdBnA4vj80ujw85aqDKhg86MfBuNhY+YPPLYzODhSOw2PROtWelY+1LWvjvtQwD3II/s//aGAlfdhlliN+UyDQ/zbHpYgs+HMmxQqgDfevnMUETuh80HurF6zLErRYYLmCHj88xdGYxyzkWRdY+Gj6NhZRe9H3IyJDB2C7GwcSioxiMoY0j7w2KOuQ+MrfZJRLIoynQG8oJeAn6D54RyKRmgIVRJZzrck8aLns/gqYihfgT5uT3uRoYCThgaPt+6RoGw4TkwvOprWqg281mUhhyz1RhBN1HDI6U1QSSv0jNh+zshRlDGb3Psti9NGNMgzoN2z3FQp43JMgNndva47lg6S2LUnvZpnoy1tXUuYhDz4tpGKFX/furUqVreEMAbNfwRkw7wDdbc1qZVgTdYc/Q3uOGGG+SZZ57RsEUA+kmTJsnOO++sDcfAtiPMBqEyAO74LhNnEWrD+vLHnHCMfqZ4hnXsYX+mVfD9TUDLMs7pjOY+iP4OZkTqyw1Zk3Ueysf3LIDdw0HdUEKHZAfuJFbwL8q9brX1VlJdXSM1NdUa/pP1FCO7lBFJxb1uug91lnxdWcM9Em/0LiSDNVu7HF7i/g+hg2k/YSuUiwL3tHc2FLgT4GaCJttupY9K3jXS0WfIkBdxXy52rsSXE3ApWXaq/RcM1JQ41VRM4XfcVB2CeQcuuRAHXjpaWR099Lrep5UXgHsSyh1JpXD0i5cuBbo7MqwiQ1TqOhEYJRCKw9PBuBjdloRhRwlDQVpyDARTdn4zTpMdcVUZoN7xM89/Bkmp/bUpUF4a6Z1Nq6Y9kuRJgQ/0j4S9lA6egxdeI8bJ2aXz1ZSUEQxJPckvjo5xuSTlPJNEhtZC6S0uj3OX3LQOtHP7OuZWaFMMZxVQLc27tZq8ct40uKSL+yUZVqEqQwRRiemLrmsYGTED35OmYCxQYRrrnCl+qrl47WTEh2Y+TgE4se+QKOwlPlfGeOVPPMNN9H66Bckdezirx3TGs2JrlO0k9Ub4B2wfOzh3Fa+sUs6gdnbc930CFAUGM56TLOwKngrew0qq6XnxOY4J164XU+4FGTAry2kgkvODz2LfYj/k3NmIAWUSI21BGHlk2G3BXT5kno9ogEfZUDQ4OJe5MAKzEO1cOpuq14ghWTB6NCTIAbwbvC0tzakDJGOODW/QA5EZDLy3Gj/+HPpJB9c2/3nZRJa8XTMWl49uG2XlCx1EJ0DuCei4MAEf55f7n3sL5fNoXhLkR4Mn7kmeAxMIGQttwL0igXbujyjPsZ+MLTa5EjVo2td+DljSNYU3wJAKXhm7fZakivtPeX3KeuO416dGES4D8G73slPKe1EG2jPlR0/jm2esIz1GT2eKb4/6iDJZz5mFGHFeLHciy+UhKWPJr/TGecWx8JAGFB0Ic5uLaJdP9I/Q89jaqtWStttuO60cBMYcSfMA31FfwuAD8AbTfuedd+p3NQ+mokKOOeaYVLucwB2hNoxxR3w8gD9AP0JtPvroI9l42MZaAato0CWzw+Vk9HTQ8PVjmkLSeG41z8TBermgqZEXFvFmhUpwuDcZ19VEYi8BGdl283BY6JsSqW1l0r1rN1mxcoX2SUDiNkqvIheLiazUwdn0m56gs5e/V50K1t/Pf9KpYVcZB5FhlSTb3HsVMXTEYAmbuiFCYlif478F7sVNnGNoXWDpZwrjLLX5SwHFHGBJrEM2fesCkbl7dADcObbE1mISSoHMcJaj2l4ng+3AnWBGn6+QXKubNMWAlQC3QbsnZRjm0uI1s5mze/mrA6BcNDTSt2kMuLJJStmVUlwLXqMjIRaTK1JsdRpX3r2U7l+Y47gfckwIHy8I2Ny+I5jxuUWd5X89uuG125VtH9g/L9d9fchgkVGLOzSvUPzAU3GkWOgMAHG/mADLADvng6A+B3wspT/HJsUjZ/vcrgCwgp+NXTUQom5w3Z8GGLmPcvg1MHtkPPEv438pcHgmO1J0UWFQ+BAMWOy9xbWr8HOFrvG0IQwMMYrqEg3GUmLFCkZOUaHz/hgnQ04YhZfatxcNeK4zO9rS8GbpT8KAdIZCmU/UyXTBnYHzLAZChb2yJ+bijQrM/BS2riq4ocxdW1hcsz1dOvcpjtjf8/WFQkKCMv6qAnTWGs+vytBu6glWNqkMZcL6rlqxWhsBDRxk3ib9nte8RuMZXXv3rkDh5UGdJUu7z8VjWY25opxIXofE4GfPnLxLdAsHT5TqQGfns32bAR48icXlZ0ljNmF2f23WRFe2s/hs246VsKRlm/dkE4ZcGzMueKYzAaZ705P0DAOzJbudafVAeZJc3J8Wr25eCz0buI4mcxsbHSGxghRnYpMeTEtpZ9lKNNos0WAg3Vwka5KSToLDjXPkpFRYWI7lw+SJLYwVBg75ixQLXsQn+rUwjrDH2p1R2/AOLttk0fxF8ryDSzwAACAASURBVOF7G56kusueu0pV96os1JZx7Amr+EnNCU9Uk/GGd0FfxzFzLrNqMhmqS2fUk3rTeWYyryajumGouQMgZVxguJGmxqq/yT2nwN2bkNFYpM5YuWKVVpzBWgBQb7vttgrckZgK8M0QJj4DKspccMEF8uyzz6aOr5r4XVEhJ510knYLxXcROoPvK5vu51Gbxq1Zo82g0BwKhsLceXPl8K8cnj4TtqAZTaqPPLadRntRlgViA3s5FSpQh5nJT8pEPVWOd/S8KxFmwB1HnaFv9h37voF2EE+Vgnrua5ubkj6whNOMTFGZF0ghkgpcJhfCJj8tpjHpxY4I0LR/qFtiuKMqJDcsXcZoqBY2im8FjEG73GKc/w1w7wi02fHMu0Nzn03sSrb1OwLtXBybmOLxdm6rA+Cb7ln4XmRp04YKl24n0Dq4b/vR5N+JYDJa93y/lNHTfjHzDx43TCJ50ykPST76tXYP7vsrAxVprQJ7G5Ot7DKmCCMY5/sl58A7ASaAFJQ678fvkSmiUVO8XtHIWO8eoIUYjJDZs2ZvcO12lFw7AO3J6SnjQMnmJcI9P+ecO9tzgfzzMxDLQVrCm10ogfeQhU/hoddx5kbXAfHCAWEX1y+eIbPaDQSw62HG+mfNqtI6FOr1Zuclz4An970TVlROCoyZDEfg5WujYybwTuU7nWHyLoqaiAMjQ2MHbVQUWHHP0EiI+4dzEj1eZgzYACJwV4HoSapFgzFnnJOxxdAB5lLhDNupFredAVLF3Kx244MzhjdpKR0HWtX326hfu4YqXCu9NplhZ95tOkzqZyExdhMaVmo0l5XJLTffKiNGjtAqLRpiFMJkSF5gSAYc7coKxhzQzPhwpvzuhpvl8muucNAe2QN/MNqOdGGnt7MYU8VjOjg7SEWDm4Yq90YyAguhS7i0Gg5+ZhIQ8Z957jRsobxcGU7bB8HS82XQcoT+zCnmm/vMk3TbmgncsnEnwiRX3o3K1oAFjQ6F7V45Cp/IAJchidiARufA11rZWKyVN+rJcdmu8IsyE+tbUVZp4TghEbVUfAjPjZ6LlASe7U2ed/09qlmEpF1dA0/y06V3o5ahMGTRS5FbJBLMW2bnSM+2P0z2aLap8PMLj294qKPWdB862HJH6OXyvhlq6DhRwDnl/suMlcyzWsQJNKQyUGxPo0vpifnReDXCw8LV9JOpIU+zG+vmfdImPlopyY06NfCdDPD3bO4yuYafUYkI4R/o+Ln99ttrcipi3GNXVqwDGjmdffbZCvCJjRAiA0COcBiU8T3nnHMUuIOxR4hN8YWwGtSYR+8OxNSjq+shRxzafk0pe92zkeRx0tf5sDneRz9H31FI4tW9pV2WM2nIOU8hSS7TiCUw7wZ4RcqR9A2j1IEy1jkLxwzAmeRIpoSSpy7iOW3uR6LF82picmo7pj1gtIgRqZ/SurqMoCFC2KHXhoz+rIA7tUdUkmkRQmm0djsgnt74y4CHiszvugyIkr8L1zIgE8ILqGySmZwfYSlFU/IZCm+WAu6JfQ8WV/paEMqJ/UzAwD7F+PbItqXvB4st916wTONh5wkzhZ9NUEw4i+93OOe+o6g4EyjgvBZcLwmgJgY6E0Bp80YFFTwWUVAVx0MDB4+CJiUbWrsdGebb77xDzhjS++d0XDZvfP4oeOz/GTuHz6TyVqHDqz63G2ME1XiPFUZS9RIFIm4gE5LEGIVg0CZl4tV5TDh5JQovX6YN8+jmZoKYaZR2CpWKT8cfKn7ovBMfkZVOwD0h7yS/cl4oB4m2dutm26nwksCm4I4sRWKiXQAXmFq6aVm6TBkg/vFQDj59Es44P57cWJQFOk9IhGLlB2VEyyymOrxShZkQEvbwgw9rTfFSnRCzsnQWdmHcLcF/ZtpGTwkBmbmPzXthIN7YX/VYeAUUY8ONAYueLZ1jGmJtbfL9c78vv7rq1/okBprNEk0AqL17JgF/NZLQPj52S1SF6wYJ/huasjFOWJOaPcyG4QQEw1TmqrzV8MqSfCMwhAzTNfYunyZXLBaW7FiSQ/mlUqWOyhDS4t4Zr0gT9Lef6syLgatH7xiNJ66DrU2A4Mn7ld08AXeWFcQzlBUY9wBkoqzEc2koAZMqVVcE0BcM1wTc/WxQXptsc1lFb12qH03ixxg//ZRXQSmuDY2QtB8j88L43WjI+7nPyuxmwn/6ex/K4vmLP4267fAzg4cMltFbjk7gSmPMXf7FofEcqIz2pHqTdaYfcX5yL1+6LEwm/B5ypcIqNCUcoOfYALnb3ok9tjhp1go3A5rhZ5mH1Erq6ryy+lF1ubT0ynKAHCVoV2SAb/QfAHBHGUi8tKncTTfJ448/rvs8GiJg0NWT4u+Ddf/617+ujHuRrec8gKEHcMd1p02bJvsdvH/SdqbT8tEBKi8z7sZJMc/rCASTTTtlhcmvrKdA3sjUW/iALGeH3uO8Dqgsq9BEcw2FoxFEwiyRF0XgznHYc2SlQIn7Lak9GWcO3FNIWJFIDRsoYVrHbcQzKUfMq0SpwZZKWplmblnb8r8D93SjnPAuxvZlIy1aF0nw8CMFAVo8iVGRpk3RwXHtCLzTulTlXMio589FAFbyOQsLUGoYJYG7g+8M/HmSWLTCHECxDFhSfOsD7p9CvEUDiGPIBGZ2geg1jArCcKsxuLYGBiTJaq3PRRTXhYlYdqES4D3do0QFhhIHgkIIwuSzqCaD2u390Cm1oLEdL8SNbQ/gz0CGO3MXZbNpwD2g3ORCIWOalQnjvNNYwwHWerKBQOR8UqBkzLtn4CuzaAqc3hMCZ63vrqDEmQvPnbA9ksVX5mwo1nN2IMtzpJDS3cBU2CmWMSk45pKYAEyfU+M0S+TSsXoFFV6/UpVdZHzbV3tI55dzGpJ8uFh0vfIe2k7agaQX/+NSBkbHHoAGS2LBGWLnnRAJ1uA6ZygJx0/VQiX82quvaQOpI75yhIayoNnH4kWLtQMqOvTWVNfIlClTZP+D9peePXtpx9namlp136NjJuq6g1V74bkXZKtttpZVK1dqzOmYcWNl2CbDlDl7+omn9P9bbr2lntFlS5ZqAydjm0R2nzhBmpvXypQ3p2j7b7B1o0aP0gZO2GdQPt8/5/vy66t/rYoTjNwrL7+iCWxYvz0m7qF17HVunOU31jyTaRG46zy7UaDePE3C9b3HhD2vGETWM8rJtIY5o8SMGQP05GmDgqVwoRfRfOZWkadAaMQ9gu6KgKeop874bF6K5yEZ2FS8Hm4YeyNkJJZZ5mab295NbvjgjcbnAdiYf8CmK/iasrWOekggsMILmV9jwV02e4lT/Z4q/yxUKQdYHfnQyLBxpkPrxl1mbIGxDNNqdl6umVJ2TmM+TVATFhZEtl2Zf4sDL+qiJfMXfzbhMnvsIp2qOidvlRofbojmjHH3qqlxxzNPr5LLLN1xJdhgMhMEpqjZnryrGlttwD2CYO5b7DENSQp5L1aylOFWPls6liD7fM9xQXieZn00S1qaWmSLLbZQ4I4wlyuuuEL+8Y9/qGwgOE/7M/V/sL2Cv4hnv+SSS+SAAw7IAfwIMyATANwRKjNr9iyZMHFC2uMIoXn15Ve1Bjzu03/gANl5l521GzcxQ9IBMDyVYWCjIZPLGUVh38hK6NKzYf9Sn2gxg1D1SOWvG2kWKmM/Z1gvqvF8Hgv1b0UFqrm0ac+STp2wDhgb6uGb3NPwU+aDaVGCSmP3S8iXJO/8fMX1TdjISysrMeH9JfQp3cjAHnrp+Rc3HLhnyskBWATyBF9RUsSV5/9LgfYMD5qcKHTpLAnOeT+3lHNkb+Ee0drUrwWfXWLk1wEQ42PEDZY9Umbx5cZeuGbuOQJKopAvBdw5H/HfUtPa4XtJ9mYti5PDoUMDKvwihInwEHQE2qPBlco7hvtHJVDcJpEFyc93tlzFZ0TddrSS35AXw2SSO1fXxYWF78XEn7nFb/uJcTVhM4U9rsc+VcawxTaCm0yKMXMq0IOLUVlXAHejyNNtOLcmzxmXk80N4lRb2tBa2xMSzZft4J9AOp8ES8Ysb0r5Q6hwZSOpfDc5DZ3xKjOZTMgz9xijfs7jCfNGkcXzAYzQ9a44i93uaLAEAFTc/0lYktUtZOgTuANQ6H0A3D3pEoCboSImPqyyCg2eUga87n3EU2ocsMUpW2c+rxLhyobrk0pRlpXJfffcKwd8/oAc437dVdfJ6LGjZcdddpTHHnlMYDziNXfuPJm490RVPFf+6ko5+7yztUnRLy/7pYL+vSZNVECNzqAXXnyhKuann3xK6uvqtW54bW2d/PySn8kVV1+h1zvpWyfJNTdfI489/JgMHzFcdtplJwV8F194kVz8s0t0DyIH4vtnny+/vupy3fq33HyLHHToQTJ02FCtS/77G38n3//R91WZWuy2JZJZKUzWYdeA3cTQM8aU+50x73FuWWOdaxkVIMGyAv/COaEc0TPhsfcmOzOGznIKrLqL7bXMEOYxVdCitZjLtAEP66UnQJswVFbDXYE4FXWiAF2BdSBPFbT4H+5j7s8E3N0YYcJbrC6DOS+W7dRnUALTnpkghrkJep+QN0JZZPf1UAyv1KEkDYsQ6aO4b8rlRw5ouLGtn3APC0FZTpb53ogNanAfbdDmz5rJR1uR155/bYNruo8eP1oGDBlouQSs/FFskObyNiMOXH+73DVjw5oyoUJJJGrMY2jjVdnGxGzdfebFyqUMu3xPGERDA1ssQdrZVQOcztAzTC8ZVVnEgOoUXdNM5oCR/ctdf9Gk1JdeeklmzJihMoGMehG44/tg3PE+f0cD44wzzpCjjz66pDpFI6bFixfLzJkzZW3rWjX8a2rWyB233S6LFy6WXr16JbYfBgOq2KDz8Ze++iVtaEgvc7q4J80n3Vor0tLN+0qUOEcpP8qtQj2DzMfgejhwR0aXnozUtM9yiQzIM3Su/U2CGZtIM2IlVHmB7Nf9q54QKzup5E0wqjJsZYhGdTy9wYFx535I+6eSPSSsOZdmpZWVyyU/vvh/B+5RaSb1HCaLB3G9ACrOVSTVAhsZQaEBlHx4R/Ee+pkAginU4+faAXf+0q+tzHLBDd/uPiUMkpLMX7HZULhQkXWK405KiIZLsEQSe2MLYY8YjJtS854xQGScXNiEdfMr+fWyq9g4+duQDMamEQFoxnuTjeOapTn1sJNk9FAhFNzO7eec73CBQzJnWZk898xzmim+Ia+x48fKuC3HZWA4zavFpmZTnm3eHHBXCV6cO/s5VQWwA0Ji2sC7l57jujOMQ+coMD6My41bPL/ds+RDMvyJaWeIjj+EgukcA0bbIHNrhkfR5yJbmjEIvo9ikI0O2RNO087xaaEiSqybfR+KK1XPUQXLIBFTewQDHRnCESyk4xzLFPqbDBVhkTa8TSVZrChRBIhkO008mSxqEQ9D0jEz1jgLLyDoy86WAff9P3+A9OvbN22UG667QWNKv/qNr9oekzY56diT5Oobr7aqEFIm99x5j0zYc4JstvnmcsWvLpdvHnOkIBwA93jrjbe0q+jW224tLzz3vFSvrpFDvnCITHtvmsz9ZI7+H6/b/3i7dkpcvnSZAj0o2MamJvnlpb+QX1z5SwXg+APGHWAfcZyX/+JyOe+C8xPjd+H5FyY2XkeqZyRbb9/eynBHMJI8J84cKugNXQMJzvl+JDYIAnku9GGIjwmYPR+EctTAZGhUhs8reLd+BkUCCGAAHh6tKIN6854smCRfAk9snsPGV4X6915VJMbQK0hN3UhdlvjBNTlI4Es2IDuL+DUT03IeCcbLu75keT2bo3BmeP0gGBNwCQaOraN1e7b97brUczey1vM2NxFs2HLkqwfFcCca5FqxJhBYEfiqjPQwAfz/w3c/lMULNixcZuCQgbLFuFHO2noSYQJrPiE5z0moK69GHnNZDCQDQOk8eRdNBYs4M260AMzpXLRizWwv2XnweuwOFjMcQy8M7uWlWJWsMTJBgaWCUvNSVVeUS+8QvqcGaCjbuXDeIjnx2BMUNKPpEuLWCcr5bzISy8qUhWdiagT4XFvEyn/nO9+RnXbayTx2biwgwRXlIJ9++mn5YPoHctQxR8v1V1+nTZtYyQb3x3VALKBqDerGg6E/+fSTTW75i7hOz7gmz5v8b2huzJzXYe9+6v96YirONNbp7TffVo88xgOvAuL3BwwaKBP22F023WyzdiHplMPU9MSFC+YvkCVLFuu899mor5bdREdmlR0JC7leTNxBIXqgwJYadvQkW3xHOSA7f61rW1S3oIP2JT/aQODuu9E2aYija4dnc5qfK5UHN7kFLLEqRUY358Isfj7ESCk+ZFhMMBIio6m/L8S9rwu4l2LYVYi5sEuGgysWgqZ0UCmsI/sekBeBCTcz5zmOWTdUiRAbX4ycYEzr4+tQZDXaseXBwreNm8V0cSMrIwDAF+vKl/BQpFJziYByJoMuKzJVBQ9LfL7cc3Z4YtukvrZe/vnohjddAtNp7eU9HIgsG/cRJyWOxajzlHSWMU1sOuQGZ3AAmvAPrHRwoSuAUQubtdKNScRtkgvarQPdj5kdk62X38v0sIfG+JhjbfIUupJ3PNlWCmdbH5uhNcE4NhbBnk+nwc8Z2QyfmpwxzepIGlrhLBXZdp5FxhrnYm+joPexReM3nhmyGphDYzEKYpgOCPcEeMGwXBgPz2LyLAWPoj43q0L4Wirjrjeyw5YzeMP5uBfA/cD9pW+/fsnGA3DfeputZe9Jexu719YmR331SLnlrlulqmuVKvF//eNfmnSGEJjLf3m5HHnMUTJo8EC918wZMzWEZtI+kzSMBvWJD/viYcq+A/jvsvsupgQ8mRau7ltvukV232OCbL/9dvKjH/xIfvbrnyV3PoD7lddeqcr2+qt/q6E9BOkAFeO2HJsPk/GyiPbcPgXlDEL1Pr/Yqh7rTjka46Qpq3KAnUY+k1sZHsMSjCmczdlmB2F6LXXDG9jIQKmtWyngjltZHKytI8C7ge1QVzvtdWe2Uwx7lsho6+fxtml8Ngepj0MgWiysiLXsbWbUbHWDXjGfy0gtP8duyABF3no9yRxt1mRx0nzunHEUWQWeJz9LseFSzoMVmPx2rGGSKcYkMgwSYyTQi4ZYbE5mutc2DMevwNcr9GAOnn9iw5NU99hnj5SMa2x2Vo6R9888fcV4fzMmdKyUcb4ebPLFnJFMP5Z7hZ+sElASHcRKIdGUiNHm3PaNhUfZX+oW091Oqrh+0v2gJQNFPQJozHTeWecl4K55Gw7eI4gnqw5ADfacvyMzT3CPsQDoorrMvvvuKwcddJBeG8mpzz//vPzxj39UGbHLrrvI+HHjFbiz6RO7IaPaDcpIgnXXuPi5c+SkU06Srt26pvU3hYOKRnbWmjXbur1x3SEE6OAXWDeECl7762t13CBHIA/xf/wOhguMEMjiQ79wiMpavpQMcvYcZWMffehRefWVVzX8iCUy1dtaUS477ryjzkGnzp3aexMSv5ovLKGJ8sxZcAMNc4XAqfJKN9hQjMLDfBrqGuXyX/z6f2Pc1weES81fSWDfASu5roUhzKGCLjImmbLMrpIDvAG8UxAmZVGwONoBWmfBSj5fYBpKGS4E72m8Ra9BAPNFgM4NHVkKChsTFIXQkVzegQPl6ML0ARLYkKkspTTTfOo1HfpEZt9Zl5yxESYoAfekIHw8ZEIVSOSr3pi2sS/EsRXnnSwV5xRNl1549oX/9lznPo8wmc8f8vnEIObvHzdPoJF14vLjVSVkVmPOiFKlF1zk9rWscgWVJYE7fpslqboid2OH7B1BggINFzRak9bZMwUd0YWoVr2XvipUkeEqJ8BaWLdofJJ9Ti7PWKGB8YRkEUMeAyu6JE8Cy+VpZ0GbY6uUkU+447mIZzzJIp7NwvkmA2iejkwIs9IKvq8JRlqKz8Mf4jXi4QoVTJikaVfMOhtWeJKgbeEQihbGh7m99y8ZcJ/y5luy/Q7by43X3agx7ttut62tY1mbnP7t0+WXV/1KevbqqXNy9213y6R9Pqfx61f88go56tgjZeAgA+6v/OdV6dOnt4wdP05eePZ5VZKHHf4FefftdzSW/ZgTjrV9XW4M2He/faZce9O1CcScedqZcu2N1+aA++VXXa7b84LzLlA2nsCdG37t2iZZvmy5j8EAhe19B6HeetwMQDONrNQiT4G3Ni94N7P95zHsXKfY8InuZt/3mbGcnQNLbMsqvlSw1GIp4B5CqwjsNPTHG04Z4KPS4r+FmHXKLBdgBO9RyKhx5/uB+1Ony7uUqkRw48/u7UmSfu5TiIs/G4C7ycLE2+v1wf6p0aJETAwNcKPSDlJKDNfz5eFw6pXimniZScoW4wmyRkJJRnk5y5wM87nn80dwzLPLI2bnm/kPVvsc8z35xckKLDfkNWr8KBm88WALafPKPXxeJvJi3CRLcrLG2XI+czLimZvjqoCGoXqeFEUzgdoMSj4fZWjmvc1YF1tFLwnL0pBoOkcCx4R8suJoEMWk6xkfzJBzv3NOjnGPgB3/588YE0BrBO6RnWfYm4LJ8Bfyg3/B1oNxPvDAA2XEiBH6fzZ8iow77oF7If4dCa1V3arkwIMPTMuqTwWGHGDWdUks6/i/rv8nH8+WW2+8VTbeeGP9CwMEoBvgW0NQW1vVqIDxsaZ2jXzpq19WNp6yDuu+ePESuen6G5VVLxomGBdK56JKDz576BcPle49urfHLkHXZuE5LglC807Mc3Nbi1R2rtQQGT0VHqq2cvlKueY31/xvwN2lTi5poQigiwo1gcR2qHbdYS+lFiuB9wAk4+dKjYVj5ueKzFz6fgBgBqko5AqgrYNdlNj44sfXwSjHuSo+R2QkqMxijKh+vgAOyVDqGXdZTLDD8fG5MmATuiX6IKLwSmCpCOB9fuJni2A9fZcPxyTXwJRFkGPznr2K6xl/NsFlSgSgHeB9Q14IkUECoAK5XJy5AY3c9mWGfMGQSViPVLMrxyzUyFWsK2Sdu2CoMMYtt/fcQIoGsJkGNlOaJMPW7g4AuFQaex7Z9BRu1t7gK+0cc3DFEn0hUTT/rAwF4sOYRlPmxv8kaMGQG8UOlpAak9NYRQDfY53oBKYKnqZ0pgv13LmnzEDIoA2bOGnMsLJobHlvoNPq29vY7fxlHg0dZ3IpZJ1Y7Ri6l8Rj/bk23EvRuH3yiSfVPX3AgQdoBaRNNt1ErrryKvncPp9TEK97vFykZk2NPPLgP+QbR39dmcybrrlJzjjnO3qvK39xhcbEQ1E0NDTKT398qfz8ip/rfP/7n//WBjZfO+rrUl9XJ+eccY78/MpfaAnKv937Nzn8S1+UE48+Uf5095/0OR995FGZ/PpkOfWMUzWRDC7ZC877oVx9/dXKJv35zj9L5y6d5fAvH66/+/vfHpSvfuMrcvcdd6sX4IrrrtQW4sriIaxDa6mjuoZVeMEr5QC0sGyi5TOUIl8yUZEZq6mcKe6h8dLei8A3Og1JlTc8C8FwxCgqlMUyZFxk3IvyjueSxjXJFzLhyaviiZU8jZr8ypA6dkQNQqnduQapwtr6DtpVLhe8mRgP49Z1L7E6lAN6l1DJe4zfMx47zWeq6c8z7fuWTV6ScWCeEo0Nxn5WYyurjZ+IiWSg2ue1MhHDTVMogN29eJaYIErvecQIOGVYb+yZmdNmfCbhMmO2HGMeIsa5xxKLbtikZF5n9cxYcWcH5rwiC73STgVOlGR7xMJjTOS0D5HRvWkK0eYrGZUMo2D1fie4kNLq4VWrysulF5oM5bCExbar/NeeHeV67o/68pEaBsJQmSLjDmDKeHYw5ywFSXae4J7YRMFkc7PK4vgvvod67ui0evDBB2vteFSiQbUsdlzFNVj7HcAdn58/f75Me3+aHHP8MfmqNZpHTZlsesEcboW8r6Iu7kDp1zfUy28uu1IGDxqsnkp2kgVw79Kli84B7gHgjTh/xOzX1K5R8s7Wqk3W1NTI1ZdfrSGFuAbCgGiY0KPAUCA82+rq1RqWWNmpsl1URExOTnorhQtarHxza7PhD/THQMJrWbksWbhEVq9aLYsWLJIXXnjhvwPuCYC5Xs5bpZmyTuAiZKgnoEhFmGnbNEH/DeCKwm9dwI4CI05SHsWESjgF1LIuYyQ+Y6lxtwPwGUHTLha9I8UVFb0ZGi4eUuhP9p5NorMnUUn4fCe2JBgjPvHODOYtDXy+o01G5iFVk6BLlxVxPBaPyhr/dsi80w3u7CTnwhSDk9FeL7iUgUPGoa62Xv79z8f/my1U8rNI9AMAye0XdmWjwIyeopxCLuX+SCpTf0lDLNXhJiAP5SEJFBmWknAiQwOC9ZCAO12KmpnvitLZPzavoCBSQKBNx/JTEEuBxt/kk61YxcMTav2DXC9TZPluplRO6gZlszPWEFdPQAYieN9YJ55ej1LAPcmkEqtJ5i+2hFeXfGrukVWzsTAdxKb686VulWTOs9AHo0BsM+joGRfsXWX1Ms6KkSnjOHmmEFP+xuuTpVv37rLd9ttKY0OTsl74PdzHiO9kbO3SpVYrGS7czTbfTLpUVekQfvPL38hhhx+mSai43pixo6VX794KGlGZBmtShWtVlEttXa1MeWOKKvNxW46XHt16CNibaVOnSv8B/TVmvr4eMagr1YjANVF1Bsqta7du0trcInPnzZMVy5cr+N946MY6VoCE9959T3bbY3erSOGyidVr6JlQWcCOnMgJ1flxtjokTCa56UDPwDj3midvs/64r5HF1tOxxU3th5Ux7+7VgvuZe5SgKx2ncK4NKPimcvabzb8MoHuoBWP1WVnC90PKa+AhU1QV6u87GlQ9UgDtyvIr+Mu8EhYaY4qdoXImHmnYZOGMZqhayIrVDnez2Q3oeN6UYGfdeC9ryjwcNbS0e2ybljiNckDX08OHGBoT30vMi3tDkh4uEFgMFYhkRQL4Huq0euVqeWfyOxsu2/fbm8tvmAAAIABJREFUy2PTs1AZ6o8kpb1meFYwwL1pzq6rcc6Ou6ndvekp3d8amOxVgJikHbwduYRiDzfNwurMMGKMPAE667/bznadH7Y5DCrGuUNmQI4c/ZWjdNUB3AEuO2LccUUwxQDk8TP8Dhl3sutF4I7uq/gdmOzvfe97+i9CUQDeUTErkY0iWpkK9wLjjtj4999/X3bbczeVJwTr/NeIHHteGolGCmQhpyi6QLzQEYb6+70PyLzZ82T06NE6NoJujA2hMgTuGBtChgC8Z82aJeO3tepdmO67b79bli1ZJiNHjlS2HYw9gDsYe8hHjAtzgHnHfCxYsEA6dekkO++6cwqMzcaXhTlFFpDGHD6nxQ7a2qSpsVGWLlyqoJ0eJ8z/3XffLWUtLQig+RRnIldbs/QXkouM7X6p1Is3CKz2f8Nox02gjARLjzFOuvAYEQR2yOrQCAlNROJ9cgBufdPEZB138+TuWdAnZLpLGR3tmG7T+ubSDG653HAKoD0ys/EeOaOqwFxGYLwu4J4AYEhMLYLq4tznjBDXlFx7IzgtrKA41iLz3m6+fG7QevmzCJM56NCDbY5ZdiskUtp8B9Y9wwb+K49fK5R4K7VteFZMDmfJl2m/rYNRKHpN8B0L97BYO4BQAD+6hbnmNJ70c6EusZK7Mbwq4JVk8OWqHcQuoM5I5UJuQvgD2RJPeCQbR6a1GLLDuYCyim5SuAxjXGpHhnMar3ubkqLz+VQAVEhYNVPDQBLnKIFMArNUEchb2lO2uRLHfRiLCsVtc29KXgFiKJlII7zElGdhU5RpSmBbfWIT9HZq5s+bL9defq3s9/n9ZOI+e0uXzp2dSabRYLBOPQ3BvrdwFa9x4Y1oVFk4s4U4Tu4NO2sZWWCMr1d5CMY4jReCc/0X9aC9OVW0DwkkDbc7FCmEgtiw/b5MkuT8c5/5Ra1mcnA6kslMnSf5CF6G1D0vxlDmLdckj9xoSOc9I0j1Ykx1pTggmMj8Vx7aUiSuXC4w1MUYUjNMdL9Y97FUmYeMNM6BQm/vLqzrEkpa6rmgIe6eGgPv9gTKMCPsjJVjvGKS2yO6R8xLkAEhZdsZotHaJi2aqFvwMAXGP+VNMUQubG4ms2eJuZ7n4F4YjNFCc2LypgWTM+HztRc2vLrM1jtsLb379s4ShGPDrBDz7pNW8K6asFeTzTvz8lwqkcVkengnWqyJklXP8kpgOb3tbDo9rboFzLxS4K4kTKt6Arknyys7g2XlgvpaJFdAmj+M5aMZH8mffvcnbYoEcFkE7sUEVYTUReAe2XmGkkTAzpAZgF18F5/H537yk59o4ycAdwDbIo7B4BGSAl0N4D59+nQZMQZgeLB5adQ963tBPWrm6bFcDQ/D8xACI1mcpHL5lTyj1F9tbXL5pb+WEcNHaAgPk2YJvFnfHvsezwJvALwP8+bNk1XVq2S7XbbTMMCbrr1Jxo4Zm+riw5uA54NHAcCdHgUAf1wDz/fhhx/KPgfuk84fjekY5mTQJUvqZ0ftuvo6WbpoqcyZNScHHTB3119/vYb0KHAng7pOXBriCBO4YAxcYNGLwCoKQwK+eJ//FrirICokJRUFcPE5OgTtVL50w5SoVlPquxGUJuGd+LcCgx8TZTkwyADtkuuJPGkBTdJGkJu+UtDyyd1WatFCQm6p9UigkewQ5yEmX+aUV/sxGfiw9yMTSgAfjZ91su2OL0oB92yts4eMyiVb9zJ5f+o0eX/q++vcwuv7JcNkcvs7l5BKxVVE7KWvnBKZIjsSwoOsTGOIm6XhUmCliueNiiIBchf2+jkIPhV2qIph19dmHgB/XjaMJbOiYC0lZBMIJkvOluxK07kNQ1dy8JDwTOTYJQdg5urPGFdbfgMlWo6RibTaBdLCf3AvKIvotUtdH4OQ5t5jfC5/plFic11opBLOLeauHfPu6MfqcxuQRS1rW0ZrtGJjtvc0RAL/b2HMvIeKRPRMfUviPi2wvUHDkUl6sZ63Hxepq63T+EeMCix6p0pzy/JcRhCZDL0gNwHezWAzGGqMnQMNhjWEMJas7GP2mSQH3UjkPNAwSmxyiMA2VtI7oCqlFl2RLmeYj+Nrr3LGFbvuFSPrdT9QWeeIA7Lf6fKm9CsqKr1ZSuyWaJOvSayBvda59L0aj6M5W7z9up/r1GshhIlkwNr1QVh/va6DZQ29QPx+c0totOXmmbsRYkx7NDqjkUqW2jwUGQjSKfBW6cl7gVlzr6jaRyyxGs+CJ8daGUj3mPqcE4griNUKPF56ki6JuJ/9mtQHxXKfkWCyve115xE+gAornpD/WVSXGTRkkDZjSrlBuIcbrPocrKGdygRGF4y5dNSoVbxjIRxqAPo+6FReaWBfRQBCsqyLtK6ZnxEaXeZIyryeFrbnZVSVdUcImd0jYQDMjechpOuYktRzr0Z1mci7b78nK5eskKuvvlqBJYF7TD5VWejkDQAhgTsTU1ldhuuD32tIjv+L0BKwwKwLj8+D3f/DH/4gY8eO1f+XeuH7AJ5gpWFYjN5qtPTu28dIE5/LHHmnRqcXVlDvmZdehAHeKtK0ttEMvAprHmVS2QxnhJX8+Y93p2ZUAO7oBqsVYBxwR90K8I6xwah4+523Zbtdt5M3Xn9Tpr71nowfP17DgGCUgLXHXxhFscoODRl4FGbPni29+/eWgYMHmiFOw9CNtbyHsEyaGhoFlWpgOMDDVBwX1ghzC8NA91NrqzkMc+EjccbzpEQuvioBzMBcFCe9uHgRZBdZ2pIrHd4sAmay7iZ51x0rnwOwdFMGNmld4H+dwD/onlIgmRUzfEflFiT3/IXrRCAVQbBuzFjTPsTgcR4im18EeVTupYyDOP9JoAZWPr6n3yegiy7b0IAlbr64drn/k1nM53DmtoLeK65xSBKkq/j5Z55XS3dDXhMnTdRqMh29YgdN3W8hBpUC1gSqK+uISQreoYTlWdO3uM/DuYv7pHgGCNTIILo9ZUrBgTsFNOPIqWgjCDD5H71YBkIjU0ClmxMPReBeYvJ0jADFbK5UiNGxEAvr7kkhhzlkrHByxQegxPGmPeYyTBVY8sAZm5HKSjKmPbHo2SRrxR4AKChNlAn0Mh5mL1uogRPYXtPa7pzOqaO7pHAZauPfJoCKCtfAVvbC71iKUfW/djilL4AuY3rLTYmbu7hEcne4btazM2O4PXgiM4YI+FJ3X5Mz2ozJQQ3Y+GQc+PXj3rISbqxkYrXg9VzQo5YAEenHVNYnqZ+MPfYuw/p9mkx+5jxRK1XiCKEINCg1OdvjmTFUhMgQ3OIzWcUXY0ezPAxT/Dqvvo/I/Fk4R4pYTDHmZon6X2fn2QcgGmJprb2ra7E0bOpKSsPWY6AJ0LkHo/EZq8VYCFyox65df3xjJo9YRg5RN+TkfvJU+bu4JtvMcy/7+BX8ubHC2PuibFB95W/aVgihdu7lorzMxZfDsMHv3UpbMn/JBjdjQlnIsVuOdcAKNjfLrygVFuoHPHPa0WjTbQvjK6vwBRmDxHTTCVYpJHkQHLRlZyeUUw7eZ5MlFk6lZ5/NhIIeyVXDYXx9YuvNi/TOlHdlbV2TAsuLL764XZy77vXgdQQIjzHuBO/8DMdN4M6cI+To6Nnypk34/LBhw+TKK6/UsJJSL1wD4TKIcUeozLa7bqc9Kew8WuMlm3cnFeh5S9V1y2TRwkXahGj6B9M1Nh3371LVRcZvPV423mSo3Hf3vTJt6jQNF/zyl78s2223ncamA7jjb0feADwnPAgA7s8995w88OADCtBHjRylxsjQoUO1oRX+ItQmYjTd521tasww+fauu++SU846VTp36pw672aGqShYB1BfOH+hhhwWXwi7ee2119RYgLGB5wR417h6APec8vMfEkBwga5vE1zGkIZgEXYEcCPrHtkfPixVo92iaCnkFRt/SpNGkBQs+5I7JjxXDNFIrM26vlRgpnNzUfheEaDy+u2MlAD8ShkVRbBeHF4E3oFYsqHFEJjAHhSV7qcB70WgyOvTS2PX8NgzX4OilwXfUVcwlUpY4+RizTZhOrh8K2zRzL0eJgTs4782sAykVZM5yHBG8G5Ej5ACX8bjhoTgpDy1CVHHG4kgO3kXvFNeYptpkGAeVWHSAMgrmSh0rbSfhclw2RkfbnXh8+WnWGlGcW5g//WaZJcTcMiAnnJh4TPpKR0X9Ojaw1fVvtPuzCcnRVZpRT9HYEx8ESkmnlmCct7BQ7Q0xDYXTt9+8rmWBD3pfEQ04fchsCuekzTf/E6Qg6VWO8b85uciA03RgRbnPYlTJyKKREeSPUSoARjZWMIclHjGvIz2OO4oQ0Od8nQtf96U8BmStuM6Zw2PMiIoMcDRWIsUNkecS9dxr0OHuiDzSmRiI99IzNSWz2ZMqA8cf3Ht7PNZw6hsNrM5bf+/MAP0rhqLZIZeOFPpgLaJVNdVS11Dncs6YxU17Mf3OveQstoB+MUxK3HiXokU4uXNlOj5YehBSd3M6SnlxTDh46EeZo0QdNOQiHs7GRfMRwgsvp7BgBPwrDSqMuPIm5fxs16NKHkbpOwzaca06567qodKdRJkJhnxXP5YdARlMdYE1mpIIqEdZrXrA5SFhINAoz2Q8AhvGMPb3Nor6paO9m70iLe2VIpUNOU8nJnXwtfFQThkO+4JYDt/1jxlid955x357W9/q+OMjDvBO8YAIA7AyYTVCOwjblGvZxBcALn4uVj7Hd+/7LLLZNKkSe3EI/YJ4shRVQalJA/60kGe+1Egj5n7pcfIup7i9dADD8nrr76uMfT4y5KM+B0Y76lTp8qTTz5pkrCtTY499lgN39lss80ScGeITCnZDWYbwP3++++X3/3ud2qIHHLIIQm4k7XHXJZ6YY4AxvF8CGtZtGSRXH3TNU5IlUlDXYP210BvglUrVpa8Bt7EumF+2f0W5TVhLGBecf0ccE8bibGHnhiQ9AGVb2AP450/DXDXzwcLkkx5BEgdPk0BlBJs5MByB/HuXMgI2tN9Sii44lyUYqCLz94OnPsH1gfe1/e88bDkwDarswRA09G1MIYUW1lg7OOz5kBrVNDhwBaFNIENk1UZrxnHmuYvgDAqqRSqFQAE14v/Jszk7HtcsiVLEN++YbV+kaC39+f21qnIhVOECjjqJjTEm22dpPz8rYgdiwCF4UW5ZEwPl1GXs+1Oa7rA7ngus2ObdCRBIs7S2eWWVjChdn/NdUNJQk2ozVgfDjhgmBBWkYWf6T7R8TlPawMydjHExRf32Ua9N1rXNv6/3/3fDPzfDIQZWLJiidTU1SR5QwNHdYUfZhIC9HiknAATiqlDLOW65q4A5JBR9f4IDG1Jtw9VOvS+WgEl2RrmVQmeEpXrLl9ionsmm807oTLejTyGxKlMCvljVP85byXkmZfIZCMjNCIy52VmkE1/70NZPH/DmjGNGT9GNh62sT4jc2gMqBaahyVPtsdWq6fAktnbyu15UYaTzwPgrnk43t0yyU/KepZ29CTXpEML+YC+tGGneFKwd7HVCmEaekFtkSVRY861pr+0yqvPvqIhIgCeAKNHHXWUAttYBpKJp7gZ2POYkBqBPfdjZOLxHpjzYmhN/B5Y95NOOkkZb4Jlxrgjvv1HP/qRnHLqKdKzd08NlxmyyWCp6tpVn50GkZVyt/yP22+9XebNmafsOVhogFkNEwQD7U2eXn75ZQXdqhtbWzUp9YQTTkgx7mDL4Yno6AUD5vXXX5cLLrhAPfiYr+OOO07GjRuncwngTva71DU4L/AmoOssQltOPOVE2XLLrWT1ilXS2NC4XjmIBlX4C8ML92TOAID7Qw89JPfcc09p4K6bp8h2FBIHuWOL7rZS4L0dAxusbx7+9T5N3MrF8I3IgPm1c+OIgDAwf+u6Z/x+jpVP9HbpbxdZbAriPEMdJiAYQxm4CiELhbACsra5MRXCZ+LIivNAa74jIyMytKUMhtx6hfAkJrFQcCdDrISRx7jCKKSUaNGyhZHlzZ6E4/XfunKzu6CM3SezPvlvtlC7z1rTJauHTWakyNJCgKTx6Sddm1HBBMWVvFP8WGSc/XyZcGLjEQt9yPZLoCJ1UO0OjcX9any7uRmzsBBTQoibLXo0dBjBgLA72rUTM6ZhKgyTyWrIqkHD+FkaCv7dfr37bdD8/9+X/28G/v80A0tXLpU19WvsLBIUe8gYPT4KxBlP791f7eyS0c+YfZPzWck8hPfwrFr4lt2E4SjG5BujDrmWiwEK8sGYf6/q46XpkmfAZVsWEmKyJMmOQLTp6GIBCPcoEjxaiJQn2TpoL4q9RfMWC8D7hrxQyx3hMgrsQqMjk30+fzEfRafN5xZPh2I/Wj7WwtjwvAiTwZ+WZqs7T3o8kpGWT+IeNwXzmZ6xO+Q9keZQS9rOQoZ4aSwJk+xdfqsh0taifxHvPWv6x1JVUSXDhw/XuG4838MPPyy33HKLxnEXgTlAPT4TWXdcMwLzmNSKfcPrlGrcRJyAEBxcF6Emu+yyixJOiP8GAAXwP+uss5Q15wuVswCse/frLT379JJevXvpvL360qvy1L+fUgYaIStg21GekSUvlahqbVWWHGEueCGMBs8DsA4Qjc6vmAsA4FIvAPW//OUvcu+996qxw79jxoyR0047LSWnAkh3RGJhzt566y256KKLNMkVz49k1m9961slk3WL48D3H3vsMdl66631WWkowEjB886YMUNOPvnkTwHc23uf071oNSalXyKkJIL2YpgMwU0psF9qYksaBbFEXmIdMwAYA+w6uk8RxBZBOw8Wn3N94y0F3vk8SchBiPl4yVTzM4mdZnKW/4L3jbHlEWgXx1X8OYL9jp4hjr3U5sw9m8eKmkLIypfpPNFFHKofEBjy3pEljjGicb7bPYO356ZygyzU+PYl/3t8O8Jk0AjCPAdZ2A+BqjkJPJEphLPkwhLihl0X6+4dMTMDhS0RnS3X6g92sVjuKtsbFlNoYF1HlZIirdkMXetQJO2Bu13HGCNdNyQpBmMl26dZfKkq+TZjpQwMePWHUM89AndWqEAIT64CB+Poo1WTkrdNSagB6B4HU15WQjJ5IVICJao7mLCmsVP0iul6akk2c4kzdIGeHkab6Pk3TZPl8HjSsMkGM2Tyvw9RKQqksiZM2fLbKUjnVtc1M8BoQPmS8JSXDuYoeG9y8jEo+dTYI/d5X+Gc7ReqIwXAt07Zxmu2u7af+JjIXRwv85kdYJbUnCF0KhtH3h1qa0V62OfXvXi2Vuws6eyobfeczuK+MGBkJyGthSdgpiib9InMqM4FPacchsyIt31m2yUSWxEsLV21TNbU1Vgom7PsjLNP+9NHTYCoI0gl8fxZdWlDpSTfwwqIvVoSASr0RiXki/nPNA5bE9YLoZUK2BDO4kmSSKAlK09Zz32tMsgrTtHISMmrTmSQLCpCicpKTwh144XdP+PeSKGHfnaef9xA2Ya8Ju0/KQfcsR9M1ifWLyUg58biFZ7aJYvj+w6kW0ORPjb/Svs1APQiD0PxozsGc1opUt6SL4VK4K7XU/AevMOhL4ZFMbTK1MlTZeQIK2EI8GhNhUTLHd53333KLANY4v333ntPgS6BcKznXqztTpIOQJe/w3us/c59XmzahJ9xP/4LYAzgvi4GHONF/4innnxK2WcYIgDirAzDeuy4J0oygh1HqAvWFNdnHXv8HvdBvXkAeJSGxGcQRz5z5kx599139Xtg3BnLjyoxMGgwP0hm3WeffeSYY45RJryYfIu5mDJlijz99NPyzDPPpGtgTBjHoYceqqx9JENL7WGU/cU4ANw333xzXTvGuGMMixYt0nr5JUNlqNoJWNopxBS3F8pHlRhFkWlPwD1JtkxHrQ8M28Zub0WoEC7hborDWR9g7/D3UckGdlWvXSBAeb8iaC9OCxkJvQTBO+WFpxsU55vPnmMsfC4SE51CK7wUmQuAUhslPi/HG40XWq8GZNs/qH7HS13FNTXQYABG7+E1lNvFsWdkAsth2zQl3ccwkdL7i+wI7lG7pnaD49uRkLrn3nv6mtqu5d6N7JIy5CExNq1tjD9JG6H9gSDOTUaAfySud27tnflRNl33eIyZ9ZrwzoxHI6jCqxu0olkHQ2/CcAxTZS7odM8cQ5ZVNDA1H1uE20JFDwlDZRrWNshl918l81YtlBlvvCnDuvWV5h4iXVZ0kprGcjn6mNPlk0Ufy+ZDRsgLrz4uM9+YJh8tnC99WzvJgUccJfscur+0VLTJzA8/lo9Wz5It+4+V0ePHiNSuldtvvVcu/MHp8rtHfye9VvaTUXuNkqeeflCqpFyqly6TnSbtJHPenS31XVdK5+79ZbPB28mBEw+Up968V6a897pUtHST8tWNsrpsuXQdMEhkdYOsWL5atthsK6lrqJbGxmUycMAIqV1aK6uqWmXsoK3lSwd9RRpXN0pDY500rV0jL095SVbWL5Xa+XOkvNNaWVNTIZtuu4289saj0qlXHxnctZdUr14l40aMk/lLVsqabnVSN3+BbDtyN1lb22AlOyvLZdGChdJU3yDDRg+XasQ6NjVLQ/0aWTB3kfTp3Veq+nSXVdUrpFNFpXSWztLQ0iRrm1pk2212lk6dK2ThkrnS1NAk5W0iU+a+L537ilTUNMvQQcOle7+eUtNUK3WrV0pzW42UdespayvXSp+NBkljba30qeoli+ZOlZ69+ktdeaNsM2SCjNp4jKxtbJZ5H8+UxQsXSGtLszS1NOvKowPn8hXLZIuxI2XmezOlR78+MnjoAFlbvVo+mT1HmspEBqNaw7Ah0rt7X5k7d460tDRKeUVnWVXTKENHDZTa5Suke9deMuX1yTJp3wNlxgcfyNrmtdKvVx9ZsWKprK1slaruXWXrrbaVmvmrpbqmWhbOny0rVtVIr/79ZMddd5U1ZdXy0bwZsmzVLKltaJVuPVBLvlp6DRXpKZtI64IyKe9dLl37dJOm2s7StXMX6d5nI1m6bL601JVJ08pV0rmir+yw1x6y/76fk7fefl0mv/+CPPHqU9KzrEnKKipkwIAtZMCmw0Tq6qWiba306z1Q5n3wtnTq3VVau/SQNavrpK2hQvbc7UB55aUnRHp3k759q6S1da30qxginyybLQN6D5bunTpLU2Oz9G4rk3dnzJTum/aTX5xxhQzsZ1695auXS3VdjckaFwzJy53sLJO9VrmEFaIqUxI5EyD1fFZUWPUolwcqn12gpjhx70YMY5ihCGy3zpBVu4+Xp9VKVC3q2VNDQDuBeoUM9p3QcqMhTMZ1Y+495mvkDATRzpB8JS3D/5hNlUsEx49vT56Sq7pRCvys771d99hVeyLkdZeD5GDgR8eG6rayVu1oGV/pM6xyxJj55MW0Mo8E0yTzKc9NF5M6yRrd2TTm9a8aQFqNCN5VM6ZS6JI3LTLPvl0SumvG1BkyaMCglFDJsBKAdMSaI14aiaJnnnlmAt6xhGQsDRmBOcA3wCoZegJ4/qx6B6E7ocMqfgZwx3v4F3/PPvvsdYZg4jpLlixRln7LLbdU1husOYA7WHeUZMQ9MY8owYiQIDU8y8tz4T8sWdlRnD++wxw2/J+Am7H/McQIz4o5gtEAAI/vAZwD5JNQpNHC+u5HHHGEGiwIH1oXeEfcPwwTgHw8K7wL+It74XtoErXnnnuuA7gnJJBt04w5ctdZATzmNnRHyNY/xNCRBPLWd9pKsfmxLGQJIF0cbxISqYER8aIDkQ7GHMM3ovtrXQuQBFcAcqUAbALvLvBKTUOHRk2J8CXdOCHOvwjI47VKAcY03FDTl59LRoKHd7QPw2jf3ayjsUdvpAJAsp1Y5w48DXH9yJLO/niWTH5t8qfYPR1/BA1pxrn7NGPashASXRqPGWdt3cSU6WVDAE2eIMzYPndzJmY3DCfbUxmznwn0rGyY5W3FcobucnUnActpWciNKV+rTsD9zf2e3TzVb3eve66SjCv+XO3zTMfkDGYC97rGOjnrhtOle8+BsknPkTLno5kyYOQQmfrsi7K0plZGDNtevnPiKbK0W7W89PgT8uj998jSj2pln6/sI9VNNXLs/qeL9OgqI4cMkUdevlve/GiqDOgxTA7a93B57pH35dRv7SePvPiAtCzuJj1GdpeWnlXSpWaNPPfyA7LLnrtIa0NXWb16liyrKZNJE78oK2SGLJizQFbMXyydK/vImtpqKatbIXM6L5A+dV2lsbFFhvYdKXV1q6VZKmTPHb8gi5ZPl7Ure4h0Xyvdhm4mW48fLVsOHC4zZs+SrmWdZMQmA+WqGy+U7t2rZPrH86Sxv0j9mgWy+YDR0qm2myrObpVlUttSK9LWLEsWLZNddtlbGmobZU1NtTQ2N8nS+Yukd/9+Ut9SL40A8EOGSk1NtXTt0kOGDhsutQ3VsmjOx7Jw6ULp3b2XtKxtFimvkj0O+oL0qOosrzzzuHTv21cq21rlk+Uz5ZV3X5fRAzaVxjVrpfdGfaW8Ry9ZW7taVq2dLX36D5JGaZbVa+qkrb5N6puXyiaDhkmPAcNk8pxXZMKQA2Tc4PFSs6ZamtfUSl19rbS0rNV4zPq6RgVrMAL79e8tyxcukxkzPpLxW20lfXpUSHX1GikDI9W9SoYMGyqdKrvJ6upqWbZwrkhlF2lsbZa99jpAFiyaJ4s+mS6zPp4le3xuH1k0e47U1tVL3x7dpam5VRatWCgjhm8uAwYOlcf/+phsvePW8ty/n5JNxmwhm222qbRUtcpGw/rJrMnvSVXnKlnVulBemvyR7P25CdImddKv8yayZPEC2Wz8OFkwf77Gv87+ZLbsvteBMnvqu1LZtbPMnjVHVjQ1yg6f21FGbDlehpb1l+de+LM0t/STcWNGyMczX5d+/baQ5atWSPdezTJv5kLp3bufLF+6WoZtOlSamutFmkWWrVgi3XoNldamWlmybK60lXWWTUdtL1X1sL+qpaV5rfTt1UM6lXWWgX2HykfVReblAAAgAElEQVSzP5EVLWvkyrOukMH9B+nhW1q9TGrray3kIZSB1djwNqtdzZjqZlTzcUO7sqLS2HD1AKKTlZ3lnBfB65+3Kqg2D4SGomiJ1ehpYXhG8EYx8dtFhLHuLVa73MENGzrZjfOEWlEnltI3jH8HcI/eL8pByC0lTDS53lllJl4uWCTTp03fIHmPOPdBGw/Khwgm3W+yPIMT9j+tfCItKa49h3UCn6iA3MG7AsgUO2+eokiwEOT5ChrgTsm9RtaQPCM5aQGMoYpU5rj3feB2QKuj91aR6lXVUremTrp17aaMOgAk2GT8H8AXMdO33XabAmAAzY6Ae2TX8TmA/mJjJ1yDnvoI3COQBWCH4YDvIga+o9KRnONp06bpZxjzDeAOFhrgneUY8Vk0gALjzY6wuE9MyqXhEUN+4liLJS/ZlInGSHzWYi38CPxpANBowbOixj3i3cGoA4h39Hr88cf1ORFaROAOTwOfEwbChAkTrI57ycO2DiCcu6nHj0ewaOc5uIQLrcgj1InAcn2nsSgE6GIs4m2C5vgvhZvjrHaVV9K9gyCM4yz+nkKr1JjbgXa7ULt4Y343B94DDOxoPliHWy9bwguB92PcYdGA6Ui4rkvoxrHqJl1PCboOjY3iQ5GpiPF8JUpKpvsHLwCW6rmnn92gMBlc1+LbrQxkYr3IeHjMZlIk7hZm2AXXIBkeeamfAXfF26HudHLPZydFtx5cnqFMGa+vQl292vmOthYKYqwNY0tpA4F5B+Biy/lIZpVsuMR1dSPDJsQ9EEyG8oskltDng8AdguW6u6+TafXzpHVNk7RVVUjrgpXSVr9WGltapP/wTaXXyI1lQM9+MvO1N2Xay+9J/06j5bCTD5YRvbdQNnrMViOlb1VXufXlh+S1F5+XbbbYRubPXyK9O42XC045TF55/02Z9sp82W63raRbzzL5w123ym7b7CgrqhZKfX2NtCyrl6FDxsr0Be/LvOpZ0tzUSbqWd5aKTpVSVdlZKhvrZMaq96SP9JU+XTaSbt37oq6brG5cKxsNHiktndZIj04DZFXLKqkqR5fSrrLXVtvJkEH95e8v3C+rm+bKqk8Wyqp5y6VHz97S2lYlgwaMkfra+dJrs+5Su6pO+pZ3kVXVNdKz+yCZ88lHMmrUOOlZ1UPq6hukS9fOAui1cNECWbNytTTU1UmfXj2ktn61DB2+tfTbeLBIW7nMnjVdPnr3HenVvat07dZTWsvLpHu/vtrJdPWyZdJWVi49u3WTtd3bZPbCd2Rl7QoZMWBz7cLaubmbtHZvlsaeDdKr2wDp1LWLlHdplB7lfeW1yY9L1879pGVtq9S3NMo2G+8lowePkfq6Wpk36yNpql8j5VVdpKGxUVqasbfKpam+Xnr36yEVrWUye8bHUlZZLkOHDpFmKOHWFqnq11l69O4rPdp6SlmnSlm5dKHUr22Rtk4t0q1XP+lSITJj6gdS2amL7LjjTrJ43jypqW+Qzp0qZNPNhsvcBR9Jzz59pVtld5n3yRypXb1Cpk15XzYfP14GDRwoXQZ1kj69B8pT9z4q47ffSoaOGCFLmufJoE3GSP2KNVK9YLGsqaiVYRsPk416DpSPp78rC5Ytkf0POFLe/vBlKatvk2XVtbL5mK1l5LBBsmDZR9J7QE+p6tpPthy6kzz23N+k38Z9pG+f/tJUUysff/y6VK9YK11aq6RhaY2UV5VLp159pf+gjWTJvFmyvH6JVHRukE4tA6V2VbX0H76FNK1cLm2rWqR7/37Sf+hgqVuxGo4UaetSKcvWrJGrzvy1DN4oAvc1GmLIClKq8NntFKU0nd0AQGfCv4WTefk8rUFuFnfsa6ByQNGvSU3WzmcsezEUx6meFE9PNp7eRpVH5c66a+dhuy71b05mFooYZPLLmkDhRUPAyvnHGH8YMc7208AIfQ0g5xYvXCwfTtuwOHeUhQR4j0UITPex+k0W9mTAGQ9vbHezezGpj+iJbGluVi+09jvwzyi2iTW8PTaPgD0WOsBnmSSb9HogRm3CvfOuh5Sxt0HU7wyf0a1TIPbu/OOdyvgyuZOVWVA1BXXVWSkF1wNYjcmqRbALkIswk8jCR2CL5ykVKkO2HUw2Qj5gPACYruuFCisA6gCz+CxLMsYQG1xv3333TeUhmTsBfcQxlvIeEPPEBlMMlQHwh4FDg6X4L1l8YtgI/KOhgnCXSy65RGP6kXQKAN9RZZtnn31WY9sB3gncEdZDAwNGwG677YZmXC2umvNTFw8jf1MKjJF5VEYygLnITPOQt8ds7UNf1rWAERAn0O5gJ36vCNzT73geCRILiZPxmu1ALENP/HCvLzwnCixHhMnFVTRA4nOVmvfcszl7akAxi8kr3i9e59MA93WB+cgMML5+XeOM9+Pa8/oswWVyyBiFUkC1uGbROOMm/iyAO1rOH3ToQcnFnJoTeadPO5Qes0pPgNY6Dns3MGYxnpZjtrDeZBHa29FDWmB7WJFA2TKNnSzUjA9xtQDlSI5ShYgks3Krf63VZRDP6ixb0dCyRh5ZeBKbJf0/2t4DXK6rPBd+p/c5M3POnDKnS0ddVrVsy5bkjm2anQCh3FCCw/3zA3lCuJAQkv/SbriXCyEEbgqBhI5jiE1oxuAm25ItyUVdp+r0Or338j/fKnvWjOYIg3PHjx9J58zsWXvtvb/1rvd7v/ejxYRfK27ozGqixH3G/lQ29CxTIs6r3c1dZXL5HD7z+f+Fap8V4bV5zCfnMYB2JKM51CwmBK7ZhEiIOsIZUFpLITJZwf3v+gDC7hju2HIjzs1egMFhhMvnxwtjF/Dkz7+DI/vvw9jKGSSXbfjWJz+JUCWIF44u4L+89WasJoP4s0/+BQ7eehuS+TVEIpdhiNdQdFqwfdM+xFZyaHObMXr5AmwBG8orWRzYchCPnfslYMjAUjGiZnLAa/QBpSK6d+3AsxePo7ISRqUawXDgELrbN0HnDWNhehRxcwEbTAGspqaAnBnD/bsws7SG/sFhrC1dRLwaQtlcQU/Rh5reimo2hdBiEvuvPwh/u4elOqPpJCrIo5ovwmNzo1DIIxJcQyqbhtlsR7lWBnGsiVAUVpMJDqcT+VIBRjMNsQqb0w1HWxtK2QJMRh2WqpM4Fz0DVEw42H8L2uwuZCNhrCRDODl3ARu3bkF4NQmjO4mbd70WlXAeeqcNTqsd8/Nz2Lv5JnitdoRW15COR7U6BpLzWJ02lIo11rXR1R9AMZ1Eh96K0bFRbNiyiT274UgInh4PhncfQC2RRSYWR3BtEaVqDRZjDVWDHm2uNjz/zHPwB3qxb+8eLMzOIpnJwmK3YGBwABOj59C1fQvs6RrWwqs4+8JLGOjfwIrT7J42WFwVpNbSmJlYQM/Gfmw+sBu1EpDVldAGG37+8A9x3c2HYDc4gY4ajDkdkukMOnoCePLYfyAX18HZPoAD99yJgNON+YULQHsNDmsb9FkjSiWgpEvBafbCb+/Az37xrzBUrOjq6UY6mARt32hDonMbmHTJaDeibNEhs5qCrWREJBKCwWOGo+bB/sN3I5MKY3r2AsrlCkowomq14tPv/jg6hPsSMe5UnMrZZfGcap0xBRjXihm5Zrn5xZ1QpNKivhaw2EygWHTe5Hp2xhxp2m4l5NQPq0haGJBUbCipwFV64cvurjwn2ViMesUar4BP3r1Vx+Q3dCwJPNlwKd7W+DjZKWmEFF8jpFyQ/n70saNXBXqv5Jc338EdxNQXj2/qmsocE7gslPVUqMd8IzX7IcmRvGZivKzLrbJ50dYP+plYPzSSR9okCyvQ5u+XcyCzLTL+MhUqFfDKoUrLZ5mdYEkWfg9pa7Fejx9890EGCAm4S9ZaAkGpUZdrKwFPteOqrD+S+nU6LtkVqsWsEtzL85cstApoCQzT633vex/zUz979izTcl/tRY2ayMlFdXYhIK+y7Z/97Gfx8MMPs59Je0opl6HxqGy7/LuUDfG1s8KyDfJP+ju9pKSnFeiXx5HYSz2G2qjqYx/7GK6//noG3Em/LjvatjpnqjUgWczOnTvZdaKNCgF3WZ9A14uOxYA7Y/GUjoLaQ9PEujcD96uxqv83gLsEgc2Mwa9j3GXuqxVTzR4sceM3A2qOr+p6a6bZlu9v6jLaKmDJnZj8Uz2+LP6RAFaCqKsCYgna1S9rwbi3Au3a94igqD5czX9vBvpsYyG7GTb5gjNQ34BWBSss3RBEEJMsznqB/ZXeW1IvSGNOZzL4xU8feSVxet33UEA4ctsRBoVZp0650AjgLpGq9igIRp2lcSX7ri40WtCuB3n+NyFX0RaG+oLLvlOVnYniIu6+w0Uvclyq04T8e8OfokuqbAnN5kumTdeZBQna2amJplqkfWULt6atb/S3V0E/vUcWp+YLeXz6S5/ATGwWeo8Fa4kl9Ov6EZxbhd4JmLq8KNTyKIdj6HcMYG5yBfsP3YE3/+7vMSB0bvwsUouLsPV0MAB16qXjcKMDm7fsQCFcxL33HEFcl8Ivf3oa73rH7Tg9PYGHvvcQXJttqCSAnGsV+mAFI9u2wG7pRpenF26XB1/79lfg0Dlxy+HDmA0tIJiLIZIYQzGXhalqw523vQ3Lc9PIZUtwmGs4PvY4A9FmnQc333wbxi+PY2nmJZQsZbRXOgBDGSaDF9liAd3tW+HqbEM2H0O8MI9qtoj45DJyxiL8vX7MTS3ilsN3wgRKI+uQotR1PgFDVQ+T3gSj0YR4MoZgOgZdrsAbu5SKKNf0IOLV5XbCYnaiWswhFo3D09UNu9PBuiMaLQZkkEK0uAK33gbkTCi4q0gnCgh4O3Fq9Em42juQyqQY2Lx+80HY7X5k4ylUaiZU9En0+zbAa/UiGY8hOL/AWEVPTydSiThj1LOpLBu3u8eN6ZkZXL/jAArZPIwmI4KhNZgsVjhcLuZN7vW6Ybe6sTA9BaPJAIvDBqvdg5X5KcxfnkfP4BB27b4G85enEQpHML+whE3bNyK2ugLvwCD6vZ145vEn2Abnzjfei3h4DS63Cw6/D5HpBSwHwzA7Tdh1y0H4rA7Mri7ArjPj2NFT6B7ox+4bdiMWyiMfDiOqT2Hbjv04+vADiJuM+NP3fgbHnnsSb3nt7yKaWsT3fvlVWFxudPT1Y/fQjagWV3FhaQydDh+CMwuYmD6LDk8vspRtsHuRjIR4BsHVBqfehtXqHHTZNvQ6e5EvRZHKF9E3tBVOpxfRxXmkszFUUUI+UUTeYsGXP/YVdHh4Zk8Cd/lIUh0By6g1EzNq9pGxmGVtwy2bXWmPtUDxrJiVdSrmz6wRBl7oLhj9K7LjQi8ts31yrWCCO0YKiE6hFBN5zS9r7sZwg6D1ZUGqSkJJQCMJGk3Ww45Dm/56QOKmKazf/RVRSh5THmf0wijrivlqXjccugFWO7celDp/bZyiBouxtgIgs87C4kXDZr7tNc4qq+BYa+rE4ii/Dho+ERlTxv0JNp5JOehYcpMm11dNzitYI3YtZXMtseYKpxl+nUWtBGPaZcq0Ppd0/R9+8CHs27ePAUJirQk4nzhxgrmUqFp1aTVM4FWyzGwj19S4iZ5RVT4jwb16Lip4p7mi7/zUpz7FJDrkukIOLCRrW8+lhaacAC8BVgKz1L1UOq1I4E4Nj+67776GLq4SvBPwXo91l8BdjlECd8mWyzERQ64Cdzq2zEhIWY6UBUnwLll7Gjex6DQndB5ra2sg6Q/Zb6obPIvNyuRbNrsND3zr+9i/fz+zsCTQTteKHGXo/ZRZ4FKZFsBdPnCtAHEjZnzljHmzdOY3fegaPq+AVfUmaXiyWgBUDpD4u1RQLT/XzBRrP1+v0LNZFtF0Us3HU8FpM1Ct76YVwKeAZPmgyyDGAPM6Mhl13Oq5qp9Vbxp5vdXxapsN5dzlGOR9IdNRrWQzbGMimlO02hA1z/l6wL75PtGCqw4IrgXx9JOvzmVg245tII17fTy8KFO93+oBm680jGUSbct55OebFXkNteyv8EPmpJjSCElqYkTWRCsyk+4GoqCUFyE1su3c3aS+gmhODsrPqWskb2HPx0YLPGOGFK2MlM/w+4OPX9uAyeYXQmPJvq5pwyYmghcgK8C9UCzgb7/+eZw6ewb+rYOolFIoRHK4dHIM9kGgYCzA5WqDKW5Cl68H0eUIugaG4Rjx43UH7kMwGkZ7twfHn30cxi4rOjP9uHnvjQj0etHR7kY2W0TFXMPXvvkI3v17d+HRp05juL0DcFXhtLtwbvkS8rFlLEem0O4fwUjndng6vTg7N4VnnnwYG7zD2LVtDzr7hlDIRPDjoz9HKrGEqs6EnrYRXLNxB/bs24b//rd/hr0Dh2D2OLBp+xaceelZWE3A7NJpBNr6EQyvoZwqYeiaa5EqZ2E3tOG1t93HtO7f/dE3oEsZYPa6MLh5A5599iEc3HUbytUS0tEknG4HwqFlpMIJ9PYG4Pd3Y3ltGeF4AvlMCpVSHm6PB4l4Ck67Ay6niwEEC9mm6SsoVQCLzYZiOodUOoVUaQX5Sh4Wsx95fREeXyectTIq5Ryi2QR07k5MXZ5CV8CH9h4fPCYf7FYzMpky9PYyrBkLNvdsRiQawsL0DMxmC2o2E6qZFFLJLLuvi8UCdt12PSbPjqHN5oDD4oTBZMDq4hw5WsPfNwCdzY10ehU9bQHMT47DYCKnDgOquhLbKCQSGfgDAXR0diI0v8g2ChOTE9i8ZwcMJT18gV5U4ik8d/wYjFYT7n372zA9NgZbWxssJhNmxyZhcdlg91ng9HfB53WjbCzi7K9OwNETQHt3FwY6elE1OmC263F56SLCk8tYSiZw44F7kLcn0NG5A7dsuxG/Ov49nDn5MgZ3bEPBZEStuIZceQU97gE4PD6srsxBX7GjlC+irLNioG8A8fAcZs6cgbvbh053F8rVPFKFCsxFG+wdTmTCcViddlaoGk+lYNYZYDd7kcvEEKyk8U9/+S34BeMeSUaQzKU0YogeTQbERSaOP68K8y6AXEvgLt7HgHcDaCcQx/QoDBBLd5mWunQlptSDIV8ntQJ9xuILUrrK/bWlDpvr1tfHA3K9YfG7CbSXi2Um52FSGinFk7FHrHM87vMMA3WaHLs49ptCiIb3b925Dd09XLakxXelwRyLveRa1YJp53UJdG3qXU7r8b/OdLOYqhcdxkWclZseJn1iDkGiQ6gC3KVLEF/jebxX12tOHnKShbC8tPvk2RvKWki7yPq5EXD/1SO/xLat27QuosTsEogmprq5yFTVVNP3SSAs118aG4FPydQ3/17FFPReAsUHDx5k/uj0vVRwSsD95ZdfZpr6ZjzSfHHJ+YXcYEg+QmCWCDepjacC1+PHj18BriWoJsDMNrBGo8bIq0WqND41K0BjVc+ZwLLU5EtGX5Xf0HtV4C6PRcchGdLHP/5xtr7SRoeAOxXR0rk7nA54fB6QdMvT4RFOQTp882vfhNvlZtIgOlep56d5o00ENbZiwF2CEXWy5EKuTmgroHg18NgK/HCc0/oBbwXCNYAtnmgVXEo2XAWqV+jeW2nLW4D3huM2s8oCifEHpj52ObarRZBW4L3VnLUC7mpAISaGwBYFOBbbFZa2+bpp10wAMg2EN214tGCjHKBhcyFAOz2cdDNKu7KG72sqVJWBXGOOZKGsIstQ5+2VbECa55fPlQ4Xz1/E6MVLryqAH77lCDqFvr15QZPBRwW8kvXQ0rmKbEZ1h5AwWIJ27RnTFsj6hMgOpxxEi8JvpeiLsd9CDtMKuGuMu+zqymzjBEsmZocD/HpTJvbtlAYWRbfqOcoUuSr1YfeKGF99pRN/qwGkcadjkVTmn7/993j0ucdh6etEv78b5UwO08+Pomf/FqyEplGEDhvsPuRSRWRiaTgGB2Byl/DGm9+GWC2FZCLC5BwruRiu33YbfAY37rplHwwGHUKxNAw2Az7zxf+Da2/YC328Dfe+Zg8MFj1KlSqOT57FS6PHEJ0eQ6hWwNbug7hp3yFMh6bxi8f+HfaqHj3+Ddi6/SACvZ146cIJLCzO4eDQYezYPoLZ0DzM9jKeP3oKd939O7g0exrh2Cqy1SJ8Li/GLj0Np8XBXGwok6G3u7Ft+z5cmpnA4MAevPXON+BnP30YE9MvwejwIdDbgwsvHcW+/QdAlycVjcJsM8NgICecIErlMgI9g4jHwoglYszZJB6LwelyIpnMwt/diVqhxCQrMBhBzbaIASeGljThiVgE0cwaqnYrlkIr8LiccDu8iAQXUHHl0Nc1gnLWgNDiLCwOO+wmPXo3DGEhOAq3Yxi5Qg6bu7bAY/UjFFxBeG0NDo8L6WQUBKiKhRJsdgvikTjMWzvgMhjggQdOqxvFYhbFdIpbn1n0QIcNuWgGW/q34eKLJ7i/tU6PSq2EC2cvYmTXNegNdDGOdm2R2nyHEQpF0T8wjEKpiq07d2BpdhovHD+BgY1DzMpuKbiCoZFhZDMZzI/PoLM3AIuL3BwM0DlrSIZzuDRxFgeOXI/Ojq24ZstuPHfiZ5gKzyARTMBZtCCvr8Lh7IOvqxdvecM7ECksY+zSefbvM2eeQS6fRCwyi/beDmzaMoJwNIVStopENAVTBRgdn2SFt7VSHtaaHmanHjajBR3eTbDoa5ifHUNWb4Df7UIymIDd6UQ0EoXX287Y90o1iRcXTuN7/+NX6PZysEjAnRowSdZZSl6IdaZ5I4mNRhNIUKfUvvAmS7KQX1hDaqC4btfK1kO+xGtrl0aSSJDM0LhCPqhSQCm/IJBo4OufdDWplCoNUrpmgkZd+5jjjQCbtLngsU7U7ZA8RkyEjGUc4HPLShZ7BNtLBAIB91erc2d+7ju38QDGtYyaz7qsEWBWu0pWQMpjmIUubVqYZSZn3Nm5yo2WjNWUwUUNRKRQrGVLNq3j5Qr30xf2unLNbJa3tFrYGjASzRFtLug/VhshnGZEYS/NqSR2aBznTp+DzWJjOndicYn1fsc73sEYYFUW08wuEwAlkC7xghwDgVn6napzl+uUXMfoXiNGnXzQCcTSi1hwcqSh7qLEuEsZyNUWcmLVOzo6WEMlCdxp/OTC8tGPfpStPWoRqQrSSadO41fButSna9hRcZUhrKN+ns6bPOub50XdrKjgX9XIP/rooyzLQC8qdqUNCwH3zt4uOJx2UOE5s1ul27BSY5tXumZf/+rX0dfL7S9J1kR2nuQ/T3p/KsJdH7hL2lC5ca8G0rWHVGsZ3aSzUcFhC+Cugjkph2h+WzPQXHcDoEgL6GuvYISl5KWJsW4A4k1dSRuY+isG1lCGrp0pBztCiiMeqvWKOtcD7g1aftXar7E8/Yp7XjK8PKCIoNyUQmkF3NUbmQdM4ZUt2IhWmyv5XSygsy8T8yE3TQrT2wz6JGht3gTJ71l30wHyb3/6VRWmUmHM3a+/p3FWhLsKX+YovSwWPXEOMuBKINvwTIgFr2HzI/G52jJc3j9NxUNysyyvmaSfWIGTkO6whVMD6HyeNdZd+blk3eVms1X9Bn0P18NTERVndjTQLi+U5jZzJXCX9w8FMALuFLSzuSz+4VtfwYkXT8CxoQt2lxP6ZB7Tl2ZQ66hhNV3G4S27YTZmMf7yLPKxMq677TXQWWtIpFdhdelQKOfh0XfBUHXi7a9/M9ZCSezZuRE2hxlPnLqIOSo6vbiGd73zPhx94iLuvfcQa4zi9zjx5KWLOHv+BF54/nGk3Rm8/pp3oNMfQNlQQWg5DKdFj+dOncBrDr8OOzZvRaGUwDf+43vY1LUD73zbvXj87NN4+dSTKEX0uOt334KnRx/B3PgFDA/ugtflw7kzz6BYSmBtKoyBoV7YHe0w2Nvgbu+Fx+rFLdfdgeXEAp545AHoau34o/vvx1e+8T/Q39cPUkfbrRbE4yFUCgUGXCtFYsYroOK2RDIOg9UCs9mKDVt2Ymp8DB6PE0uzs7A73aiK62Qxm1ihr7vNB7PRgEtTp5G0xZBDAVsC18GkMyGemEa5nGSSnmiuBm+1Gw57DW3WduSyccwszKO/fwBWlw07N9zI3FJW5maYs43ZbkO1WmZFs8wBopBlriKztSl4/f04vOVWuC1tmJkeRzGTR4e/C4nCMuazU7DZXNjdcwsuvnQKBj0wPjGKLSNb8fzzx3DortvR4emCUa/D/MwUbA4XVoKr6O/px2oogsGBYSzMTGJlYZYVpVJGw+n3MTcPh9WMlYVl2JwO9A8PwmSyYHpynM1hWB/F4MAQAv2DMJXsCKbWkCmvorQAzGUWYPO3Y7D/Omwf3oWioYBypYTQ3DxmUmNw+ay4c9+NuHD+HPbfsB+Xps9Dr7MiNJ1GPpmHuVTB2JnzsA/bkUol0OnbAEu1Bp/PC0PFDJ3VgHx0DclaAh7fILpdw1iZvYxCLgWPrxfdQ4PMpWZi+RS+/JFvo69zkD1Z0WQUmXyGgT0m0RO1Isx2UDyLBoNRy3TRPcJkc02OaDI+M5aWlCZSXkfgUUhvWCxV3MY46UOMrbB4lc2ItFRh43qmyWjpMKKgVJJyTC1IYFQAbMkic2RO2nWua2frMOm/Gfjn0ZWdS1mAdlmUL4gg7TtbZbVrwDNPvLpO2SpwV0kJvrkQ3avlfIpYaNKTow/PXvIYrNSZCcmNpkcXfvsyMys3PVQQTgJEcgdipIloAqWBd0HKqSBZbgzYZkaQVvQz1mRLr2PFvhJXSPBOG0D6bh2VPbFrALYJP/PiaSY5IWcTAoOHDx9mBZgqgyxZdPINJ3BMjDiBTmJ7yUlG6tTp+NIuUTLRkuWWYyZ7xj/4gz9oaLJEgJ8ALPnJ0+a1b6CPOVglYgnEY3H2f/OLjkdgX7qtEAtNc/H7v//7jMmWkh31PCTQlp+VUp6rZQcItMtNgDwW/Zu+Q0pu6Diqjp7v/UT9CMnRxP+33norPv3pT2unQvPGgPvEOHoHe1kdisw+McmZ6FAuU+U/fvjHMBlMTB5EhcQE3Mn9h1UzFoAAACAASURBVHzify1wV1P8rxS4X23nxE6y2WVGYWNf6Wev5mrCA1X9SFd9bwsmXwOvykE0kKvo3BvGKhvJKD9s1vlfbf4kQJVAq46bVH0z10JrIFcpQJHBsWFMQksnAbX8/uZxNH9WfZ9aGKO+74pzUdl9pQhn3XNWwLy86VmsV1KGdAm1bnNN2r//DP/2Dr8fh47cxECJ+mJDY0G17sii/l61W2zY6Ai7L16DUZfGcNMXKaURXXHFBxtAvtbNr95lkAVfmgfWOVEwXk3AXbo1NGSDqJERS18TGyNt4bhOktVJKZZlPHtAcaS1b/8Vz6S4dmYjAVE7bFauFaUXMTBf+7dv4NipJ5EoJRCv5rHFP4i1pRDSSGO4Zyeu3X8TDJYKHvzX78JYsONdf/x+XFy8hIWlcWzx98Fu8WE6fgnlUgG37Xwjdu7eiXAoglKbAdnFJDq8Lnz7gW9h36ED0EcceMvv3YlQPIM+nxtnJubx5KnHEJ5dgcVjhanmw3133wFfpxs/fexXMJttWJmI4P533AeT3YRuvwePP3uKsdi9W4bw3KXjmJm9AHupgkimgFhtCfZKGW5vAOlqCaZgiUk0lqZiaB92olzOw2kbwL13vxUzwUlm8ed1+fHYzx+Et6MHbbZelAyr6OruRHB1Bf6OLiTiCeRicSQTayBFEyU9zWYHAwwlE/fkTkbXsLqywmQyZhigs5phs9phslhQzOeRzWZgtTvRMziIX/zyYbRv8MFjtsJp6YVOX0IqvQabsQ2WHgcuj0/C6+7Eam6UZS1KhSr6bH0Izgbh6enGrh2HYDNZEAutIh1PwGgygXq/EMOYjieRyaRQqlbhv6YHK8Fz2Di0H732EaSiYYQjESYBomY6tkAHbHof2sxmjF84iZXZZSbR2bt3J9K5KgZ3bYTX1oZcOoGZiXG0edsRjSbR3u7H6tIstm/bg8uXx5FJJ9A/NISFpSA279uKYjSNUjGDdCYLk82Kzp4+XLowCk+7AUuXw9h343VIVzPYtGMvpi6eQSSXgsNogBUe3H77m/C9n38JU4uzOHDHm2CMJ7EaDWPX1n2YHH8JFV8WIzs92LfhdSivGjG7ehHxSBQm2pBR4e3kBGanJ5AzptHd3Q9L3g1dpQajw8z89Gu6CnLhLCp2E7zdXbDULJiZmcSW/q1IFaqwWnQo6DOYWDiPr/7VD9HdHmDPSTjG7SAJeLGMJjG3TYQQAxqS8KGupYLJZcWsmpyOA3oWJxjJIiwiGWATMhkZa6TzlCQR5PMuGulpgF4CbeEXzo4jnnmVgVbjgpTNMJ93Ao3EADMLSc5Msz8V0E6f1YC7KHJlnvFiDtQ1XJPqKITQxOgEc5h5NS9qxMTwiBar6dnj7DhjsYX8h+IuZbj04HUIKsuuAWnlvdraLTIGUsLE/iRWlYCfTgB3WVeldG2VNQj8vLkGX46RXwtuWCAJORblmT6Gyxa1Mirh867671NtQDFXZPppYrDJE1wCdQKqBOZJQ00aa/o7gXb6Oc0FAW7yfCeW/Pnnn2euMgR0CbxLG0k6Ftk0Erv+/ve//wo2nc6DNgpUpElM/+DIoAD1fNxMmlSrMkerteU1dtvFo3EG6mkMBKBlxoCcWug4VysclXJeGrt0wZFa/WZdvdx8yk2AWnhLvyPfe7reKvBXj9EM3h977LEG9xja/NB45xbmEBgI8M267PdYoY0sse2CfRfEbD6Xx9ilMaSSlIlO4stf/jKTCK2vcRdso2SCVYDS6mGRAGQ9eYz6mVcK3OsPFP+0fKivBoA18KcAd8lkNoAzwVxo4LqVPKbFiTaPqQG4KQx+Q7GvCEbrjlthFdSuqOxcGgoTmwFhPT2njksNfiqT/RsDd0UipM1rQ8U/Z3i0gkZhVahuctRCqCvYerFhWw+4M4ZJ6TDLAxUPtJQ6/8XPfvFq4jZI3759x3YtQaBdS0X3rbLb6qKlgndVHkogWdsoKgtCnXjnzLVcMJqfK87ACP2iANhsMRSLNr2/FeOuZXbkRlSwQSSt4PuGRleKBkcKJqfVEvMNAEIm2eXvKeVtt3Cwrlb1qxfiiQsv4eEHvo6l0CpK3goGHB0ILWSR0uXwhjf8DmzmADwuI778ub/FPde9Adtv3IWBHh8eO38M04uzGPQPYHb5HBKJJLYF9uHQTbfi5MtPwRTQI7YQQb9/I86cOgl/bwdSuSz6tm7D9t492NDehXa3E2enprE4PYs9W0ia4UfRUMETF08zP+9K0Ie33Xs7Nu/sxko0Bo/TjnyhDIvJgEefewHbhvqAih5Tc2fw41/9DCUnubmUWcHmcEc3IgtFtPsdqGXdyJsiWJybQNllxp4dBxGOLMDd7kMukkVmaRnuviFklszYtKMNuXwatVIZJtJZmkzMcjG4vIKanoB0CZ2DI+jsHcDK7CjzQM8Xi1ibX8bIxhHEs2n4PH542nxYXiH/8zQsJLjXGWFxO7FweQo6jw4uuwt+zwjmV8ewlllCe5cLF1ZPwwM3Du1/LcbmnsFkaA57h29Cv3cDstkYFpZWsHfTYbSZnVhZnEMhm4XT6WAON8VyGWajFZlkijWeGTy0Ff2BTubmUlguIlfKIhIMI5/PkW8KVlMR3Pf2D2D19DlE4os48fRzcLlNMBlsuOnWN2IxNIWeQACRlQVMX56C29eGck0Ha82Fqq6Mdn87xs+dQzBE8piNzM/QP9gJFI2YGx+DwWRj3vW5bA4+vxeFXBwT4/O47d7bUXMakV6LIq8rwGfqwVM/+yn6b9kEm8+OZHwR2XgWVnMHgqRDd7iwe++1LEPT7QnARvacehdj26cuPw2rZRBOstAsFxBem8Pq7AwysRzc3nZ0+LrQZrFhcWURbaztuhPJUBxFiwWBdj8ypRoKsQgK1RqcJgcsFgOKLvLQ1+FL/+1LcNnsGnBPZ9MsdtKzTeCLOgGzYscmOaksEmWgDLq6i5RgfcvMyURsvlmnYenOIroG14OMZhnL4rno9ilrYTRwTgw6aeVFQSKx7Pz9jeGWuq5yC0QBFjWGXxZRyt8TAOWeLOoayGI7AeFyXe8tZTRiwde+kH2Hkhudm5nD3PTcq4r/Nxw6yBox8bWNkxrsGpBfuyw61fHaA4LtlXIVBlEgKgv6tTgus5aMseeWlg3YgHnrCz5RZCmoi60qz5TrZgOZI6WmQr+uda+mNYEkFlTILsCuvDfUGizpiEaTT1kbmsfgShD6qp7pxN/whjdo3VLJZpAsFYnNJnkLse2UlWb3Z7XK5CYEnGXTph/+8IeYnp5mDDwxwn9w/x/AYrJg165dmhRHXSPovOi9BIBJJlOqltDV0yXuH05o0V1Cm1jtvmL1GTwTTCCWWO8f/fuP8NC/P8TGRVmBZrZdZf+1Ojwxfvr+9Rh3evZUDbtamEtjow0KzUGrz8trLWUyH/zgB5kMSb0HaONAWQadWQe7y66BdoYNFJkMx0yNtza7P6HDRz/8UZx++XRrH3d2M6rpfKWwrhl8XpVFbpJmrPeUaSzzOrUtrxSwy+PLh7wZqDbIRxSUprLd9R+vX2gjkZ62WdGaJtQ/owL35vNuzgAwCyzh2tIM3Nm1UNjRK0YlrnDzhqKZuW9mdpvHdAWobpEZuRrjrhU+iQNLoClBeTMwZONRMi2txqelBrULKxqIkCtDMIhnnnp16dIjtxxBR6ef+e6yBVRW7deVPmIWuGSGAXfF/UXqxuv3nZIyE5pwtcy14T5W5Frq/c+CF2NP6i3NWeAUwLuVLIa+v7n+oC5f4oFQAnfehpvTNYy1Y4y+WHyVbojNajAKVgQMVXZ9vef53MIEvvC3f41UOI+hw9sRXZhBaJpkBgHsP7AXrzlwD2L6BD7xV5/FO17zLpQCZhzZuQPBWASnxl7AxfEzsFsN8Dv6YTLZMeTvx+Xlcdx56DBOTZzCTOgSytEyStk8im4TzJZ+/PFr3o2RkS5NL/jy6DQsNROu2TmAn5w/gUef+QlckRqG3fvxu++5G9WqDiFiMeIh7NoygmS+gMnpBegKNdywfxsml6bwqb/+NEb2XItiMY22TsBcraG05kKkNI+Jl09j5w07MDd/HkU90OcKIF0kf5cSetz9SC6HYHK7YKi0Y/v2YZiMZaTCMZjJrszhwNLiHOtOCqMBkWCQLV4DW3YgRo2L8gUk4xEkkgnmS16BHt7uXvh6h5AJryAejaK3qxfjo+dgNJtRsdSga6uiXMyhrDfj8rlxFExl7OjfgkvJCzgycAjRbBI1YwGR/Br6e65FuhyDo82Ek08dw5Fdb0SPtxPLczOM3SOPdmIYK8UCMrkCCuUyLDo9PBu6ES1mEBgKoKPoY8Ws0XAQpXweVosRDqsTly4v4PC1B5HKB/HYT36Ba67ZgvlwAh/4yGcwc/o8CoYooisLmBgfh6vNwQBSf+8wY/OKhSLioTAmLk9i565dsLeboXfVYM+7cOzJo0hkCti4YxiDe7fBWrTh+Ud/ha0H9iOwJYBYrAiv3YloPITYcgiz0QVcd/cBnDj5LPJ5M/SGFDo8blSLLvgDwyg7U/B2UtGri3n/V/MVGE0rCC2FkQ9aYbN1ob2jE9aSifniz1w+jw6PF3qdA8aagWUADEY9zF4b9IUaSgUwBx5quOV0uLAQTOKmW+5APpvEamEOFydH8c2/+D66fd3ssQnFQszpR6bveaGhHmXaaMtCcYURkKBVY+El4y6YXoKKDCTJolGBEpm1rFwjFEtjGXNkTFIlgFx6wdckYqDpxRn1xkJ8GZ8lsGcAWLyHo2ERIRTCRY0Z7PMCxNIYJVMv3yM14JIcYtpykZVd/U/QuW/buQ09gR5BWnDrRzoXugaSHKExUvdi+mLaYLC4qcgp2ekq88uKTtkGQBQai5Oh61DV1d1+mHtOlW8KOP4QqKsJsanrJ19TZSMnzrBrmyohmeSbMW79wyQb5Ioj7iM51/RNBEAjqxF89L99lI3/wIEDuO222zSPd2LNCbxL6Qt9hhhjsoAkvTcVWRJo/5d/+RfmlkKdVw/ffgSpRBLh1TBjxQnME/CXnU3l54m1L5QLILmSiikYhuB6TXZurEC7WuOyIlYZw9dGksy85x3vYWMj9lnq81UNuwqu5TUiYC61+vK5k/ealMi0arIk3yMZfwnwm/EJW7urVTaHDz74oHar088oy7C6uopgJISu3k4ub1JsPFEBn2tmr1p3EmIHEQSgJOcuXRzlnVNV0KQBOJVxV4DT/zXg3sohpakr29U2CWpAYEFAsbeUF04Di8qbJaOtnrecIB57GgtS+UReqWlnwFnZqDSnPZuPo51LKw1fU3mABO5y2PwZF5IZGTiu2KKpM1L/u8puN7+jFXjXLv2vsb9UgbtM0bJ0qUjXNs+Huqlq3nSowVB9OOqMTQ2XLlzC6MXR1if5Cn9635t/R9s71DcaPLWrrTviHuRaxTpw52+oFzTVH5GmrsI8f8mdZ+TNo1L0qlRL6uQYg1Jn5iXjoZ1Wi5qBZuAulgH2nRK4M9AuLN54+po6YnKtJjOdbHKXoUBitVhZp0qT0aylYF/J9H7gEx/AyuwqOjYOw+2yY+bMPN755vuxY992bOj24qnxs/iHL3wdH3rn/wPfUCc29rTDZjUhkUpjcS2Ioxdfgi3fjkPXb8bFqWnYrTrUMsBY7BIS2WWUEnmszK9g554bcfvBuzAy0Aer2YhiqcQAUC5fxMTUKg7sGcbk8jJWkwkcP/YkQmtF7Du0A/l0Edft3IeAx40TF88w/+9sJYWhnj5WGBpLRPCl//1PuOdt92Jx8QKMVivClxPYfE0A//SPX8Z1B3ajc6gH0+dGEcpGoLfX4DN2wGF2weTQITgTRdfwENJFgvJVlnWgu4pkIG0dfuRILxoJw2Q2sQZGsZVV6E1mBmQ7Al2IrKxCVykz/ThpnePJKAwkSSqW0D08wvT2i7NTjMEvt5cAVwnJ+RwSmQyW5sehhx1bAxvh8brhcXZjZmUUWUMWft8w9CYdYrEIzB494uEYrtt4M1wWD3K5JBYW5mAymZFIpVAq52AxWpBMpdnc9h/cjIWVy3BbutDr6EVkbZnpXsn2sZTOoKs/gKnpMWzs3w6nyYzjzx5FqVxEulLDl/7535CPpfDE4z9gTjTB4BrKlQw83T2w1uzMCcNiNWNpbhrhWBz+Di+sHQaU9IAtY2F+867uDgzvHIDD6sL02WksLAZx+O5bUapmgIoRyWAEiVQW7n4bqk4rVpdTmJm5CKfDAbfHgEQpjE7XJgx1bkGhosNU5BwOHDgIp6MN5WIQxfI4kPNjsGMzTh59DCvlJGx5Fwb7t2Nx+TL0RZLIOGBr88BQK6OWKaJULKCECsx5as4D2J02GEwOpKNZZA05OHucMBmcOD/xIr7/mR+j2ycaMAngzlLv5CYjup1yBrVRoqetHc2sjUJ80HrHiicFcNcKHQVYZ/FW0bVzqQ2XJbD1kqQgzAmMy1W4ewwvcldBO0/kcSlqMyuvZXqbCLv65kD0xNCAL48kTL8vGhWp67YsgpXrNss8CG95+tyr9XMn0E7gnZ8nZT0oxlfrbDsjRAi4m2g/JuoH5BoggrCyJtA4mUc9xVkBspWVV8wrB2UkVaR5ZWw+87evkz4MR6jmBIw45VJJrfZKtYKUvQAENpHJVeY4Q82g6E9hcMCOIDtp63U4/sxxfPFzX8Rb3/pWZhVJ2ncqXCXQLRsyqfGeNtjEmBMIJfb4Bz/4AQPOf/SBP4K/28/uJdKrR8NRFjuoMJPkNjQOYutps+ryupjtIa1GjBFn9yK322xwHKJ7gnIdItsi71W6n/7mc3+DJx57omWXV7nZaJbCsOsjwDtfvvk1ZBvDJq93+qw8jiR2JXaimEcveXz19zRn3/ve91g2gz5Px6YsAc1ZJBZBV28XX4/ZI1Sv85BFqVomR+qdGkCfZBRZXw1Rcq5eHREgrgBUTUC64SOSiXwFxakqGFRBWgMgaPFdcjy/DsBLEM0ujAhums5bySTICZdxRpUbNOiFm8F7E9hebzwqk9/AKAuGfd3zaALuqlzmijlX/V6bEZXUJapFR03vUYG8TCupb7kay67Nn5KhkUwFWwQUi0JNtyckH80Pg3pPqBuI+oaq0UmH2Hbaef+2L7vDjrtfd4/24NJjxDoSknuOonkn9w8WZGkxVbXlV8w1D6scAIsAKzdTqmyL3/CNdR7K+7l7ENdX0nFkcJDfLZ2F6nobMRDJuCg2ahSsZUMmYnwYy8DGxxdotvgKpyLJurNF3KCHw2aHxWZhdnJcZ/sK9e9iOP/w0NfxxKO/wobOnRg+MICnfnIKH373n+DgzVvYOx5+4Vk88o2j+OxffggWrxltdos2ozTup14aw9aeHvT1efHoiRPIGNOYOjkJvbMIRxuweHkRuqIOjo4RHDhwHRLhBO675RDTWtMrVyjhuRcncftN3OqzUq3hGw89gKWJNAw9FeirNvT2D6Ja1cNirCK0NoNoNoIOUwfsbgd6hvvx2I9/hIF9e3FDzyaMTczCYLIiq1/D17/yJbzp3W9HLBnB0vQMIvo0Ovu8MBesCFjb0NEdwLGjT8I1NIz29g2YnTmBGzdeh7XVJcbS0kJH6WaXzYLV+SV0DQxgbWkJWbIQtJnROdyHyfOj8HnbYTCZmetRhjSasSgcOiMMHicMNRPKpTzMRj0WCguo6gpILCThc/bAZjVgORHExt6t6OrpgdfVgcnpMyjWyijWdOjo8SEeXUG8HIfZ7MKu7r3o8QQQCQcxN3cZgUAvZuenUSDfyUoVxUIeepsZwzduxuXFSXgdfdjoGkAsvMQ0m5ViBY42C3TtFlhTetjdXritLpw69jReeuFF9G7egI/9z79HPL6El44dQ+jyGHOzyeUzuOnwLVieW4XV4WadWxemJzG/tIzOnnZs3DeA9AIQCy7BaDexefF2+pGLZjF16RLcQ05U0lYM7OpFW6ENk+NnUai6sOvQZnznJ78AzDnELgexaf+1eOe992N+9TxyxiCiiRqS8VVkM2U4nT6YTIDX7cKu/RuRzSWQWCoCoQSOnTmJG667FbGlBGLZNVj1ZozPXEbBUkFfx1YYS3mkUtMMXNgMnbAbnbA77YjHY7DYTUhlC9BZ9Wh3urGSjuBLH/1XBDp72P1IGncCMRQJOOuq5x7p5NVO7bdEzFAJBc3CVd34K+8jP3AO3Oue41cQJNKLWxA+Gssp/s3XPaH1JsDIEAYvvJPElJYhZLFMZPsI+DJ2V9K79QCpfU5Y00qrWnkaDFCVCPByOYyWVZTuMyITyAC2Uodz8vhJJp/4bV9enxd7r9unSX0IuJPsSI3zjIGtCY/9WpXb7Gqgr86g1M9bLrr1mib2AbUAmDZnItPJutpqoPxKTlAel885L/BlDIDI0PMFjLuRiK9h3yWJHIZ7WAMpAq08m0Mv9nu9jm1S/vHv/hGDfQPYu3ev5vFOMplWL/o8ST4IuBPjTlaS737vu5nkRd5LKk6jTRmBfTpHIikMRs4qs7VNZrhlLR5V0sqXAtrlj4T5D8sKkqb+D9/zh4iEIxrrLqUtKuBWsYTEOvRZYsBpXPRqLmilf8u1V8U/fH45+KfPS5Ze/py81j/84Q8zy0rqjErjYEW96RSMZiPafG2iMVq9zpNZNZNUjN0DWkK/aeq5JLqh30BL4C4GqDLI/G5t1KipR28GoVd8tmkoKsPdkJbX7vsrpSqvFLjzO1jsqBQQzOQOvwVwbz5PuSOu31B8rM0gVwXu8uLyVAgHZfJn6vFbSWXkXKpBeD1Aq32Pal3ZgqFtHrscf6vNBH2XBJLyc82bkro0o1qX9shOo+J6aAy8csKtwLCcX/Ue4Q9dPfv60A8eahlYXukPO/wdOHzz4SuuAYF2lu5krcVFZb5wPFBbVNfji7j2QoPIAiKrshEMitKkSUyDSNnU/+BUNl8cJXBvCNgi2MqFW+t6Wj+gdtoy9UrpXgbQUV+IOHDnLdYl/y+PScyt2WSG1WyD2WxCTVdGoZRFsVKE3eqCqWZkmmOdWCB+3TyfmTyLL3zlb1ix5Oa9gzj55CX81fv/FDv3DbMA9e+nnsUjDz6J9/3+O7Bv5zAsJjp+/UULmyzGy+Rz+Len/gMTZ8fR2d4Gp8+BhdkZmA1+3HjtEQxvGESxVERvuwdup4MdJJpK44GfPo53vf4uWOxm5r7yk6NHYczasXF3D5588WVs6BqCz9KG/bsHkcrlcfb8OTz+7DGWNl5KzmHh4gwGtm/Dpv6NePmls+jp8OHUxScwceocdt1wI/ZsvhYP/ervsWHPdYiVokjGIuiutTPt89z0LHo2dCFXNCGzuoSbb7gFCQLrHR7MTk8jGg+CzrhcrcJmdiARDaNWKcHTEYDZpMd8aIWlmSvFPCrpHGowQm+swmJ1wGRzIE+FjczdooyiLociOcAUAF97JzxdPpTTBSTzcXRYPbC3e3B5aRw9gyMoFnOIR9ZgsFUZuHd6O3Bg8DAcRhfiwTUszUzC7fMiFgszIJlMcBs46uYa2O3DhaVJ9HVtxg29e1jzpVgsiUwyzcaSsxewe8u1cOmcTIc/OzGKsy+8iK6RIew9ciO6fAO4ePoUwvMzKOsqSGcz2LxvJ2qlGnQ5A4r5HM68cAoOtxNWtwuD24eBZJFZN7q9HnQPDTC5VjISxdkL53HjPXcgF0yho9eP6EIMo/Nn8Xsf/CPGBP7w+99h5+pwtKFUs+DwPffCbo0jEVlCMpqESWdAMVOFs9OPdp8TbXYfbEYbqoYc3BYvFmdGUSaQYapCX3YhuhCBzeLB6so84rFl2FxeFGhBthRhM7thrDphshphMBuhK5cRJkDhNCOeXIVrYAsGzH586A8/jq4uDtwj8QiS6SQrUJNFaRT7iY0TPY24lIJkGrLmhkkFeKE5J9DrfUmYDzojHgTAbiG9UGM7J7Xq1DfFZtJK04s27gzslSmW87VKW/MkqSfWUQk6mbWs8Gdn36MWSopwwzcBHHQyhxnR7I2sL7V1RayjrDCzqWZMIxLFscnL/dUWqN56z238q3WcLWfxUBBzdM4mowl66ujKGk7x7qls7AJsc3tm4aqjmG7IsRKTz8K07Gmi2CNzIM5181omga3VTSkJQc7JbAiT1TKXMSGjlZsd1iVbWG0y6ScvYpakmSSE2DcI0C4luk8+8gR2bN/BQCc1OCLgud6LmHPasE9OTsLutiPQG2ionVDXLkmGavMhsybCdYedKkmUBANN76dNHM0JSWTY3Gn3QaNMiciP977zvQzEk2Sm2ZaS3bcKc82kQ9Uq09mTNn55eZn9nj5L/1aLXOU6rh5DAn95DAn8CcCTrOhPPvwhDG8aRjqZYhte2qRQZoHiOP2d4T7WG6COF8mpiDqec8vnRnmV9tyLjTNn6IUaYD3g3qxx5RhBcTRpuqpXA+7NxajNO/aGQ/0Gm4OrgQfJEKhAmI1RZcslOaBcXHWszfIO7fuanWVEEG0F3K8Yo7BIlO+VQJ5fpMYUmRbMRJc1+e+GDcw6jHvD2BU7SPWhUsfWCrCr39/8XpVtV++NemEmPx8ZSK5YNJSNjnwgtGum2V7xdK6qAqJjZtLpV12YunX7Vmzdvo0T1zLrKazYZLBVz1mreG/BuqtBiRd9igWKNWCq33Py/Ph8NcyoBtplkJWLH49cwp5MfIQvpI2vBlAvFl/u0sBfXOMupD2iaRL9nMlhzFa4nW72RVTMSk1+8tUUZhYmYTW7MNA1AiNIKiP1k1d78uq/+/PP/3fE5kvYc8e1OP6L4/j/3v8RbN3FXTV++NxTePZn5/EX7383ugNurcaj1ZErtRp+dvyXOHnsefT298PlM+H86VHcuf8++Pt6EMlHEE3kcMe1++Bz29g5L60k8dyZF7G5bwO6u9vQ2e7B2fGL+NZTP0Ff72b80WteD6PeBKuFAmqNWaVFcjm8cOYlPPjog6gWkxjsaEdOV8OO4duwyT2EXUdG8KcfgjWI5gAAIABJREFUfx+zHpyJLeLeO34HP/jBP8HY4YS16sehw3fCWTXh+POPYNi3G8HcNGKhNPbv3QedoQS7241MMo6FuSl0dWyA3mHEmdPPwWY0w2qgDqq0aTTA3enH5elxmA1gMo4C+SUXSwivLsHX0wlvezdL7c9NTMJmM8E/2IWl5VUsXp7F8JYtcFqdSCcSqBlyCHj6sJoNoli1ob+jE9v2X48z48dgNOaZl3o4HcbNe98EY0mPcjaLcIQsF51YW5oDWddVa0bkikm24Bi7zBjasBEZXQabzFuwsjqPeDKOeDQNX5sfB990K2ZWL8MaMiAVjiISWsHU+DjcHV7Y233o6e5GLplCIriKVCGHSDCE9kA/crkqdo9swvzMJMbHprBt5xbEKnmW9UAsi9Gz59G3cwvae3vg1VsxdfEcIskU2gbb0e3oQ6aQwtGfHcPv/fHbkLYBS+emML+cwsiGAVT0lLqvYDU7C1s1hx5fPxK5ArZtHYHe5sDo2ZPwebxo6+xEjzPAsiihVBROkw4uWwV5XRELUxG4Su1IR2NwdziZdSSsBhhhh8NmxYZ+0ujnQMSst70dM+Q3723D1NIcFpbXsGfvbvjbe/Cn7/1LdHfVXWWSmSSLPRy0cecW6R3ODCcE8GLPhGAl5d8pTmgFlMKhhTGN1BSICCoGlhV/cR4ENIDFtNCSZBDxgRWGitjLpIGy/kXK/bQFqE7iSW08TzfqUNNLmV89A8mymKwzLI9GFNukC4pKRrGlmZkRcIDCNe1C4iPGpW5WCLS/Wj/3626+HharpWETJOeY6jwoi8E2Q1qzJb4L4TFf1gvVZUdyXayTPwTG6s0Std8LPTfFHkZQsMyFsM5ser82Z5pDGM+KsmJhEcubmWW1Zkt+Xq7TbEpl1lcA+IlL43BYHMxthoA7NftZ70U6dwK9Fy9exNadWxmbLNcteX7qmqh9ryS31A6wyoaP3sekmzXAqDNyGY3YqPLza3TMoXvuu9/4Dp595lnNXUbVuTeDbtkRlYpn3/KWtzB2nN4jC2hV4C+LVNmjp5CsslOuPDb9mzYC9OcnP/Mp7Ny7o8W08YJy1iirodhYNB2jwmF6RlgMUDZtTRtrNZvfWiqjfrXiNS0BdzNoU28M9aOqrrtlmk0JBHJTsN6xtLe20sKLyW1mhZvBuyY5UVn9pq5k8iZTx37FlVBTlfwD/NWMppQPqmCb/t6s5ZNvbcm4NwF3OUfaQyKCcn0667CwGTC3Au6tQHvzJkS9gde7RhJsyuDKNZOi4ETZ3Kj3j/qg8ymUXrX14NII3IHQWghPP/XqOqZS4yW/bLwkJk61LuNBQqoK+fPEduwq5G66F+XD3JwhUe9dlbniayt3CpJzegVwlwyXYgMqry5Ls4qsgNTEMws2GqUyNvncyowFLYjErNutNqZnZtQeWwEYB4RcNY7ToyewsrqGO266D06LHwax4ZW6vHWjuvKLE2dewBe//vfYvG0TglNl/OUHPoTOfjvT4v7bc09i9Og8/uJD/wUud10m03xc+tqfXXoBFyaeQ3wmArveCOeAD5Mn5/DWu98Ou8+ONqebXZXeTh/cTisSWWpznUcovoZfPvE8rt23Fzfv34lnLryEX/3kEVxz6Ag67V5cs2kDfC47mKq3WsPltTCWlkN46ui/I5UOYiDQjXTegGQkj9vvuR3zK+M49uNTGNrbC50F0GWTuHDuLDoHN2LT5muZnru9swdTp8fx9rveDpu3ir/7p/+FSjmPDYMbYG9zQleuIJ2Mw+bzI1/IIx1eRbVUQDKWgNlmgcvhQrmqw/LaKqwWEwLDm2C1OzA/NcasI+n6uNvbEQuHkYnH4e8OwNdNLP4sCtkk/H3diETC6Gnvgt5gga5qhN7A0+RwWRArx2HTOwCnASuzE6gWgYO7b0MlT8WtWYRWlmF1OZAMh2EzW1DRGxEOrcHmsCGwqQPlAqB3WtBu8aOcz2M1tASUWe4ApmEfCuUSPCUnkktBFEsZhJbXYHFYeFLJbEZnhx+xpWXmYb4WXMX+625icpVcOoP56SlcvjyDkW3DMLe54PA6EJtdxdzcJAb2bcemDfsRnBrDuRdexg23HoHb5cLqwioWlxcxsnUL2jZ04tLiPPy+bizMX4a+nMfxS6ewe+u1GOndi+WFC0gbUijnKtjUN4y50DLsNhPaLFbYdG7oTSZ4XQ4UK2nYLBZUkwZkdUnU0uRoUWT2pNSga6i9l9lcUoGzw+JGoG8ApXKedcnsGuxCZDbC9NIEPnTlKrLmCkqxNP7nJ7+KQE8fu8VD0RDzsJYFmDIOUska+xlbI0j/LBZzIs1EFpBtsGsVUURZZ++YLlc03+EWgCK+KACAgWZyjFEkKRrrKXTvnF3mJB37fqFnl/FZXeua47W0fGQcFDHVzJu6rqvWnm8hYZX/lk2EtEIaYcggxynXIym/pH//ZwD3zTu3MN0xB+NK9CE7VL0R5Ccju86qsakx9HOajHXA5pPO1zHRe0POl0pM0d/JqYle0jmNyRg1C09lDReZForPdN7E0NL0cdmjyNwrSoLmtVr7d5PcQq45RPCQDnt6bJo1OJIe7yoGkOdO7DYVp5IrDDWM66fNNb8xNBykgnjtGHL9V+oU2LUUsh92GmwZYvBUO6CGV2TmQtiLSqg1c3kWZ18+w1jzs2fPMotJkqeoeItAMclYjhw5gte//vWMASeG/T3veQ+v0TEa2f9atlwB6zLzLoE8afa3EDnidLJC17m5OVBXV5LO/O8vfh6bdoyItbx+t2iyYTV7QBt2KihnfQEaneaaiW55JI1QpPtrXcadXdX6l6uArxUTvR5jq2rSrtCNSyShAN+rMb/yRmsFGlR2V90hqYGFfV7IZSQrKi/wekDkaqx7K51xq+M0f4dkmDUtX7NVn0ghahesqaFUYwARI2wCkXLcVwPu6s2tHrMVsL7a7+V10b5TACG2Y5Ysi7iZ1GvTfB4siEnmSWsYUn8XB8ZgHVOpOPXVvO553T0gnbt6m8sOpeoYZYOi5sJN7V66oh5BFHXJm0OwIhrzrmR82G0v02ASvEvJjEi7qgyTPF/OlnAfZAbcBZvOiX7+n+yaR/p8TudwBwOryQKX3cnCPl8kKRVOLFmFWfKlS3FcnD2BM5dOYN+OQ9i54QhsujYYaRHmCiCIRm+vaPrf8+fvx7ZN23H+pTl84o8/gk3beXHelx/5MaJnM/jIB98Mp4s2D+u/FlZDWAgvYiG4hBdPPodLY5MYaNuCj3/oI/AHHCgVKlgJR0gZjO0bOTCi11o8hn/4xgO49zX34JpNA/j5s8dw4ZmzuOdt96CYKmNoOMB85pPxDLrdLgx0d7DF++Sl0/jRQ1+DzeNAPJ5CqVRB3+AIQsuT6DFdj+GDg4jG43jylz+A1WDAzpteg3e8/ndw7PzzsHk8OPXTU/jLP/ljnF+ZxBe++HFkl1M48to7YDeZYazqEA+vYi0RYeyuTW+F0+dm6fhsKso09w6HC6lMFi6nA+lcBgaTAWadCZR5sFpsiAWDrJCX/elzwWy3Ix7Kon9kGJlMBBaHE7pcDZ19G7EwdQFWpx3h0DxcG/sQWVvC9u37oc8aMDF3HkWjEddtvQ75dAapRBjZZAI1SlMbTcgXC0hnMihn8rA4Ldh4cCvmpibQ5exBb1sAmXwak9OjMFscyKXSKDssSJsq2OnfgFq6gIXlBabLb2t3E/yBwWiEx+XB6uoyIqEg2zBt33sjur0+LM5MY3VxCQuhEHp622H2ORBwduHihTNMgnLgyA0IriWQC4cRDAWxZec16Bruw9lnTiGweRCDO/px9MwTmJ6ZgN20Gd0bBuE0lbE6MYVUOYelYAL9dj/itgx277sFAYcTy5EZmC0mBMNz6GnvQcDSh1yuBhOsWAlehtfjZI46dH9ZDGZkY0lUi7wItJDLIE2F0EXA7LEA+jLSqSJ6h3oRnV1jjZkGN21AOpTE7MwsXB4PPv3nf4suoXFXgTvXIHN5Hnt6RaGm5Kwlw0ubcqYDZ17eUtrBGW4WO0WvBwIEdda9HuG++sBT8HssuO/uGxq04gxskne5JBEE4F9v7ZbxvpmMYw40wjqSW/iRLE+QCEoHcxnjeSZR0TUL1l7+TG5CpIyEEx2y6yoPvM88/uqcxYZGhjC0aViQHfUCUQrfrOES6zilOLkIckllTuW4OEFC1n5CCqtkcjVyRis0FSy91kWWZ2nrYJwjYU03zn7JQS1bt6uifk9dwBoWaeEbpmVn5WDEciAkPvJ+o48uLS6hWqyybp3k8U6su1rgSQCYgC7p28fGx7F5x6aG37OvV9ZDLrCSc1cHkwwMs47KvHGUjrIHzGFIgHaRpGbyIqXBIDtv6b4njk1Zp0d//gt0d3azbAEV1RKIp7HSJoPOgRxyCJgTM05uOFQoSt1IP/e5z4G81lVXGlUuI39Op0Ubmte+9rXMIpPGT8dizjyRCNswPPLII/jqN/4ZHr+nOZ3ecmHj5ytq4jQFB69PoTlhklf6HtLgC7lag879lQJ3+bCya6Pqp8WwWrK2slCuWXcjwEszq/3bgnYV0MjxaT+TO3elUFVLE7Xwclc/vy5ob3EpWm0AmoGxBMSqPKb5UAw0NrvpsM6ZjZo/zm7XmzNpBURNsh91bn4dIG91h7UC2q124nJOeRxRdJaCqdbumxYsdZ0ZksGGS0Oa7wf6Xlq4nnriqVfXMdVhx12vveuKrAfXLdaBN50HB+6cFOfzJ11nhCZdYTo4ZOaxS3MBkPIsRWvYkM2QaVdpxSit4MTufL2NV8O1En73suiLBUCxaSKNJv1vMVthYew6fzHhDHOwKKGmKyJVjCNejGBs4TQm589BhxJuue4ejHivh7XWBn2Ntyyv6qnSX1ynliGp8Yff/vEDGJu5jOmxOD52/wewfe8AW9w//e2vwR7pwYff/zpYbY369ubDyg3OxOoc/vV730NsLIUNWzbj/fe/HUYbFXsa2XWJp7LspDq9biQzOQTTCXznwe9i99AN+N03HkI4lcEDP/wRDt9yGLWqDh6XHUa9Hl63A3azGdlSCdlcETaTHt944J8RSa7C5m3DxNmzGNm9Dz/+/rdx46G7cfDw6xn7On7+GFLZKMxt5JoApPUlbNw2gvC5ZWzbtAcebw9mR09iYnoaA/09cNht8LV5EVxZxtLSPBKpJNrbfKgYaEFMIra8DCc5zjCj9CocbjdMTD5Tgb5WY7aFbU4/04AnYnHkMmnoUEYqB2zcsg16exWLc7Pw+drhcLahVKrBTIVY+RxquhK6hjcgkaVFaxB6YxljYxcxNTOFe256I7NxI4Z/eXGORM5IJzgTBbIyo86EFiPSbQUYnDU4Sxbs3XwjImtBVswXWV1j7HuuWoZtYzd29WzBzJlR5Mp5VvDa2UndT3l9hM1ux8LsFBLRECzuDvT0DaLL60UkuIrluQVUoEM4FsK2XRsx9vIYoVEcuf1OlCp5lPQ5LE0uwNvXhZ6eIUyPTqCGIrbedA3cbRacGZ3A6kIMnf5O+Lra0dvdjuGhADvumXMvw9M+iLwug8nRBbS398LSZkahsITde26A1+nD7PlJVkC3fOEyk/cYPTaUi4TJiyhnq8jF0jCTQ0aphlK+wFyB0hkqTO5mYL5YqmFk1zaMnTwDi9MGZ7uf+e0nVkPIZQr4xJ9/Hr2BAXZ7M+Ce43aQIt/Gb3sBmpnTiGjgo7KOjGklAM8YSO57zd1hZNEkZ935w8qhNcWwlWgc7/7Ut7E2fh6bNnXjU3/2QWzv5y4gLGop2mqtFqw5kyyzfyoJo5B7eioM14taJLYX4L70KuMomdkG0kpl35X1gp2j0s1ZEl5qx9eTx04yf+3f9tXd243tu7cLiQJ3ymFxlApphVyHNiAsZjJQpdLyjWuUhisY28474LINGSs8lp12+EgZ0cgkQ1zrz4pVRaEvKzRVHL6Ym5nE3cI+k3XaVNYIDauIuZTgWCVc5UKmZS+klSjTVvPzomx2PpNn3TpJt01adzqWdGMJh8MIRUKgeWMbNcGkayy7kFWpGR3VcY6+Q7ru8PwEt+Bknjl0vwqZqSSn5HqsnavAFlrRNsB6uhx/+jgGBwbR19fHwDsx7ORmI51diIWnolrKFBCQJzkQSX3uv/9+BvTX67xK7yVmnrIQ0tqSxkLAnVh2ssIke8vHH38cH/mrj3K9/jqqEPUelT0MmGRNcXSr1yg09gKQn9Wu52+kcW+Rfm/5wIh7uxXAl2C9WbYigxaPXerDUf+GVzIhrdhtjRkQzXzkcbTvUeQyGtheZwxyNCoI5tGxtVRGBe/ypmRBoIllV+fxCrmM4vmtXkBthy+YkpabhxZ1Cb+OaV8PmDf/XMscyE2FALZyXlmBkVKgKt8vA1fDvaPUDciHthVwp+f66BNHXxVwp8LUm2+9+aqxviFdpQF35SNNWSIJ2tmYxbloXdDE5rH54dP+LZduTt1oD768R/hjt/4zoTcKf19RDyCLnew2OxxWoVXUKvbJtYIAew0lXQmpYhSh9DIuL41ibO4CUiVibI1AsYJbdt+C3f2H4ax1w1A1cTaNnCME2/FKFsuz4+fw3Z88iLGLQfzXd/6/GOrqQteQC5/86j/iGusBvO+/3gKjSdJ0Vz8izccX/uWb2OHag+ncJF5z+DD0ehNsHguyyQJGBjoQiiXhtlthMZtQqFTx9w98E/sH9mHPdVuxHIniO//8Xdx5713YtKEfJr2F6b/91nb4HHZki0XkswXM5Jfw0vGjyEeDCCYTqKZNGNozgO//n7/D3W96N+4+/GbYrBacuPAMTrz0NLo6e1HLRJFylNDbN4jEbASZVBZ7bjqCpeAUkpNBBDr9DPQ52zqQDq+hXCtgbWEZvnY/qtUSY/XTyQgMDjsymSyWF+ZhspmhK5HWGLzAyaSDxWKFu7MHsdUwSqUCXC4biukKDt79RpwePQ5jgqjOCqzmNqSKFdyw83o88fx/YGTnDShUEjCiDJ+/A053Gx5/+t9g1tlx085bEY3FsRJeRrmYh9FsRTwUYcC9RgV7VDxlNKBsr8A/5EU4GMSBTYcRC0aQySYRW1uDvlpFMp9B+8ZN8FpdMOaLWAsHsbq2hL7+XpjNdhgoa1CpILw6j9WlZVja3di2Zy90WR3mp0YRisUZc/by6Rfgddjg9fXA1+lDYGAQyXQKfrcbJ19+DltvvBb51QSioRVY22zo27oBzg5gbTmHisMGp6Eda9k0doxsQLESRzFvxA27+1AsRjE5PosTL1xEf2AIL5+dQGBrANdu28m8p6lLLLxVpCNZDPr7EV9NwUyZjegy7cqgrxpQNdQQGBnE8ugc4tEIYqEYencMQ1csI0GZm8EuzI3NoXeoD8l8EluvGcbCaAiJcAp//Ykvaxp38nFP53gDJnoRcJOyEgnaBTJrcGrhgEXaIorCPvb5sgbu2Oe5/oUXyaOKz37/p3j8pVEsvfgCerduR8ZgxkZDCl/4xJ+hs91dB0zSKlAypZqeW9TtsODNmenm9YCNje8n+LkwXTiv82kmICQg19ZCydQK5kP1UZdAVg2BEryfeeE04rH4KwlFLd9DDZgO3nyQS4fImIABd+G+IjYNRFpQLFdrhrgzmHgp1szymkl2VK4jcq7kmi3xA8sgcN1LvQZJhHtpDSgb/zEQS0BP/ECupxqeER2yJGvfvFmoT0CdzWdrFVu/uXyKXtS3IBIKs+JQh93BQC0VYmZzWdY4qM3Txs9d1CrIdYqxyKoES5ueRpJLc7zhBpy8X4C4X1WZTLPem6+tXDImBqDdVwTMz718jnWaDgQCzIZSOrsQ806ZgoWFBSZxIdBOQJzANzWdWq+B06ZNm/De976XZR9kQyq5YaDvI8adgDux+BOTE7j5rlv4PSJxspqNV8hq7TrQpZcdjjkoqmeoKNMgNlSSpJX3Fpvn34Rx59eK366tQDk/sCLm/zXg94onqWlH3/z73xa4q2PixS/182jYkYrz01jmVzD+BnZZCWpy7BrLrrDjzWC+YU61IFAHauoutB4rtN1R/UbRbhhxxyjHUoGoCqBbjbNVhFMDtQrY5T3B0r1Sz67MIxu73NRIJwSFsWXHFdKg/5+1NwGT5LrqfH+575WZVZW1V3d19b4vaqm1b5a1eJEsW8gLgwd4BnsMjIEP5sF7wHhg5mEDjwHMPDwGBoMNWBhv2FosS7LU2tWbpN67uva9Kvd9icyc796IGxmVXS1b1is+0+quzIgbN+6953/+53/O0RdoqyTSFYe94Rt9/Wtf/4kPavFF1THV+uz6qzMqBBgJMdYwoZCctBsqK1FkdiaVbZt1zVrLUdMPNIsIUH9nBpOiwL4ZQVHRFGP9SaZH3t/y2OblxA43QuU2PdHU5/HKCjHmuxGGU1dyowFVNIoUmEtOc378dSYXLlBz5ig0c7KTpzBmWrbEYCDG+274MEP+fbiagVZlCRVXsI5nvc0sh2Xjj//mT3j65WMc2Hwrv/yJnyFbS/OnX/o77tn2fh762MG3TExtv+zffec7DNk3MpYa48F33UWkK0gyX6Av2oEo3VnT6iTTWXq6opS1Gl9/7DssLSW47e7bePXUcVgqccO9t9Jw22V5v8dOPMMNQ9cS7A1KBmU5O8NjP/xXdndvpphKye6q7uEI/oab2RPnGT64g2sO3EUhn2bszVfJlArs33sj8dwMb46foNvXRWW5wvZN+ylG0xQzK2THCwwObsAfCeCiSS6bkdpneZbbbZSLJarlCpowvC671Gx7xPsWbbC9LioVTU+gctlw1G04XR5c7gBen598IUVX7wAjOw5x8uR3GejbgtsbxOfvlnKZw4f28c1vfYWm20nI4yeRXGDD5h0UKikuX3qdTCXHR+/+OOVqjfHxMYq5LHbBKpcrNOt12WZbyq1cddLBggT0/qCXj9zx70glEswuz1PO5fVmTcUc/lgnWzfuIpdOk0ulZAdYp6+JzxnE7fJJhlGUnJyevMym0W1s2b+HSrLI0vwcMzMLdEXDzE5cpl63ceOdt0oH3e/10jPcw+rSPJlyjo0jO5kYu0C+kCBRy3PtzXcR7AK/s4Y/0kEhVaZraDOVOBSaeZKLi/RvChKO6dKHSGAbC5eTTC9OkEotMigcL48Tl6eBo+qlmKvI6EUoHKUwGadQLOPDRz6ZpmKvEB7sxFWCxFKafCZJ3laTCa6VvCarSFSrRfo3DVEoJ9EqTpx2L0uXJvnjP/k7+nr05NTVdJx8KWeefUK3rIMXI+JnMI96BLZ1nssdJcG+caYYvzYT3wyiRspMJOsOyysJHvyF3ybc3SU71m7efxif1018aZqOPUe4/8gBfv7mbYZcYe2Oa2dLdeNv+YwBSMQZpktl5AFoyn3E8+h9JNrsmfEEQhIgTydrmUXF4hrfkTWulcbZOHskeLHZuHDmPEsLS+/IHtz+7tv1CKlUEui6az3aKlhwASpFImhL8rHGfluZdMt70sknAyutk/y2JupqVFUx1ZVGiV5lD9TciXeqO0NXSiyteMwqcbraxJjjU5hLNfkxK7HoDanEuhLvRiTqqgiIwk+KZVdrRIxBvat2jGGdDyWVEtc1SUpZKtRpRsErpbLcS+YsGjZRf3hV5ruN3bbZZK5QfCUuH1tVmhEn7YvPvyAZeZV8K8C70Ll/8pOf5NVXXzUrygh5jHhO8blPfOITUlIjOskKwN/eKVw4M4LFX1lZ4dKlS2zeswW3x4hqq6pKJqa1bBvDBxbvUth2VcpTOVpqrpQjZe3JoEeqfgRwlwt0rWjJ1Czrc3el5V4D8NoW7ltJT6z3ejuMu/V+VwOcVodCPwhbIckWuFn7LOuNwYwWXKUZkcnCWwDqW22cNZtXMRjrVNUxoxPtjtM6CYuGpsO4rQrCXnmAqI1lOikG02sFq+1OjfVZTC/f0Oy1J0RaP6vGL9dL+6FvjtTQWF5lwvRX1qSQK/D4o4+/o4N61+5dErxbnSq1lk2W2xoO1s9JvcqC4WToz9JqtqTPY2u+jePFAPv61dU8WOfedKjUmlSLVYVBjRDtFU6rup0s+2XD7/HLxEbzfDPHIptIS26jSk3+79zMOc5MvUGqsEStmaSgxUVbUAkcPd6IXqu2VKCZK3P7gbu5dcuH8Nu7pVxGv4HBEhmimfVfhmAQRdk0B6+ff4Pf/+9f5MFbHuKDH7qN12cu8ld/800+effHueWeTeYT6wrR9b0B1UDkke//G/VFN3H7AptH9hIRjKw/yFB/p5xrUdayUCqzGE8RrxY5ff4MTzz6Td5z/wfZNDLKE1/7F971kfeRKCalxjydjtNwOqlmkrhdXsIun3z+sDfA3OQlLp49j2e7lw6tm/JqlaHrdnBx7CSRYD/1xQTJZJqtB/dQqVZ45bWX2LNjK6V4lsHte0mklvF3u2lMlNg8so1qoyabAWXyCQpJHbT5A0GqtRI2jwdvwE9qZZXzJ04S6vBLPWUhX6Rut1PI54iEO8lm0jJC4fYF8QaCcsY6eyL4Qz1SI1/KFYjt2E7E10ks0MX88hyuepXLq5fpcAVZySxR8lQZjPSRnVqgjI0bbrwNrVRmbnqcYrGC3emkoVWpFqsUikWKhTzOkJ3LjXHCvpio/MjHbvsoK0vLpLMZ4vOiPr0brZkCF2zZeEBq9eOrK1SKJWJ93UyPj9ER7sHtcbA0P8vExQvsPniAgdFNVBJFlkUn5Kdeon+4l/mZaXbu3U0iPsuB624Uea/E+iKcPf0GO3bv5NTpU9Q8dTpdIYqeGttG90i9+rZdA9SrEUrY8fhyVBNO/D1dBMM+0st1nG47ldplOgeHqZTzeOp+kktZAj1Byhm9mVKgHpDRplywiKPuIBbqZ+nCLJVCmWZdw9fpweP3sTy7AppLVvypaCX5LsO+EKVUjny9Rmw4RqDTTX6+QtMpklsLfP53/wfdXXrn1Hg2TiaflYmJwjFaU8FFgWMF4lWivDx7jMNi+7YHAAAgAElEQVRIbToj70eCeSl90+UHUp4hPwu/+4d/wSuvnaJYrVPVioS6e4kEu5lMZgjsuYGGLUIsFOKBW7bycwe7r9jOKiFU2krpWbQYd53Z15l/fQw22VBJB3GtxNarkUWKTVekj0lSWatvGJpoGcHVDbY5xqXFJS6evfiO7MH1N9+Az+/VzyFhUx0GgaOHKyRw16XoVqpmnVu2A3fjMDZt6hXVYnRwLN+YwZZfDXfobprBthsR2DU2YZ2hrWH7Db2nOX9tCcvyaeTrM/TmlnetSjJITXazJeGQxRpUxMB0JXWHSoHPdlxnlr2UUSLdLrUaA7aq6jidIqHecD7NaIwFtFvXgYXRMj/a0J0OGY22wfe++V06Ah0IFl2w7QqMv/jii3zqU59aUwteMPWf+cxnpFxINKMSn20H7erti6ReAdxFacyOvrCU6JjRFSPydMVKMYJhUpKmmnAZ3XlbnzUqL6lHNhLWdYfV/jYZ9zbQ1e5Fr5EXWEZ7BehQe6DtiX5S8K4A9Xq7d80Ylf7Kom1vB7Dm4fQWR4EJ0K/yGRPwWhIz1lSRsQBAORVWKvUq5TDlPS3ltKy3bh1jxqGmnCrjfVllOVZnywTf67Ah6zEk1n9TB4DJlrdFJ9b7vnnvtsiKvsnX/sihG89hvdbK8so7rigjZDKiooxy+tS4FIMg7itDtWYtYt1gmolRKlQp35VKrtITZxXzseaZTAOsP5RKdNUthfHcVkLe0qBJt9O6ARE/KllJMFVC2y3YSNGhDpn+J2OpUsqi87kCsmto1EkUkpydOsP5mXNUbAWqjRxNW5F6M43WzFJtgNsTxekJytJ2WjVDo1SiLzjIu/Y9zO6BW3A3PdjlQa2Au7hn26FgiOeFORJJrzKxq1nnU7/05/zX/+vTxIYDPHHyNb78pcf5z7/4S+w8JBJC9YdLFitEfB4cluYios65+O3R8+fZNzDCi28e5aUnT9C7ZYC79t9Oslll35YNHLs4zpa+fjYNd8pmSxfnpklkMvR1Rvmjz3+eD374o8zklrnww9Pc+TO3cm72DdILAnCVcFWcDA0MsJSaIV5M4XA52dm1mWa1yvEXXiCwpwdtuUa4v5uyo4m9oVHToNMbZnVslvDAABsHtjIxc5ZEehlHpUqunKIi9nm4yRbXNgZ7N9Awwu2lWp6VhSX6e/twubwsLszQsDXZuGsH2XSGyVMXsDvqlMplAqEgzZomw7pOlxOn6K7aqMt8Ba1aZWh4J4FomIKjgq/RIB1fJplepmfjKMN9W1iZncfnD1DsbBIfHydXzOD2OvG7AnjtLuqlBhtHd2BrNmWjo1xBlDW0k0+uUq3q+txKtYQv6OPU6iuUmyVqpQC/+pFfZX52ikwyQbVSRcpyAxkWLqXZd+hmyqUayUScWq7IvrtuZfXcGPMLC4Qifqnxv3z5ksw1CHgiUi8+MzvNS0dP0NvbRSq7yuatm+jt7cHrjeANBtBqBU6//iahrghDGwZpNm0MdPVxeekc85ll9h0+gN/dSa1cJiWcHXeJHVt3ywZVK6k0Qdcw5UKGXGGBWq1AIZcl682wZ+cRlmZm6O7slsls+0b2c+HMa2SzNfC58Dn8NBM10ispORfR4X6SK3FKxbz83czMLC6Pi1Q2Tt/gRpqVEnUcdA1106hVqWWL+LoCsknVf/mNv6S7S0/OFsBdlINUwFdWRGsjyayHohXwSKwsbIHEJEayouz0KPo26LppdaRfHJvmc3/+1yxOn6WUTxKJRohs2M1EokrOH6V//+0ksk08/hCNQIBwh4f3D7v59OFe8/yznsy6nr6VIKq01rrEpKGPwWwuZNFhWx7GSrYpdrgdI5iaaUsTOl1r3rIU4r+ETObN42+8hbX+0b/asXsHfQP9+rmsyDHFgkuvxIhvyCZ0egdTycwbo1E12pUtV6BVDdUsEdxu5VQNc4s4eD0MJWyKmbQqGvTJcp+WSiTGGOV3DbmK+L2pr1cJzerZ1qgmLI6QgUP0a+iRY9EHRNaMl/8gRVpmZEgml6pGgdKpMioZWQhb06YaOMdMNDaqG8nIhmy2pPchMOU9IvnWiCRf8QYtTodpQi0YRq4lWXvBaGoGZLJZnnn0aXbv3i0BuQDj0WhUzuM999wjJS+CbRcA/d3vfresQCMAvmDmhUymPdquxiTOZaH7F8A92B2SUiI5f3KuDBVCm+ZdYQPhVAgnVxBvojSx2v+qN0C7s2s6BD8SuFuBhQGk1gMb1o3YvvDMRWyZfStQuoJ1Ng6vH5d1V4BWLdo1gLY9ScAShjSv344Y30Jjf7UjwDrW9aIQMuRmOZTVfFn/1EFXS67Rfi/Ti70KeLd+X39t1gNu7UOuB97fct6MX1qvKDZFC7Re/XBs37hr72OM1DI8Bdh1DNoCheo6Z8+c5fzZ8z/6NH6LT9z3vvukZlgdtOqjpiOjKruoDnTS0TP4FkOzb24q08XXtYKtCIaq9tB6uFbd37Vd0K4wWqZkyEiv1wdqsvayYYTXj8MhjlG1tlpCfMmxNwVR2SBXyzG5PMXFhUusFpYpNbJojSJNW5lGI49WS9FolNHqLsKRYZo2pyzjVygJRrEClSb7N97Gh2/8FdwEcCq2RzJEOgsk36KRxKtXYFAHh+H8NOGr//Ac97//Jjo6PXz9uaf45ldf43O/+Wk2bA0zLXTpHjd1rUFUtIx36InYtWaDJ8+dpF6xcXbqIof6tlOsrDB+fAHPgJ0d3Yd59z175d1Wk1n8AvQ77LKCSN2jcfTk0zQ0N88/+gT3vf8DXC6c5sIPznHnT93HQnqexYU53DUngYiTerNCsZAhlS2wlLnEdVvuYsfAKM899xgrWpWYK0DP9l4S1WUGu66lO9TP2PgZuuoe3P4hDu04xIaNMZ5/8xmmLs3iCbiZmD9DKRtn+8AeemMD4BSygDpT42PyrQkQ1bthSOrVVxfm6YzFKFWrzE/NEI2ESCSTOJwufC6PBKSCMRbGVNQlD/g8FMt5Nm8/zMDIEHMTU5IZF5rwEjWKSyu4gi5GNlzLYv4CweFelk5dIF1KE+rvZWH+PIFaiJA9zIFD18sGM7nUqpTxlCtF8pkU1booWdekUinLUpXFjgaXJ98kna3xmY//OsszkxTzGXKZIh1Cm++fZe50hr17biAc6uTc6ZN4Rb3zWIT73/sAT37zMYq5FPH4qow63HTvrWgJu9TKz81NsTC7pCcy2msMbximqy9GIVOTrdQLuTgvv3iMm++5mQ3DW1iYmyMS6qCm1VjOztG/fxC/o5Pzr58gEu2lo3OQgZ4emWzncHSxt2c7eX+OeniVi6fPM5VaFMWT6e8doV4vUy0n8NbC7LrmMImJC8xMJwn3RNCqDRw5O6mFBE63C++AF1se2fFWlOls1hpUbXX8ATsrq3lSC8uySlDPhgH5O8oa9oh4214++5k/NRn31ayQ4OSN6i/rGCGrvTS6FquzRTnv4iNm6FzgHLFvjPbx4k9RbvMvv/i35AoaS+Ovs7I4xZ59B0jSzUTNS8+hG8l7NrIcz+IPhbB5/NSELKJcIEyJzz+4j0N9OhBRch3JjBusvtj7VgmLBHoStBvt4Nsea42dVE2d1olOWxlb+YxGGUz9+Q3iw2h6JG529PvvrLLM9l3b6Rvs108zM5JpyGUU6y4kMXVdziGzBkz2XEWKLeoE5VgZ71BpupV9lwy7POMN/X+brTIj0wbbquQhZrUga2NDo4mTuoTOyBpREJWNJIG7Pndral4aQF012VLv2Dja9aRncVLJJFTlwOhyHamAtSbfWjq7mhIhY90qDKiSdOUUq6px8tL63MnK/Wrsov6wAO8WYmtN51BLtFs6KTL9XVhDPeK0hiE3bPTU+BQzl2dkhRjBpIvEUxHV/Nu//Vv+6q/+yqwuIxJWFTMvPmdl0dthhXD2RQf3ixcv0j0ckzXtZUzCAO5ybAZRqxxa8X4kMWhEyfTqMrrjYrXzSiZkvh/zJfMjGHfLKK3g3IxoWzdmW6hmLTt75cFkZcmtcg0dv+qhqvV+2kHO2wHuCmQoVtS8/lscMNYNoQDKuuOylu9b5wOKLTdBjqG1Nz+qGmxYDrI1c259FwZ4t97G3CyqUYUlLHe1uZShR8O5aXew9HdwtR8LhLfKqSwHll5zdG1SypUAde31VeBBAnaLnMk6/ncK3EUJSFEKUsfCLdCpRiI7uKkSZmY76tY4le7RLO+oMKo8F/XrtXfTsz6lqlzTYmOU4K0t78JSyUZcT9RbF6UcBSugZl9PHRCHnv4/Xa4EdaFNBMr1Kq+Mv8a5hQvktAxVSjTqJRz2CpqWB1uFeq2IVm8SDg/jdHRQLpeoVNM07AW0WlEmR/Z4B3jwyM+zqfsAXnxGSF4Ph8vQqXEwyhEorY7BSonOnm67m9devMiWXcNUHBqPPPEd3nhmif/2W79I1lGiUKgx0tNJV2eA8UyCE2OXuGFkG3lbhaMnTuG22cmVy1SyGj0RjVeffJXRvSPctOddpNwaQa+Lge4o6UxBioGcTh/Jcorxi6/jaAZ57odPsmFTLwvOCQqvr3Dw5tuZjM+Ss61CvcKWgT1cnnodl91BTdbUrdPftZ0tkWHeOPcaDWcdLe1g/y23MR0fw2mL4nY6KZWzeMsQ9W3h4x/+iExuuzx7ka9840ts3XgNnbFeXnz6X9k4PMymzdvJprNEerqYmxojn0hRo4E76JesrCi9GIp0kEmmmB8fJ9bfKzX3btHRz+OjWiqjiUiIplG3QXdHjJWVRQY3b2Jo62YyySJ+l5/V9ALhQA9ej5eV5QkSqRTdm2PUbA1W5ufwB110+DqZmptgKDJAZ6CLPfuuZW52nmI2JWvOV4oFcrkMFa2Jy+NBJDmLsDVhWFi+zIVzM/zSz/0K84uL5LNLlCt1enu68YZDnH3zdToDMaLRbhZnJrE3oOqByL5+mrNVcglRcjJLo15j494ROpxdZFbiXDx/jmQiS7VSweO0MbR9iyxFGR3sY8PWjbx+9GU6+kSXUz8eZ4AOb4DlZIKQiB50BEkX89hdTsnw4/MRjfTjCqaJxXYQC+xg89AobyZfxROqMzl2nqrWZGFmCk9nEFvBTbWUxu+M4sNDM18iVc1RqFUJeH2EXB0sXZyhSgN/ZxB3w0m+nJWVhOwaaHVNtjOfHhuX87j90C6C0ShU6tjrdVZzSzQafv77Z79Ij3DgBOOeiZMr5Cz5SS2yRd9XrTPQPKeUS6xYBMNWyiQ2FZkzwIDYi8+/9CJf/sqXGdy8l3PHX6GYWmHLvkO4erbz9NkZdt35YSYyTarpFcIjW0hnS3gqRXJLS4hSH8Hr9rKzz83n9kcZCBj3sEhYTLbcIvUQWn2ZQGgA8zW2XElsLPp80x4aJ5gVeMqGUDJ50qZXODLK3Yp/U+BXnD1Hn3hnwL23vxfBulsbKknQZABrcaZJnl3q3VWfDNNimPKdlsPRMgq6WVAdPHWjpsdCG2a3UB3zGPZDp/wthIj6pUGHGPX5reSn1VCbrLti3o1fmhH/NYlSLa28socmY6+6wQoJlIiiGHp/Xa6jKqwp+94av7SdakCm46E/Q6u6jj4/EmRby4cq4N6mBjMlqGuSgPV7K538Whtrk3OrbLFcQ4ZEem5mnvnJeYYGB4nFYhKUC5D/8MMPS726IMU+/vGPs3PnTlmhRmjcBTNvlRBb7yWSVEUX2anZKfpH9L2tz5GR62FxMBWeU1EyOSd2u2ykJoYr+gYoJ3lNHNui71ds/Y9uwNRan62ouPWFrJkxPXZ0BUBbBwKuB9zVJr4qXlShHrUZDLZPyRrav9c+DvMFmjvF8g0DDbWD3PaIwFuOzfKc7RtrXYdjHYmKvqTfmoFRbO8a5lyFp9o25o9yoK6m22sNrf1lK7Brqb9rDLc9nKRCZ8Zq1o2LyWavnck1aiFL1rx1PsSzHP3hUenh/qQ/QiJjrShjbgTDqEhhhghFyoNGbxutKgjo4UPLcxubVI8QmpPQcgiMTndrO3uoUpFG5QVLW+a170rf1F6X3o5ZeuNmNEp/evVm9OWsV0MQRk4AjFQ1zfHx44ytjJGpZ6g2y1RqJaiXcDlq1Bt5aFbEILA5w4Q6hqlWGjS0Mo16gZqWo1rL42jUsBWrXLf5Lh688dO40EtD6gJafS2I0LwqmSb/LqvWqDdUl82bHDYbmXyFqeQKX3/yWyy+auPP/uQ/EAy7TBZNaBKnkqucmp9mQAA6W4KlxYwE1AIc7ewWTXPe4If/+jRbrttKoaBBNExvRw/L6Qm0mo2mVmTnxoMU6w38mhOvr86zLxylkFnCvavGyslVth3cS7ycw1XpIBxxEIn5JZMsxmezuxmO9eGo2tjUOcgbY2/QsLuwlz10X7OFsQtn2NC3m1w5Trd/ACoZHKUI1992Mx0dYS6PX+C1V17kziP30D/Qz0pqnlNvPC/rd+eSKfoHBpmfHZNtsYvFAjaHi1A4RqSvi+WlaVYnp4mvJBjcJKreuCSLWtI0KvkS4WiYYqlEuZjF5w5TKeXpHeina3AbzkaZeCmDs+5ix+4jjA4P8v0ffEsm0SbTc9QcNTThZNkdbBjeRGJ1kvhqnF07r2GkZwv5rFgbNQqlFIn4qny9+VIRu9NFR6iTXDlHIVjB3qyTyVW5+8gdLEzPySTUWk2jIxzA1e2gyzVIIZ2lYauzNDUtjVhBrKN+J66yF3/DSzyRRNPK9G3aQNgbYnpsjNnZGZmQWikUGBjeQLDDzUoywdDmUfpiIZ566gccvvMIjZSwcLpETLQ890aaBEOdEuSvpufoHe0i5BvE7QoTDvbhcLmJRYcpJ6u4BsDlrFDUilyYP0U+WaKSrRMO+iiVE7htIRpZGwGvAw9BytkCiWyaaCRKIV2kms9TqFSI9cbIFQsEAmHsWp3lpTmivb0sT80yM7/E8I5NdEXCOJxe6QwtLy7KpPC/+Ytv0B2JyY0RTxvA3QKE5T42GEczLG4hsczzwRLlU2X/9H2odz4VLy+VK/CFf/wWkxOTuNw+4rOTVLIpdl9/PavNADlXHxVXH0u5IsVagcFrjlAU0YVChsTkIrHRnRQ6g2j1Eo3ZJT6xL8IH93czEDQq1ijRimroZGj1TRmPLJSiV7+RZ6xRWUY8l+qIaj3vTBLJILCskTwhe9CjCVfmQYnPvXb0Vcqln7wkZAu46wBb1p8XoFCUapT9l/QzX4Jfveqm+Xcr4dV6P2vLkCnwrpMaSs7YsvL662w1HtKbZ+nlnuU5LyIcRvMl8TvTkVBRfIt0xByrUdNf/75+GLcciNYzqPErQkkBfNNOG86SuL/S+q9VFRjg3XIPZZvkuFUzKsPOqaiJ7oQ1pERQjs0oH2p4ZxZYovPOKgphyk+EjOYqndkVzpPMu9GlVXYVFiy9DUqlIktzS9TKNUlweNweFhYX+MIXvkAykZTSmZtuuomRkREJ3EVVGWGD238E7hRgf2pqCpvXhj/o122y7pnp8278aSVWW36N4eAazyGlQkY+i4mdVAjISuiKtfCWVWXaR9rmQV0NX1oXczt7vh7YNA8s435XAG7LONqZfzPsYHVR1rnOGkfBXPBrH1Bd27rQ1SesY2oHqGpzmC/HIh9Qv1Pe+Hosr7rHFZEA6/CMuVeL4YpVpJ7ZAuCtz3w1Z6pdTbTedVVo62r3fKt/N+dUEQqq3XWbV607xK0Q35oQmRE9EPPz3DPPvXPgfudtBurVQ1ZKcy7Gqjqjqpq6CpyatlLpzw1GTL1XE7yrBB/xfIYG3mxsYpko00Aba0VdRxgo0fzG5XBJht2IuRkujx5QVAejueSNtSHqfQu2PVFOcnLiBOcWzlB05Cg1CtQaVVl2sFEvQrOEUwA5rUK5ohGNjYI9TLPWpF7Jg1aERplKXYD7MpTKDIRG+cX3/D4h1xAuWRvF0IPKB9flOnowVpfp1O2i/niNUrlAyBeU2viq1uC3v/oF8nPLNC8P8Buf+yhhv5+yYCw9HjL1Mk9feobMSo57997Lv518QjoTi/E4O3qGScfz3HzNdr75tb9ncNMIAVcXW6/dT9PhIp5NcHniIuGAH3vaTlesnzuuvYlYt58v/fP/4uXvHOOnfuO9PPIPf03/5lH6B0fxuIPcec27eH7ieZLzy2RsC7KD4B03fITJibOULl0mkcpzeWyM2PZeqlE/q5MLuINeDmy/RerWL194jXyqznvv/SAzC2NcOPUmB6+5kxsPHeb118+we/tOHnvmH9k4NIjThow+XL58mtX4Ch63H3c4SCqRpFYtYBMVSbJF4osr9A304gsFJUgVjEx6bgmfkEiJrqaZLL5ASHJ/vf3DDO46xPmzb9AX6qFS17j/vgc4N3mJCxdfwOt2Yqs1mShewl1ykk4XqOYyUvLk7QrRt2GEgcgopXyRciVLuZCjWK5SymapCCmHqCPfdKLZ6ozlxhnuG6RWbXDfTe8hs7LKSipBLp2Rde21bg97N+3GV3awvLpMfGlZJmV6Qm7m7XMMeUexlxokV5ISiG3auYVyJsPs1DzJZIpgIEgiucz2HbuoazUmJ8Y5eP015LIJstoS+/Zez8J4VmrDa4UMHYMR7L0FIiL6MJMm2Osn1F+jmdhAV9cQmzccIZtKokXKVLQ0i6kVcsll5pcn2L71WhKzF4l2bCCTyOJ2IkttluN5XIToHeikWaqyuBCnUKvgKDfJphKyxKjQvuYKWanpjgaiLMxP4goF8NvdUsfviQTo6u9Bq2oUG1XK8Qz5ZIK/+5+P0h01NO6iqkwhL1lHa+nDtaCoxWwa2G4tCBNSBKM7p35+GCeDDZ47Pc4f/vVXaORTdIZCxOcm8bn97NyzizcnJujaeJD5RJlgrJNFXHQeuol8uYK7WiV+7gI9o7sphHtl/X/xjkIuP9likV+/dYCf3yqc7daPSlCUAEuwsyIU0RDOeqsWvQDB0s5bwbyV6LJEP5UO2jxb9R5IZkRRxws6AWJv2rhw+sI7qiwj6n0fufmI+UBKsiBKl0reRuYNyQxcHbwKMNq0SaZWkWim/MW4ismg64ZBTz41lR8tYk7ZAQk2DWlJC0/o79PEU1KeYiQyq2iwhVlXYxHfMuu4iysYkhbdKTGq56hIuzE+KfOU76aldpC+g/RVjIRn/SUYNqhFVOn3NRJ5jXKl0skSxQkMIKqQuMkoGxV8xLX1daEMpgEMJHmn30Oy/RbgLyMxIlFbYR0RI9X02vvqRzyH2FfqefVKNjaZeCyZfuP5tZpo29fUI9nNJi8dfZFXX3yVA/sOmF1kRV14UV5SfEbhN1XXXrDtiUyCbtG8T74rI4rRpopYQ+QaXW+lokYk0AopklzTYrLVOtHX2Jp9b6idZM7B2wHuJmhWE/Q25TFq46rJvYLdtgDqq4H3dYH7VWqim9ewjldtLIukZM0pdJW/rLmv5TPKo2x/livu3Xbd9Zh9ea22rqlrvrZONMOcyzaPd705bo8emAutbWwtQseisb6KtOSt5k4dJGvCTMZiVfOjiAXTYFlLda7jGT72vccoFoo/zitb9zOimoz4n7FT9D+t3UuNNS11iUYmt/VCiomwyq70S1gO6La5sjqyrWu19JTywLTbcbtFmT+v0QERHPKdChbNCJMaSsA1tZ4UgjaaI+XrRY5PvMaZuTdIVlYpNvM0HHWZUCoSHqvlDA0tK3rsUKnV8XijBAJ90PDKyiLNch6nU5NMW1X8T8tj1zT6Axu4//qfZ2fv9TibogKD3klVjkzWohWTIPq86WlbYp7imSXOnDvHwX3XEQ2E5OizxQq/88U/ZulUnE/+5i8QcAew+ezkMnmqniovvPoDtg3tIRqIEfH5+O6xoxx98ik+8oGHOHb2TfZu6Gd1YZyg18+GLXtJeUtklvIc3HqQYxeeZzAyStgW47ob9lMuVmUn1QvTF/mNz/w/PPzJD3D0+99m/44D0NFBs1nj/tse4HJqjDNzx5lbvCRLAvZ27kArFClNrzB5cZLxc+fZ/8Bhpmez9IQ6iddm6ezZQGd0E9s6Bnnhicd538/9DBMT5zh//CLvuu8h9mzeRV9nN53hIP/y7X/E5RAl1Wy43G7S8RWm56dwCd14sSh12jiF4YBiJieNkGjWlMumJGPkcQt5ko2Ojk6CkQjZbJZmvYq9UaWrZwuFepXU0gyR7o34PCHuf99DnDpxjJNnnmIpNUbI2wNujYZWo1wrUcgWKCbyRDcM0BmMsXPHHsrFIrl0EpvLRaVUIp1KSKAijFW+UKIuWOrMGFrNQSwS4/233k8ulyaTTpJJJKk3Nbp2DZHVCgzb+qgWarIxU71Ro9kokPeniNo3UM4XqRZETKjJrn17mb18gXNnLxLsiBAJR5maukh3Zy/+iKi2U2XDUD8njr/KkOiK2NlLtVSkVq/g7qrjaDixd/hlUyfNKda26NQpSsw5iW3eQtQVZC41SVkk1/rdXBh7DXujg76hbrZs2EshFSeRTtKs1nDZQzgcArgnCTu6Zc18IYcSibnJ1RRodmbGx3FHvMRiPeTSWUq1Kt0dnSSWV0kW0nR2RGQSseaysXv/XmYmpnB0BqktZNFqJT7/2b+mr0/v7CsY97xwjFQoXdklXQh9RdS6/TBrASIjNK8YVhvE82V+9s/+lR5PnoWJ84zsuI7s3GW0VJrOkIvVxCxdA9u4sFRmx7XXcmpmgcEjd5Gq2gi57EweP46j6WbouttYyBfxd3XQqNtJpwp0DcQY9DR4IFznY3v1dalHJPWEQAlGhH5XAFsJEkWyqt4N0sq+6ueucfya0UrjKY1GRHoVGb1Bjzp3FZDRKQydLpgcm2J6Yuontgnii7fddZvJ7OrJpIb2WthjWa1HdzzkM4n/a9hb+n6jkVJ7nFzaBB2RmlVjlARU/KtKONUZdkuRChn01cGwdIaUU6OabRmlic2xqC6oFnmsZG8N8KqAqvi72SOgzeYJuZWOCw1ArEhaKdc26q1LW2NYPvl7/b91f4RfT3cAACAASURBVFF/1hZ9oxsm9Xf1puV39BCEfLaWQ2d8QuJ4w94paYwqxSyubxQukASbwULrZRXV+lpb7ENJf1QJSlmzXnYJbkXOrcoA/fMwPz3PzPgMGzdulKy7AO6yl4ao9d9oyKZfooOzkLtFY1EJvoVTpZJ1rWSnFXep8aj9K50S0YrcmDt97yhY0uoUay5uw2F5+8Bdget1tokJxq5GxStpwXrftSxQEwhd5R7mRLQ17Wn/+BrwvEY0pC8A06N/m1v+CqfCqlmwhKbEZdsZFAXY269hZeTbQb26Tmt+Df91ne6iV8yBxSs1582YC8kwr5HrWPQXllPIGoG4mkO13hQq4K7uaz2A1hzElnmyvrM1h1azKQG7AO7v5EcB9yscLdV4xMg90HWjRhfAlj0xDKoR3ltvLyh2xfR5FOhuyWnMpWgT4MCFx6WH6yy2zMKrC4OhvqE4bf24lFkIpvGDsq3Km4tv8vL5oyTLq9SoUG6UsQuq16bhsJVpNvM0hWymolEq2+jr20pT8wuVBE5bDRtC/15Ga1Yp1/KUKxlcTTueQgefeui32BzZpwN32XK7pcPVT9GKwYToxSdPXHiOk6dO8bGf+mUCrjAORJtr+OTv/x7RQoR7H76PgM/BVx5/lF/+0If5/uXnCAWCXDq9yM/f/n4I2Xn23CmmzyYJhUqcOHme//izH+PJZ79Gs1qn5PRhC/voCMX4yK3v49sn/43NwW3cfd1Nsn54WqsJZoKBrg7ufO9P8amPfYpnz36Vmw/cz13vvov55SWu3bmTqdQ8T5x7hJmZM5QrNsr1EEOBGOd/eJT4Qpau4DA3PngDyUyF+++6hz/5p8/ht4mymR5uO3I9T33zGzz8y5/mkS//JdlgnZsOvoemN4Qrp/HgzR9gcf48y4kFlmbHGRzsZ252moX5eVm9RVTWT8WTENATA+vFMg6fnWZZw+twyuiGryfG/OwsBw/cKJsnzc9PklyeZaC7l2KhyfTKJH2D27n1xveQz6cZ3bwNrZDlu4//I5VignKzQTDoJ5dLUbFV0eJFPB2d1P0aveEhOju6ZVOV+amLZAVQ80apNqsk48vYajVWlpfZfmAvp8bP0RWIkClUeO+775H12wVrnE+nZaKlpzeMvaODaN2FS4N50UTK7cIjHOBuO4n5DFqxxtLkPCNbNzM6uonzbx5nYXmJWM+QZKgXlqbxOd14wmGGhjfh9zp49sWjPPDAA7Jm+vLcIg2bHbffz8BID/Vqg1Q5gyPoIr+cxNsfoEmFisvL6OgW0qU8pdUkK4U5Mpk8ke5RBrsDdMc2EXQ1GLt0XiYwe20NGhUH7oJDdlWt5IoyelUsZIl2hMkkCiwuLeEKenGJfy8XZUOaUDBMo1hlbmaGpsvFxg0bmEkssmX3TqqJBHmR+J2vUhXSlf/3ay3gnhHAvSB98vYStFbmdD2jrw4KdYaZ2mEjv+aRU3P8/aNPY1+9hNcZpGN4D9nF85QXxvFTwet34grG8AwfQnP7ubywQMoTIzayg0gkwMrMHCtjEwzsOYS3bxBvrJulpEhqF+276sRcDrqzOZI/+Aqf/fUPcs3WAV1TbFRiUfWpRQMfcSxI0G5J6lfntwnM22UWBmATYEiXNxjJoPLMa1lVPUJrY2lukYvn3llJyNvebURhFfOpJlncUMiADJZWjMcp9TO602C15y3bqM58XXKpM+2ts1oHbTpwV4SPRAqW3FEB2lUZTsU2S6BraMhVhFoBQPGnWe3HcP7MuTdYezl2qaPWSyQKh0raD6U/NzqHyxlWzoAxdikbMgyUPm6LFVZ/MUBv6zcKkBo5sUoGpRr7Gs8o7bz5Zlvflr1LDDwlyT81lwqwi2fWLBErC2FmxQgqyiP3krDvMmiiF07Q+ba1jpOSuhTyBaYuT8k5E4msgYDejEqA9lK5RDASROTMGUvSTFjW/RJ9pVrxkhk1MBuoqSRVvSicfBVyXvVKUbLijMHG682umjhEd2LxibfNuFtY8XZ8fjVQ2j6J64I8BTAtYue3BIltLPp6n73a9+UiUaX7fhytSNuAzc1mdQbWrGNLKKwN3LVrpK+Yi3Uqy8gDwjJO5SdYD/irgVmdC1G9Lo1jzwK49ANJYTBjIamNezUN/lXmbL2ohAoDq8NAOShqXGrcZihJXbudjQHZqezx772zGu5C397do9cqtjLhyrAoj1i5XC3WRAfLKhSmNqs1UqCe5QqnwALJxe8EGyKAumiWpBLL9O1q/LRTN21Opx5B06s3qDmvNMvMZmZ57uwzLOYn0ZxCBlOWbZdE755Go4jdUUGrZymXi1RqNoL+PsIdgzSqHinHsNsrBnDXJDNbrhdpNEsgDqlajI/e/mn2b7gBZ9NnHrSCt9DZdj06IPh2jRrJwjyPfOeLsuzW++78BbyOTpmoWK5V+NTv/C7v2fdeHvroLfxw6jTf+c5T3HrkGhZS81ycmaKr6efw4QNUnQ1eeflVbhy6h/2H+zl/fpyu3jBPPv91tHwRjydKcOsgL518mV3de6m63Dx4zR1cs28z6WqF7778Its6Byl7NP7r736WD973EK+OPUoP3Wy/fSdnxk9z37UP0d0Z44mxR7hw+SK9gW7KAsiVCqQvLrIwF6d7dIB3v/chCrk6gQ4nL597HF+zm77eEck+v/L9f8UVipDNrBB3pzmw9U56e7cyf+kC77/jg7jsZWaWJ7h4+jSbNmxkfOKC1Kr3bdzIwtQkhWwWXyQk9eSZdApbsyElJg2tzkDPBhwhn2S9fQ4v3YNDrCRmSc7N4PcFCQQjNOpObMEOuqJdHNx9RDZmsjcrPPHcE+zcupVXX/ou4f4emsUy6VKGUqZAoDNKw+1goKOP7nCMUqlAoZAhm8vIF1qpiFBtg8xqnGImT/fGHlkecTWeILkc58EHHhbWg7m5ObLJFC6HnXQlj9PrYNuGnVTKNVn2sW9wmOTihPy7kM5Ee/o5feIN3nXv3ZRKeU6ffE1Wr9m2fTe1Skk2ZxIa94AvRM9gP8vLsxTrRTaPbiWfTZNIxmUr82j3BmwBB41KlXhimaa9QbS7h2ajSNXXYCl9me7OTfT07sIv4Go+x2RqglC0k0hIdHF14qjVyKVT5FMFQt4QjWqTkDtAKVuTSanVWllW2RHVfjKpHLVKhXwuS7Vew+cL4PI4WJ5fkvtY5C9UtBqhjhDJdIKeLVtwClBRLrO8tIo7FOYv//Bv6O1p1XGXjLtIhlZaXQuhst55rgCIjp8MltsqP6HJajrPb/3z03R0eBg/cRRvJUiodxRfoM7kqefoC4vOkoNo7iDxup/B3bs4O71C96Zd1MoNTp48Te/W3XK+PHZI5zPsuPV2Cg073kCEubkFOrwNoql5Eief55brtvHE//oz/vT3/2/2H9ovgaq0V1pDnnP6GavOB+PMFRpdQxZitYcqMqu0+rItvIWzaLG3SletX3d5foVL7xC4X3/z9Xi8OnnSYtwNhleWcdcBomKtxX1FM681NsR4Vp1w0sGbrmvX7a9uO4wIyTqljk0EqN6t1Q4YqN6sqa5KgUpw26qtrq8NBRj1NbKmC61opGSU1VRNr1qlRo2SxkYXWamnt+lCGatTYBSEbJWnttiudtOlEL74d/E+Va1/NZ/KvpoRJElGWmbCaOals9KtaJS008IprLeAu7lnWpIBU2LT6iarj0FVnzGBu9pHupclu1WrywhnqZgvyK7PArhLsG78Ur5XI39Df71ibRv5EEbUxkp8SkCvOvLK/aHHMzB6B1iJ3npNLwChsIrud+gOzE8O3BXSsDKzbYk2Vzt83gpkqge7GgjSb2vUrl2jx7piyVw13PhjA/c250DhL+tmVdeyglYFqK2JHtZxq4NXgdk1DsbVSkK2M+AqTNXOulvddhMHrnUkrB7umuoobR7i1d7T1f5d1Y21/r7duZDv17qgLRtALVDz+21rS3RRfO6Hz73dYa35vADuPX09ZphNagYtbErrAGkBe/0dt+gQ831ZAHV76UrdArSAuLiLMEx+r18aepPq0I9Z48PKcq/9J9V4VjEBBtFkAPc6DZtGup7imdefZjJ9kWJjhaajQbWi6/ew1ymXM9icNSl9KVdqsoLMQP8W6nUHVVH9Aie2ZhWbqNNdrVFtiqIYJbRGDkpJ/JUg//6e32PvwM3Ymg6ZbKrXjBessag6YGhBmxWqthxPH/sGTz/7b9x+433cd+O/w2UTSa26gfm1P/gvRH2jfOqTH+Q/f/dPyV1Y5I4b78XtgEvLM7x67FnZwt7j9LI5ci237LyFW2/Yw0qtRiOX5x++9VcUU2lyNY2so84G5xF+5sG7+f6xk/z0vTcRiwlWOM83jz7He269lW+/8iSPfvmfSJVXGRmJMnlikZ1HBuno7mL3nhuoVz1cWDnNxOQpvN4+Boa2UZw/hy1RI5MuceCud5GpF7g0eQyvKyxadGLLQLEWx9m0Eco2GDs/RseWIaK9PXRqm9mx+xAlT47Do3vRymlOXjxFanWZ0nKCaF9UNlAKdceYm5ykUtJbtjsDAeYuTxDxeSmVKnRFuvD4fBCM0t87yPLyDIupJSmrqaVSeJxOPB0BDh2+h5A3KruAHt5/PfFymse/9y38XhvBqI8Lp0/Ru3WURipLKp1loHeYTDGDKBQzEI4Ri/WTzsRlbXPBJjXtdnKJRapFIdkJUaqW0Rx1VsorBGxO3EEf9939sEy6nJydkWyy3+1lZnmay/OXufOm+/D5gtRyObRqTeZJ1Osak+cn8HYEKReq7Dmwh5mJS5w7dxZfKMxNt9zB5QvnSKVX6B/exMjQJgIDIc6fPI130EfQHiDgsZFKVGj4RXTISbyUZ6Cji7nsJJVGiZ7YMLV8kc7N3XhtUfKlZWyOKJ3RLkZ2b2X10jTT8wuUm1m2jx6gsBSX0Q6304tWLUupS72qUas08Lt85BKiFn8Ju99PI1cjn8/hcDloOOwEvH5KWoH4bJwOv18m13q8ovKTC3uHj2KmiDMYwNN0UCvkSRdL/PUXHpHvUfyIcpD5Ul5qWiVbavSNUDZGnZHq8LIafPFv1pKQ4ncSfGHj759+hZcuTFG220mMvY63qBEd2sdAX4SZN57D73Rzw0238exrJ1iu1hi+9nqCPXvpjER4/fkXmF1OEdu5n5rdTXZ5nlhnkNjOXdjcQUkLChAXdDRwL1xi8eJxRgdDfOtPPsv2WCc33XojH/3UL9LdFZPPZTZM0g92k9lst5Wy5KAqLWn0OpARcaN+uM5t6/+nbISSkog/RdfhYy8ce0d24cDhA7I8a8sm65eTuY2GPMEKdMWz6Z1udSyiV8DRnRTF5ipHQ0UJdKNjPIMB7vWjv1UeWOcUW4bFNIEWTbqQDslxqRxWA7rrBJzq8NqqMy+1+gZe0EG6rtNXgF6XhSobp19Dd6IEcNefTVxDzY16dsMnaUm7roIFFZFlqhyU/VdRCOOZVf6AytUQDome4KpT0fLZVPlI8d9CHmPRkutOgK5jl/9uSGzk84i3ZTyjfHwjb8HKQZprTF5TfwtrCdO1yaYKKygnWuXHSafOEHJZ9fRq/sSfcg4NeZKMZhgSHnU/2ZypIUg+wzmU3XR16Zi89o/NuLeHFHQC0tBs6ItcPsCPYLCti7J9p5kvWG3QdSQ31s3bWqRXgvYrQKD1ZkaJKcX+vp0d/2Ox3G2hP+t91PhVwkX7fMlDzdKApp1tV2NVh5/pXVvCVe1VTMy5sHr5Skep3uM6k/B25sdMIGmLMEgjI4yS8WN6kGqtGPdXhmkNW912EExNTnH8teNv53Vd8dkPPfwheSip+ZO1hy2JU60FrSoDtA5S5fBYn8cKzs21KRC2MXZxL8Guu0TCqbOV1CUbFJkbSG5l8ztqN+nOv2AH9FHJFJZWvycJlkWTo6qtyGTmMk+//iRpbZkKosychmjJrGlVbC5Rj7tIRStQq1fRqi56ujbh83VRq1Wp10R7ezuOpobTXkJr1ilWm9QaFbRqCme9RNTWw8fu/D/Z1nOdUVVGHOTSXAlOnxplspVVppNnOXnxOV478Rx2XHz8/b/GNVvuI2APSOAufo6dvMDmDcMUvFW+98qzeGtN+jv7uXn/IZ4+8xpf//YjjIwM09u7EXchzPvuuJ6pxCrOhoOtIz38xT/9OemFZapNG2m7g/1DN/LAHXfgdDXIlots6uuWHTyTxSIXUlM8+9IPsC8WOPPGcYb3DvPDR17ml/7TrxIvzBFye+gIxJhOTRFx97F3x2Gm8uOcPv4MrhzMzyyw9723cGn2NPOLY/i8PWRLs9yw9R6W03PYymUa8xXOnh5nYGSUe275P/jwh+4m0Onj+68+y9zUJfr6BkktzaGVcizOz8vqMEIy5I/1sDA9QSkdx+UN4OvqYvzMG3QG/NJsRCM9uDs6CIR7cIjyk8Uc01OXaDZs+H1etHIFvyfI+z/wcRxeN9979J/Zuusg3rCfC8dfoNKsUM7FqTV0Tk4Tpfq0JuGuGCvpZTwON0ODI8R6+rFVNVKJFXmflfgKTU1Dbtt6QzoReOv0bOwik8tTyzY5fPhG5mcniScSEjbU61VKzrL87v7Nh3DhJJfL0tTqNOplSvkc50+foysaJdTZjcsBFy+cYWkxxeDoJo7ceAPPPvZ9wj1RBvsHCHSE2LJnF489+h027RilN9xHJp6hTo2lzApBl1tUqyfkjzC1cg5/V7cskVlopAn09rFhZDuJpRVKWpmbDt1FoZYhX6kw3LWJupZjbHYWW6EqmfK8CEk3NJy1Gn6vB3fFhR032USKbD5LpLOTWqNBKZMlW8zj97slE5lOxnHYgnTHeqhk8+SrBUrpNO5IgPRSkujGfhrVOvVcCX8ozB/87l/Q36uXjFvNrJIvF3S7KUsoXv1Yk23ujTNFl8UYjV0s1TaEMX9zeoEvPvUKLk+Aot1LPrlMeXIcNx6iAcjMX6KpVdi+Zz9j84vMLie56YEP4+/dTrVYYmZynI5IjP7te8hrDXw2GwVxvnj8DPVuopzPkM2sMhLr58KLP4DSPI3VcY5/66ts7R/gjve8m+n8Ejdcexv33HqXDn2UBl7V7W6rMiJBr0XLLeyA7HgpZDJG5Fcm5OuGzgCrup5aV4DrwO7Fp154R3ZBNWFaD5Po3TebMiqpbIB4D04RyjSOel3aYoaJW6BPJLQaLKuyFWu6xFoAom77dAmvbievjPCakiTLQKVtkEi+JbfR5R+KcddJI1ktTTQ7MhI1FU7QcZTBM0mfQdV916U+sp67suEKZAvgKZ9Lt5N6fX/9+a3Oi2n3ja66Jn6xLHjdtunv2Fpe2JxbOQ9GmUl5HX20Qlonx6AAtgHaZaTDAPXi9yqKbpJyBnDXneO1b1yuOSEDVe9F4ZQ2LCLHas09WIN9dXAte1IY47biPPU9Cd4NBl1vzmvgZ+FzaHUZsZLXEHNrRG0UTnpr4G6uQ2td0VayhL46W+Bdga63Au8/FnBXC12FHtrAYDtDrcC0mpArNp+hmVMvWLHkV9vpayQfFj2Vckys4Yv17mUFqeuBX/Vv64F2uW1+TOAu72M0IlgPrFvH1g6I2+Uc682ddSOuTT5pXbkFgI3M77d6V8bXVHhM/WnuYWuEw7qhDALi7OmznDt77ic+oFUNdzX/4jCTmkEjLqY87jXvX51EhtZPsmPiQDQOMuu8mevKcAx9Xh8eya5byXdLFr28tn5ItKZNN0Y6ZDdYDwPim40dLIZAAIgyBV6deIFj4y+huQvkiimpadfqVdk51e4QCV41iuUM1aqG09FNV+coNF2yNjii9rlN9gfCbqtSrpYpVoT+sU65EkcEkPs82/jpu36NPv9WXLJLa5WqLUuFPJOLl7m49AYruRlW0rPMLF6WZbK6AoM8dOsvcefeh42uq6Kum15RTTSncbjskv3PajWCbhcrKzmCnT7+9tvfZbCnhwsLZ9nXs4vNu3Yxdn6O23ZupnMoyOf/5o9ITM5i9wXRfN08fN0HuP7IKE6XnpClDJFYs49NvsI//cuXGHJ2cvb4m+y+bT+PffkZPvnr/5FAxEc1B7uGN/Pci89w87138fi5rxOfz+KuafjzNWanFug+2IMn5iEjygMm4lyef50DI/ch+us4cjVSZy+zvJRn3y23ct2RG7jpmlsYCHXh8bv5xtPfZWXuIj2hIKVSldnJaTYf2E8uuSIrudRqFWw+G9l4Gmyi0VIRh62CKGdRKtewOx2yjrqz4ZINfzK5pASPXbFeqoUiQ8M76N+whVhflNMnj5Gpp/F63KzOT+GOduBpeCkXc9SKefKZVQKRXiLdPaRT8zSdPjZs2oKvJuqY5+jo7pRJpvOT47JufLGiUStXKeazRIdjFMjgdQdwaS6uueY2Lo1dolErkoovYXO6afbZsfkijArnZmaZQqWM1+snn09w+dxp5mdX6Qx2EOwKE/J5SMYTsrus3etix87dvPjk8/L9b927g4GBYTKpFOPTE9x+662sLokSsDVsLh/Tc9OE3F7C/g6ZLCrKY9bcVaIDQ0wsvk6NAIdvepBKaoquwTDR4DCeWpbp1WW27LyJaq3CwsICucUUq/E5MkuzUHfQE+mhI9JFxBFgYXGJbE7vsCoq+IguxcV0VgL7hcQM7nAAf9NPYiVBtD+GVqixlFzG43bJCkrlaoGmy0PQHaSQyhII+Phvf/A/Gewf1oF7epV8xQDuhpZXByqtg0+xiWapRKNaiN78To/UWW3J5166wNlzYwScLoqRbhmRWXzmSTYGIZdcwGOvs2XbKDZfB/F0FWcggrtniK6eAU4fe43hkU30Do1Sabh55dhx3vO+91AO+EhWhdbOKwJN1LKraOksxx79R+48vJWvf+kvKC6O86533csNdz/E82+ckGVnx+by/M5v/Do3jnYYYE4HX6rSh2J5deAuooIqkdNyvBsVTCTMaGs8qLOnetKo+P5LT7/4E9sF8cWR0RFGNo+0wWGjLLDQGVuAuwFtpfRDMeYKsUrHSlUDMWQfrcCrDsxk4yIpmTSqiVgiCToB30JJreiuAcolA36ll6fskGL315PkijnUi9vo7LOO0UXEwEjsVBJa83c646xDZkuhCgXe5fO3gLt1/Yp3Yh2T3pzQghss2E4lGUswbBpC5bgYfLbh4Emn1bi20ICbl1Sg3XgnCribzp/qK6AGYVYqWlPqQToC0lE2JGwSW1qffZ1VJn9vJGUr7GDKj4w9LevNWyfAKnGTSbeqclKTRk2XwQptvfhZE11TapOrMu5XYQBMUGORASgAvwaQKUnLW7Dm6+006dGqB2wbg1XioUC4uoY5wcbCf0tQbni1V4DXdqZfVThRCoY2Jn09gN9+3/We5UdGJoz7XY1tV89udSDWhHTaHZU1Xqk+wnanwbqo1lzLmE9Z2slY/NZnVPIYtbiv5jxZ35OOhVX3OMP5swBk87mtjiHw/wdwv/e997YSYQwNYgu4r9UKqsN4DfJWjIIliqB+LzL2XS47bpfOrjfRN57VHzFmf01XWLk5DRsger9Jg6wAvawqs7YZlmAl1DsUDYeyjRTPnXmaqeQY5WaeYjEtZTGCBReeuij72KBCtV6kUm3SERQa4j40TegOxSKv4rBrUiojwJGs2tMUjSHKssuqo25j38DtfOCGX6DD3iXBfboyxcnpH/LqpaepNIvkK1kpqUhmU+RKGdwOF4VV+MQH/hPvu+bj+JsR7E2XPOA0gzQRssVyo8Fzb5xme18f/V1dzObTvPTmG2SSq8TTJfbGdnDLdbuJdgUo14Skp8lXH/sn3njtFBt7D7Ft124O7tzEyIauKw5GMe+PXnqesamLvPzEUVJjc4wcGWbmxByBiJcDB+/l0//+ZwkGfHz/1DOsLq+QqdfYGtvB5t4Yf/e1P+LSmQl6D/Rz/ZGbOTl1mvjyIovT48S6NjO+cIaB4Ci7u4e5dHqGLXuuYWTTNroifbznjltIZFI8/sy3mJ+doCfSwdj5y2zasY3OwRHKxTS1QgG/w8nM5GVKlSKhcDcr2QShgI9SviA7e4p8hFqtydDoNmlg5ycuYfO4cHn8VHIlNm7ayt33PczMwqSs6pPUkiyNT5BdSrL32ptYSS6QXV7EZffj8zhoBPz0jWwgOT1LqpQk2tXLQPcQ85OXiES7qBbTrCZWKNcasuuoXWtQq1Zxhm3kvFW0chWXz8udB+8jE09SEGURa1Wp/56uz2ML+TnYvRdHFVZXVqTxmZ2dwquVefHlU/hcIkRso68/xo5rrmF5aYVsLkUs2suT3/0BG7cMsHHnFnbs3MXT33uM/UeO4PP45Lt1uWzMz81j94jSjQGZVFutlvD4vNh8DoruOnidVMoVspU4W7dvp6jl2DKyn5XFFeKlGQLOMKlkjs7OPig2WZy/jKdhw6t55BwJKZtLs5EpJSkKx6ku6rSvEAl3IpsL2ZoUilmcTre0cNlkmmB3J/ZKhbnZOXKNiowWVdJZyg2x9/SGYN3RCJ/97T+nt8eQygjgLhh3C5jRQ/OW89nCMCtAI+bBZOmUvWo0OJer8P9diOObWyK+uIpjyyg2EW2buMSwp4CWjdPU7BS0Mgevv5lCzU9RaHfroltxgMnz59m1Y5R8vsLmHQc4fvoiB++4lbwonyfmLFFiZmKSkZ4oF48dJZibJuqs89R3HqGaGOfAkXvYc8vDLJRhamYMp8uNKzzIjl272L+li1uGWqysWbHLOB2tCZzmdOjHoL6nLQSi0pkrGaoA7uL7x188TuUd1HLv6+9jx54dLbuopJFGR1qrk7DOgS7ZUVkz3EhaVc8hpJiGtTP18FIGIeqiG1rzdoi0hv02jYfShxtA2iKdsY7nSmLUvJrBtiswIzp16nZERDj0yVZWukVFm4msBrg3bb8Fo4h/E3/V9ea6vl/8P1laUjXjslZoaw1Bj6oIdlpKjizW0hKpMcGr8cxivJLcNKIw8gnttlYip4FvxHiMgmwmoWPOLO8uUwAAIABJREFUj5QbiWi2PsHm/hL/JcainGkredwGvA0jfAWrbgq7pNRLlyVpDdHJQcddKpdD5XmINSySTmW9BzGPhrbd7HfQpmSRc6qAu/zLOjKHdiDa/uKsi84K3N+KlW4tD8upZb2R1SlYj3VvL5dlycw3r73eJFvBoWKqr/qA+lpuB/dqIa7HylqdDgV+rcDdKgVaN0m1bTp+XOCuFoS+7nVA3A6g2z1m63NcbQpU6E6/7FpG3WTLLV+Wi9JoePBW07pmI1retXze1iltaufUujz22jGEXOYn/RGd0m654xZdLakShwzjoV9znR3QOvfW3HZNUpVNNEry4vO6ZdlF/UdAcD0DXL/yGhtt/rt+rLfAvV3tQ6WPUfcXTItNZ0ZE9z410pqtSoEc3zj6LyRqq2i2EvVGibKWA4cmU0Ur1RxaoyS/myvU2Ti0W3ZyFOBcGMJ6oyzrttttFRyiaq9oxFSvy9B/017HUXXx3us+yg2b78OFjenVk7xy+XtMpt6g6S0xv7SA2+NncTlBrpDH5XTidrjJrTS5+9oP89N3/AcGO7Zgb+rJXwK4C9ZENO4p22y8euIc6XyFew7vlCUq8/USk0spdvf10BXpwON28vLFSyxPrvCu267hGy88xomnj/GBW3+OO+/bpic9te13cf1LqSXOio6gpSy2fJ6v/Y+/JLrFz/xYknxK42d/89M8dMf7WU5l8dRtxHNxFuZXOLBjP96wjT/7wu9x6c1xHvrEp/D39jGXnmBu/BJTU8vYXCVWLr9O35Y+9m++gaUTBX7llz5DsDuKiKwL3XOhVJYg70tf/nMiPj+r83N4IwFq4tlLBZwOO4nVZepag0BHkEAowvz8PAGPi3BnL4VshqpWoV6tURN6RwckV5N0dHfLplQiiVRUNbnujvu589qbeeXsCUL9PmZOn+PUa88TGOhlx579LFw6S3q1TjDkpekNsuvgTmrJMgtLk4R9AXwut4wkVBtVag2Nai7PanyZXK6A1+OkUqpTdZSYKk4x0NlL0Bnm9pvvo5jNcOH8BQnanR47aUeOqivA9RsO4rU7uXTpPLVimfNnz9PTGWZ5fkEmvwqA093Xx7bD+8nH4zLy4LL7ePKJpxjdNsS1t98iGxs9/uh3ee+HHyQXF8mvPhIrizhdTmJ9PUT/N2/vAS3ZVZ35/yrn9HIOHdVBnRVaOaCABAIMCGxA5ODBZuyRjbGZsQcwDoS/sQeT7LGxDTI5KOfQylIHqYO63+t+OVfO8VbVrHPuvVX3Vb8WMmL9S6uXul+44dxzz/n2t7/97UCIYr5EJBHG1+6n4gCbz0G9mqcspG++Nvq6+2U2yhe0QinEoUP34bQNseO8XUzNnsJurVHNlXEpJry2ECa7jVwsj8vhoFTJUymXMDmtLM8uMjqwXlpZxuNxCXicHpdsYCXmXVGAc6VCNJ7AajcTbOugUKmQSyakItXj9RDq7OCzf/C39Gp2kJGEAO5Z1f63scepy4Jcx2W8rmqfBQDRP43iNM2ZQnx9uVjmW/NZFpdiTN75S9o6+xi56FIpx1o5fpz1fgepxXlCfrcsDs+XS+y97HqCg0MsLYXJhldYPDPNzi09hAJCx+5nKVNm9KKLKNlclBWbdJI6cegYhWSMUnKRZ+/6Dz79sffzw3/6ayqZOS5+w630nvdGTi1nyMSnGBsfZ98N72Bo9yUsF0Wq38S1nVku7tYWNoOv+SoliUaWSVBjwCM6MWeUqqhjpbLiRw++TCqR+nW3BgRw37xtszb+q8GcdPLQbBHVDK2BUdTYZ7HmSSmgfFSazlyrn5LXKe9LhYk6063zUkbGu1UKbNxAJGst54sqy2kl3/TJIwMj7RfVfUo9kwTVWjZfnEeXmeiWjLq9o8YdqeBbywar1r9NXbz8st5MS8tAq3IZbfeTmc/mdaiZoaYcR/f+10GumlVqFtU2rkW7D8FY65ai8tzCkUuz0dQ32IYDi/Y7cs7IToBN1xj1vtXMrziOfl/qU9NGXwfuxse8qvutcZppGRRd7qUfRR8fIcutqR1e9a7s6vPR/tNqOoQcS0/U6JKmVXjIcE/yWs8F3I0gszELDLKRBhpprDRNh4u1wO5ab9Q5A4UW4L56mFbT8PrkfTUGufXcuqShAa71F20NRr35pjWP0gp6jXKYtQIW4/f1CbIWcF/Lw934IutXYATmxmvRgbv6bFYLuPQFzwiMG39/lfFWFx01XaSPm5ERN4L1cwU1rUGMPJpc1JpRvp5ebDxPQxpYn8CiMFUUqP66HwHcr7j6Cm14mik3ybjrmZpzZJpWzUGtDkE0SXLYVP26egDxy3prPbVocxWRoR9EJwuMgF1LB4tlWY3S9W+qBTdV4cMuH6lgEWRPQpVNN1WIlsI8cfxR5jNT5GopavUSuXxGFqWazBXq5hylsmBuhRQmQG/PRsploZMVuk1hASnkMzUUpYCprsh29LlSlrJSwaxY6fMM8b43fIwe1xBTS8c5cOxnJExTLCbHqVkrpDNZUmlhj1eRILoz1EYsJtxLTPR6t/GRt97OlZtvwlJ3ql0J5XyrE05nODI9xcmZcS7s28n+PRvlXFtIJHnu5VPs2DBMMBiQTVAefuoQG/v6cTjspErL/Pu//Zh3XvFBbrhl61nTQWxq4VyGaDyN2+KgK+TD6bDxpf/zl4zPTHDqxDiFZJ6P/P7t7Lp0D5lqjh0dm8jnSxKs+UNeXpo5xJM//yFLYwpf+OsvMaNEeX7hOQ4+8TgOk5tHnrqbi/dup727lwHPINGJLP/tE7fT292JzWKR3uyz4TB+n4Nf/uIO0uEwTq+TVCyqstR1E5lUQrLV/rZ27E4nKVFwG09gt9sI9PTLrqFLk6clK2SzWqRHeCGrFnp6vX6wmPE7/WzfdyWXXHQJ9z76Myl5iseXOHP8FFuvuVQy5itnptm94wpePn6QXfsv4PEn7mZwYBOpdJL+3gHcNguxaFQCvoW5CTKJqPRDL5er0s/d7vRSthdRHCXZtKq9e5itfVuILsyRTMbIpJPyXV6oRFGsda7aeg0uLIy9cgLFAjaPG0syx+LMNEuLS1SqCiMbN9DW1s7YyydI5NPs3nk+Tz/5jPS2f/v738vYkZew2Sy0d3dIaUshWcTmsNHd10U8maCzo5eF6Wmq5irOLj/1No8MhOyKQt3hIppLEfR3UTcX6eztIb60zOjQZkKhNsaPvSybKeVrabo9/WSiacyKmfbudjJFBZ/dLYufHS4HiViUdDqDx+2X6Eu4StgcDmrlCrNnJqnbLPj8XlYW5qV9m81lJ9TWgdPtIJVKE12ap723R9Zn/NXnv0OPXpyajJDL59TSFt0uUJvJxn1RHNPI/unrlM68i599OlXi32JFrOEE9ckxFmen6B7dxZbdF3P0yWfZuWGUdo+ZZGyWEy+9xHmbN7N5xx5yVTteb4Do0nFOHX6STYNBHrrvxwyP7sDsH+bqd34AvG3EUqJjrpOF0wu8/OwRekNuxp/9CZ/+6Dv49pc/QzQyyc7912Jvv4iCycmpl59kbnGBmz9yO5373kC8aiaTq2CvKpx54QCfuXkz2wa9qgONXkqkr7vauqfuNWrgou9TRlyhAx8dfI2fGGNlceXX3RpkYerOvTubsggNkMtxFl03JTtbVXXuLcJomQ2yColUU4vfBOrqjRn/LRlm3Y9cA73N/fUs1rKBdqWSpRHoNYtPm4BT24YMAY8qs9AIPbG3aLaK6vnUj1r8qQNXyaqoc04D3hLTyGJhlZ3X69mkj7xWnCuyUXJv0o7awApawyc1m6Q9QWMTRi2saDrbNNUAqhxKvUpxbNE9W469YNcF0NWuU8cdevHrqr1a/Iw6+I0Mjn4umbjW2f+G856G8/V5qM1LqTZQUwmr5pj4kpQ+6eNisHo04jAZHIm5Lpn8ZiMscUxZ9KwVQYvfERaX6pn0QuMWzLsmcD8HCa5f7VnMvGGeNYBbS+5nrcjwXKC9wVq3AigDy75mpPlfeGVbIxkjODbKcVolLeeSk+iLqRGgqpPlHDSrNomNlyzB/Tm0a8bK6bVu0zge2jJhmJFnI9FV96VFhvr1rhV4GH++VS5zriDi1SQz4nf0iLtxP9plnuvZiq8fePzA6wLuwyPD7LtwX+spG/DZmJY913SSjZKsdpm+V1/M1p/UAhLBVRipdMkwaSlJKfhQVexyMTNphaoi7Svgvt54hKq0cxSdK8XXbWLxqAlHDTt1zU6tUquQr2e4//AvWCxOkzdlKSo5SsLer5jFZjdjthYplnIoip2Arw+ft49iqSqb4whLP0wVzMLHWqlQrQiv9zLZcopaRcFZDnDdnlu4YNNFLCzNcHT6AAvZVyjZkoTjMxJEptMFkumctDPsam+nrlRIxrMkoyXaXOu45crbeNelH8Jl8mO1uBqUYrFSYSmV5uD0aaKzOT70pqtI5Asy4Hn55DRub5UzcVGUauLlZ8f55IfexmNPj/Hmq3bzv772Fa7edDPvvq3Z8VB/EmKruuuFl7GgcPn281lIL9IZ7OJ7P/hXYmMJnjz0FBfv38Xum69my8AWsqYsiXiS2ZUIw/52ppbG6ezv5cW7fkZhMchX//FvuO/kIaKzU5xeOoZidnP/PT/m6t3XMLppHcXoEmdemeOGt76XfXt3cXhiHK/FQcBiZzE8QT6R4Af/9h9cdeO1KLUSi7Nn8Hj9khEVYiqn1yPtFCfHJylmMyiFElanm8ENw0RXRPfRAh6/X6bj7W4XpawokAxitdulNviyq9/Grq07+eEvvsvQ0BBur5/777+La997E/NTi+QmZhjoG+LIkWNs33sxc5OHCZfSdIxspMcZJGC1MTl5WgYPQjcfWZjCYnZJkCpY/2y5Qj0E7oCHmt1GLJ3hlgvfSC6ZolAosrI0TzAQ5GR8hkw2w1U7LqWUTjE/O4fZYcc10IMnozA7cZrYSlgGij0jw9Lh5tThE1TNdfZfdgETr5zC6nVx+TVXc/DZFxletw6304nL4yYRieEPeKW7hdftJ5VJks8VUEwKzi4nZxZfxuX0U7FWCAb7yURSjC8s4/I7GNowQFdnP0G3H4UMTqudcj5FNpHHV+nGWVOIF4TNo41CsURnKIBL5JZMFpKxtAxiCvkCTrsLh2hrXhcBqpVMNM7M3By9I4NSniScd0TDKodTeMmbCQT9rMzMCPk8oWCQL33hX+jq7JXTVDDuOSmV0QpPDcuITmqIdUDqeDUAqxNAeqpdpNLDhQqfP7KAq7uPdCSKz1wm5LSRXMpB3YK7ppCPxdl3wR6OHnqGxMwMb3/Xu7H4/BTzFbxuG4898m8cPfgIA+1eDj//BJdcehmJkof3/N7nyNvaSGTFDmkjOpdESddQUnO88tS/sXdDJ8eef4h4dIbtF16PzX8e7b1DHD38uHRA6t97LbtueT8lR4DwcpjIYoQnn3iON1x3AyFLjg9c4KYnpBZiq0y1Bq50CZAmEWhYEbaIpBv7tqnO+CvjUg71634EcD9/z/nakq5qFiQg1oC72aICLEUwp2sBd4tVlXyITK6idb9sOJZpAFk6z6h/15+hXP+NspdVqFP7h9FppoETNNJLImKNPTdmabVf1Um3BjaRPuZNC0N1C1M3MV3/rjLZhoZKOnssmg+J8EWTzUrmWme9G2z52U+gAcA14lcH0qq1gb6NNsGsnAmSHFOlPPIj5CZVkUEW3XmbGVaJJRTVu1F9VobfMY6BHozodSJ6Aa5woDE8AxXfqGMq69ga9p3GomFteHTQrxdYr1F4rV++6jrUvFd9fjWCUzH4QjsqMtJl0XNFZeVVNNHEcHoB9Gt3lWkMoHEsV0syjMB9FQBunejnkOQ0WH4td2Zk/Y0X/3qAe+NlX0NYtup8a7xMa6Uuzp6m5x4f4yQ9l5+7EcA3zvcaWGB9sjd+VB/zRr1A8yCrAgTD5FuL3ZfHNWisWoH76nVmdYpR32jOYtz1gg9DMKYz7msW1Wj3ct89973urqlbt21tFnQ1V4XG8qEuZM2Pfr9WYb1ns2G1CG2rtpboAjpDUtf4qDRiWQvg1O6lMo0qOr2Z1K5xArTXRNEddZK5mGyWlMqmyCt5sNZIZ3P4vO1yU+jwh3DVHfjsIep1sW1bZfV60ZTjsWN3Mx47RlJJgK1OqZiR9nV2l3DAKFEq56iUTfT3bqRe81GtmykrBQnaTWZF2uGJcKJWLVOvFiiVk1iqVjb17OK6PTdzcuIE4/NHwJNmNj6OJ+ggEl0mmypQyItmTmW6u7twu+yU8lki4bhs7GRV2tg+dCkfe9v/YCiwCStOmTFQd+oa//DLu9g2NMiRU4u87w1XMpspMNrpp1KpSjvKXzz5JJuGR3nwyZf47PtupaPdI5/fF77+j3jzw/zBH7+p0eVQX9TE5llUKtx57Gnmo7NkclHqWTt9TjfPPfwUs/MxPvOnf0bEn6BUVjg1dQy7xY0ZB9UCDDucpMhSmjzDxHiGP/zzz/LQocdx4SXJCsWKieRSkqG+Qcbmx+j3eImOR/j4Rz/FYjbMwWMHGVm3nnW960lHwxw9+jizp8/QOzREMZ0iIxoGYSGTSGISG76Q1gSCJFMZkokIVquwDfXhdTmkREY0aqoqCkrdTDAYpFzMUa9ZJcO8bnQnJpuHiy6+lHRqhcn4Eqn4EqcPPUffnnXY8EAsRyKXpHNwkAIK3R29HDrwACa/i03D2yQrX8plqVYqsqmSYNWsNhvxaJSKolAu5Kj6rCiOKmWRKQnP85G3fZJkNCrfx3Qshs3pIOnOUbd62OTpZ3l2hvhSGFfAz3himj0D24mtrLC8MCflP6Obz6NmqTF+6CWcbqcsts0lEgxt3MCLL7zArr37pF7Y7XJRyBVweF0EA17SiQJul4NaTSEq9OWdPhSvjXq+imKKS/eXkqWGv2OI5x67l4Jboc0ZxO3uYqi/HaWaIZ7NMdI5TK1aohYR77VFBkeiWRcWt5SmdATapNtURmST4klMZgsut4tquSRzagGfn2QkTlZ0sTVDNpmiYq7Stm6AigD7dhsdwXamx05K7Wpbbw9/82f/SLfGuIfjYQncdRs4uc5q9nU6sJFsXFVk2gz2xwYZpHj3v/9KmHtXipw3Mkx8dh6KGXq7ggx0DxBZWsEcWSCzMIm3vRebxURkeoobf+f9HJ+aZPuWLRTSYR6593vko4uE54+RjE/hcNjoGj2fDbtu5qpbPkiiZKZutuIweZg7PoW1sMQ/ffV2Pv6e3+Lxu+8gvDLN1gtupGYbwhfsxm2OMjd1ggQ+tlz/Oyxm6xTyohmcHVeon7yiYK1WOf3cg3zshi3c+oY96goq2QydelJZXyO4k2tza/2btljPTM4wNzX3atvxq35P9AbYd+k+eQ263FM/lygQFwy5cNvSLSFbcYQAWrrFn550VQOwZp+UszTc6ubaII7kvmzYQBo4RwOlKh7QJTdG7NWUtBiVpmu6y+kpYIOJmSwYVnngRoZ41Z4vQa7aKVZkefVmTM2fb9YhSLRgwHtNHKh1TNWZd4ObkN5NVXdiUfdItbZLfjRgLeeC0dtfO5YE7trGLWUoWjajgUf1jqYt7LkMnjSrT+NYy7HQMgk6Qy419OeQAa+S+Bjm6CqcquuiWppUycBD9AcQAYQWc+huOcY5Jo+lrwNGxv2/NONb2NFWdrWVqW499rnYdh0k6synEcivmgwtgcBrvnaDz+lZv2PUs68BlFe9VGtkJVpBqn58XZPYAK8aLDxnIybjsc8B2I0sd+t9GKNHdTI3J38DcLa0UVbfjWYqqTUwas0EnDNbYpDUGOdEow2wwT5Jf9arxkWL2lvPp9/vT374k9f8qNf6QdE1ddv2bdpasCoU1N77ZhGoGDWLSL1bhTezaO1tEOg1VKlqSkUF6FpnN20ZbmJ6cVNiEVIjbsm5m0yI0lHZqCi1wsTCGMlcnIq5RDQZoSbXzyqlSkktWhGdS+1ObHULoWCIzrZ+meIfDQlnGKEZVxiLHOXAsXvIkaViqpLNpTGbqlTqFeomoXPPolTqjAxtp1S2SdmMYH9rFKjWC1KRb5betwp1pSBUNnS6+rnxkrcQTyzxysxB0soKFUuaufA0br+TYrHAwnSEShnZkGZkdAibDQq5DLlMgfm5GPmUhT73Nr78p9+m1z6C3SQAstYmjjonpqcoVeDA0XF2DgwTag8y3B/gldkl+gJBVpJZhjsCfPNnd/HWvdewe2+f3Ly/9ZMfMPmCwuf+4l24PDYy+QJlRd1YnU4HK/k0L7z8MtOLJ5gIn2Fd5x72n3ceX/vKX7I4k+D23/vfXP3mC/jOg99n8uQUvhErlpKd3IqLd950LXf+5LvYijlm5xNc/7b3s3//XsYWZplcOc3CQpj3XfMuFnNhluNxQjYz4wdP8ZEPfgCvz8WZSJhIOcXYmTNcvW0P9z/wn9SSRQrVEi63hXQiSbaUp5LOSD9yRciTanUKpRJVpYjFYsXu8EppiJg6QrNtM9sk22S1WiQDbLc5sZhtXHr5TVQsVq7efwXxZJQf3/kjVmaP09vZTTXkJlFMM2AKcnJxjL6BfopLcdwjbSiFCnPZRfb07pVzN5dM43O7KBTSZNJ5CuUCyWgMu91OOpWkHLBQcOSoiflUNfNbV76L7EpYFlLNTc+Qr9dwrAtgsbnpt7RTTCRJJtLkKzlKrjqbQ8OSNZ8YewWr046nrZ3hLaOceuGI1OvbbS5MtqrU8FeqVUbXr8Pn8qNUhOwrL9kooecvFcu4nA4KhYLMRoW620jnMgRDbaSyy0wsj+PrGsFkr1FMZfF1dcvAw9PWS255ToJ1b1c3QW8bxWiCcrhMd3sHlVKRcrECdhN2r49aCRy2qgRryfkoDl8AU6XK8vKilG5t2Hwe6UiCdDotNe6lfJ50JkPXzo1UVyKUaxZ8wQCRiUlw2cnmC/zfv/8JPZod5Ep8hXypoLpJaKBdFtMJQlTTxapYpLkhGNdl8Q5EMiU+9tNjVKtZLr9wLydePMz6ri46OwKUKlY2bVrP3JHnCTlMPP34g3zw1rfwxJPPM3rR1dRcNkZGh1FKOQ48+kOef/hOYvOv0N/twuoUZICVgrmbT376H2kf3kpRESUzdsqJAqTD3P2Dv+e9b76Sb331fxEJL3PZ9b+NLbADV6CdkUEvT9z7IyZml+jacz0X3fh2LK4Ah07NU3V4WEkmcFmsLJ54EWtmmVBHO/t2bODjV25ouHVJQGNgZFvJn8ZeprGcs1OziD+v53PZNZc1rQMbhgB16ewk1n9dLy63MYMfu85qS4tI2XFbdSURjK1K/KjuYM1seBOfa1y3+v0WXKPbRop7asg7Wuwz9TmiS4t0oGvc61trt6RsQxZnaiYH0o60aVspr1QkQWQxthosCeMFVZakdYPVGXop29Qcbwwgu3G3jeJUFdwbM/pSxiP3VRXVCrAsPcrFdelgXbeB1PCZ2WZZVQcnx16MtS5z1opUZdCkB4HiGlqwlM7OS9ymS9WMwF7PlhsYdx1LrSL2Gqx4M+hsUn/6SY1Bi4Z89IyC6JAqMhgCuOtQTYy7jFFU33b5LuiSJ41Y/K8z7s0ZseY7Ynxg53qJXhNwN8hJdFBsfFlf6wu6CuSeA7ifBbpbHrI+eDoDfi4ZiPh+A5DrUbLaSq4BFuUxtDTUWovRKjipMTCveq8tcpyGdvwcv9QYD8PsawRa5woUDDSA8dkZX0L9GPo9GTVrOnBX44imbst4r41x0YPCloyI+L0f/+DHr/Wxr/lzQiYzMjoiFxr9OTWvQX0uUgpjsUnAYhNVhuIjct3i5dY2WalDX0WNtGjfGro58WuCcdH0bdJEUSglq5xePCWZ3nBmUWpt61bBvtdlt1PhyKBenyJ92oXWsCbcCszqoumw+QhYA/R6ehjt2UBnezeLhVkOvHQPGSWFcHKMxiISRCK069US5XIeq9VBW3CQWtUuu1XW6uJqcrKYVQL2SgWzOE+lStDZwSXnX4toW35q+gAVS5TF2BxOv42F5QUsdtHlM0MqmaVUrLFh/UbcHicVJU8xlycajhGL5bCbA3TYNvLxN3+Gy3dch6VuxyJtrtSFvFqvy66gZaVGoVbi+efHuery7Tz03Aku2DhCPJ1nz9ZhXpqYxV21sW3rgHwk/3z3z7n/R6/wd5//JIMjQXKVMgenTjMzv8xl23YRLabIpAvYzXBs8iS7O/fg8mf54t/8OSePT/GRj/0PLr7uUmyKk7Y2Bz99/l6WEvN4swEuvmAvLxx8jIWjL9HVsZ0PfeLjmD1mPv/vX+eq8y+nIxBgc9sw/qCbfKlMtV7krl8+zIffcyvFWpUXJ85gtZmZWZ7jvL5hDj3zAIOjw5x4+TDFbJJUPI7X58Mh2o/XLZisVarlMqlUga7eDilPMdkdkrUVXuLxTAqPz49NWqGBz+PDabdRUWp0jm4kEl5ix64LGOpfx90P3Ul4cpyLLrqQVClOUTHjrtSYSkbZuGEbJ198HHOgTi5TpmNogC0dm9QMSK2K1WwmmYgzOz8l51yxKApjFYqFIhl7iZiSQRiMmm0mPnrDbeQSKcnKi26qJsGA+9NkLAUuaLuEYjhKIimC0Spmt50h/yCZTIb5yXHcbh9Wt1Nq14U0RwB34RjjDvmYPDNHwOOW8qGOrh5Z0NrV2y07ydqtDsrligRHNUsdf7tPasdLtQorygous5dSNYq3v49svkI+XyQvmkMFHZhrXsxlIWUxySxWyOvHbfNgr9vl18uVCs6aGUUcK7uEySocZsxyjJVCHWvVwnI8Soc/IGsNbC4bVoF/7BZiySRWpU6mkKfmdeAyQTlXxOnxkVhaJrRhgHw0zde++K/09qiuMhK4CytWfR0WBWyyyU2zaFCXasitXq8J0tZQsb7+7KVZnjg+R3LxjHThsbu9DPYPSNnS2Ng85XyGTq+wy0xhLmV446V7+cH3f8D2Pfvx9nXhb+9AlErcfvu7WZo5RTW6U/tLAAAgAElEQVSXocNjo6PTIfyoaO/fyac+823y9FKq1smmcpw8dJytIx08due3ufC8Xr79lS8xPBCkd/OV1Pzns//6W/D76oy98AB333Mf6/ffyOW/9UFKVheTC3Esbh8z4Rjzs4u4S1mmTh4hNDhEzt2Ft62Nt2zz8+ENVvV+NbSl7w2rMvItctPIUoTxk+Ova3+44torGhIZvRBSyjJEIaS2N6gwXN/D1b1dtXdUiRnVN1wt+hcvq6jpkc9x1ZWpBab61t1k0pvaSp2A07FCK3BfJR8S59UKHltZ6gbjLfFI0+FE3JPOTIvgW//9VSDR4IAiHU7UlqCrcKkKtldLV/RARsXxDX1Io1uujhtkYCJczQTrrYFrY1GyrhtvgnKzKoVp7K/qsQXj3pAT64GvLn9pdRnVggT5rEQWQTzbVrMT6Xqmsu5nPzstVDLIl3Qxi7wHeUXNpy1l+tJ+s1kr2My8qIBekDbC1lnMNZE1lg47ArhrKEM4+jUSUnow+JobMLW+Eq2aACMLb/C8XvXwWo6xFoBvZdnXkqe0Rqav9rbqTLk+WV5V7mLQYLWmwlr16q3BhPY4m62BdS/2lihTB43G61A1YKstGuXPreEV3hq8GIMI9YUxRn7NkdEBuxG4NwIWPdp/FUlOM+XVPGZr9Nw6JsbUkr4QSTZJr07X53dLBkc/g/F4+Xyee++693UtzKJramdXpyalbKZkxUFFFzPBrruFdl2uqLomXUPsmmWj/lqqLLu2Kuihst54SRacaESC/JpgFqBImVQlySuzxxmbOUqiuCK7L4oCU9lwxGSRDLtMEdfKasfJWgWLSRS/CgBfoyIa97j8kn0XjVXEf8K1wuSAaGaRUq1MLJFFqYLVITa/MhXReKlUwu7w0dkxSrmopn2F1WOdPOVSRlpCmsVFV8w48XDxrsvoCHVx7PTz5CpzWOw5VmKLWBw2JqdmaWvrJhyNkc3kaWvrIBQKks2mcTgs5LN5CQwzKdHcyUyPax0fvvnPuHrHG7GZhNRILL6COVEnQC5XwOVW/e5Fm2fBpOZLFdqknlgEU2rzIDEuomBRfL7zyx/zvX9+kC/9yWe4+LL18pEtZzP8x0/v57r9F7BlpI8Xx8YZbOvC63MTdLt56sRBvvnlz7GyGOXCG97EO9/x20SSBaKZZU4tnGL96EaqJRP3Pnon1fQKN23fRzxs5/ZPf4p8pcgLE2dkZ0y3zcqekY2cWJzjyMQE548M8PDdj/LR224jUymTKBRYWllm5/CQDCgef/Y+7OYqY8eO4m9vI7G0JN1Wevt7sNkclCsFLCY7+WwWu90hu06KNrLC6cXmchFJLqHkxXyo4/a0EfT68bR3k88nGNywlYH+YZ58+lF277+cR++5F7/XyeVvuI4Xn76HJDl6TD6yLhv960eJjk2TzSQlOx0MDLFhYFTq2bO5DGarlWwmQTYpsigKybzQ2yuy8G4uv0C0msVjt1OqZPiDWz9NtVBgYWFWFgFbzBWW6vOkbbC34yJSS8vkk0lq5hqe3i66nV3EImGmx05gF0GL18mZY6eILMXwumz0rReFsUvs2LsXv8cnJTg2ca5ikf7BQUqKQikrrtFCLpujs6tDMpoisCjY8mTKCRbCSwSHemlrH5KOONV6CcxZVuLL9HVto8vWJQt3c5kcIb8Xi8WOp+aSPvA2Ubdid1GrVMiL7FStjtVtV6VgyRShjm5S+QztoTbSqbS0HbfUzFLSlkgnMIk6AKeDQEAUU5uIzy7jDQWoiGyJ1018boVv/t1/0terBp5hUZxqtIM0aIX1RU5n3NRMnaa31bpapvIlbv/GHQy2eSlElgmEejH5OmjrH6J9oI/2UAeLExO0+wKE3C5+9N1/4v0feAdzi9NcsP1CKgpMiQzS/EG+8a3P0+azyGfttpppD3nwhzzkqjYuufaDeNsuZHhkG129QTKJGOnlcb7zpT9htM3FiYMHZKDQvuEyrnzHpyi72ugb9HP/97/N/JkJrv/gf8c1cj6RbI5oIosn0EGsUCMWTfLSUwcY6O8jVi5gbhtkvljGZDczbDXxmfPN7O5VbUCljFJrBHSuDeA3AdwvvuxinC6n2vBG5DzrNbkeq3pkUQsuQLjazVMv3JQMtAgyZOyrAixV6qGubjIo1uXoDTtldd1T91T1oxJfGp/R6lxjlAhpvt7GBo5SYiKLTpuMkYp7VEhpDAAb5xUgUc8BKEIqo1tDqjUVwj1H7ouGBkZyHIQOW5N9yO1PY4bVvbpxJ01rxxYlg3yeeq8NXTJrKBLVktlqdlrz/W9gN2PG3lDvILGFoYOqYVDlPRhhRqNHjgiqdOBuyIcYsYdqAaG63ahjqR9Lb+pkeHYNPNBEtXpA1sRB6jF0LCRZf92Ss6ZI1zjdo17GrBJDqHhJP1OjC+5vBLi3vE1rSR3O9cK1gvffNHA3Poim/utshKoDaRkUGCZbKxhVU1KNcWw6rmgv5arr1wDxqntssZjUQbvxnOpkaxZNrMXw6yB9lbLmNUiIfl3g3vr8Wtl24/f1MTMuGHpnNd05R2cStFVrVZrQeGz9uLlcjvvuvu9c0+g1fV0H7vrYiZdGOIAI33VVkqKl6mQDJdkmCNHiwYQoPNI1MNrjXxW46kWnWuxdF1G8VlwinrfoPkiZSC7Mk6ce5dT8MaqmovRZF9IDuUiaTNIbWjDc1EXb9RwWq4LNbhVkKEqlAAKIWMW1OrGaRXdHq9RKm6hidTkoCb92YQG3Ihow2fAEHFSqaZRqjmI+TygwiN83SKmgsu2VeppavUBVaN2Fl3sV2j09XHHBDdTLJsZOH6NkW2EldopQp51oXGie6ywtxikUhCxFXcg3bNiA1SI0lwp50eynYmJuOkI0nMNp8dDhGuCP3vOX7Bu9GpvZLrXLQjMrtgvxqdSqZGtl3GZRhKtuGnaxSYqmULKUUfRmVbkP3cLsjnt+xje+eQefuu2TvP2dV0siKF8s8s8P/Yzx47P8/ac/zXw+zdjsJH3eds4bHGQ6vsw3/u5zHH3xZd7yvo+wWM5ht/sItblx+GqyK+izz7xELZWhp72Lq/fuYG48xW2f+BC5TJZYKsOzU88wMTHFn7z393l5chqLqcbc8mmWTk5z+bVvko4i6WSKNr+HDq8Pj8/N93/2r7LrZKWQoWKpsTw1h9tqob2tHZPFRiGXwmb1sLI4L600PcEAZqdVdu202DwSTNvrZvKZFM5QF509PSTDYQkuezZv5c1vfAepcAxPwMujDz3M3OxRsp48+zbvZnF6EiVfpOwxy+6h/Z51+Nq7ic1P0LNuA15h+2J1SPnJ3OQrJFMxqes2m2wszy/i9nrlxhW1pylaFbx2J2aHhbftf4f0Kp+YmySbTEsGOloJU1KqXLzpUlLhMImk6HRapuCzc37nRpYXFpiZOIXdLRh1Ly8/d5B8MYulZiGRSTI6PMLuiy+U9pThSIT+vn5m5ucZHhW+9wUmxk8wvGGYel3I12w47XbsDht5UwGEH35imaXcMlbBcprMZGNpPG1BCrkIJdKsH9mPr+wiEV6mZjXT29FHJZ6lq6udbDaHuW5FqVQZGRrizPgY+arIhFSIpZNs2rqFpaUlOvxBkrE4Hq+XhZkZHCEftrqJQiFDPJnFP9Qn1xJzPEu5lMXhcZPLl+WY/us3f0p3l1acqndOleyetknr2Vlj1lEjfnTLPl1K8MiZBIvRBMtjL3HkiQfYvWMXXet34ukfZf2WrTLImTr1CgGPiw1DI7z0wgFSmSVWEnE+/IHfo5yvMDt3moef+hkHnroLh7VEpy+E3WIh4PWQycRQrNAxtIdrrvkA6Yxd9GvDakoxefRZEuMv0xfy8+B9D9I3OMSVb/8YO65/L6mqmYAXDv30+zz39EH2//bv4t+0mZrbydjkNP3964jFs7Ip1fTEImaXn0Q5S9xkJu8LyGCothIhM3OKm7f386mrBun2O88q1DOSd2K/yCQyHD1y9DXtA+f6oYsv249D1ARpDZKkS4n4o2U8xNqsAjl1l2907RT7vOb4tUrSoElqZOBhLFyUDHWziVZTpXA2cFeBZhNBNBnxZvMtdV00AndVXqHv9TpQVrGlVjiryV7kWAiiQJtzUsNv1FLrwYbmaCOvRwMdOiutS2B00tDIuKt4Sb3/BnNuaJInu5Yb3HIaeE1kYyVZo8mNGu4y2r2tTmE0ZDivRuo2sZYqy9FdaKRMxTA2+jUIeZCaXdFIusae3yJ9MVxL82npXWzVIlsdzzUUBwa/e/E1MQ4CuAvXIon/dEZfM6GQ80ereZGyol8buGtAxggEV6kHDP941cFsSSLpMZsR/P1XAoFzAcxVwHyNN7f1+2rEvJoJN4J24z01JqR2LzLK1SbnWqy58XclA61Hnobr0h+0/rK1gvdme2V1NukTogGEW6UmrePckm7Sf6/xcv+KJXAVcNeZ55brbzxDMTE1FqEB3FdPllXBkn4Y4zjlcnnuv+f1Aferrr5KMu764upxuaWdo+gQKkaxKhdalXsQLisinSmAu4CNavQtuRQVwetNkGRwVsUstX9a0CcCACEHkSG6iSJFCvUMjx1/kJcnXyRbFf7OZekIIs4g2szLDpomof62C3tuqcWti66nMjNYk6y5WZQGSlcAKx6fSNnXcLs8MsUuZDCiUY9wfzh9epK2tk6CHUGS2UUqSoZKuYDX2UnIP0pF0PHmCuVKSv6/WsnJwkR73cHWDTtxmvyEV5bJlmNYnGkKlRVcXrO0xUsmy2SzFWZnw/j9fkJtQbq720imIlIrL5o9pRIlzPgx1z0kw2m6AoP80W2fY3ffldISUshD6potpO4rcDo1IcGiXajt61CsVqUXuttqp1gqSQ2mCTt2USTssHLPw/fw1a98g9ve9hHe99F3yoLfxew837333xnyDvKWa97Kvc89gJIp09XRw1BPH06/nft/9H0eefB+Ri7eA7YQR195iqDPxxuufjMn5k4yPTnDlq5dXLRrHz5niocfeJI9b7yB42fOcNt1b+f+Iw+QKWRod7WzbmQzLqubDq+Tn33//3LD9b+NI+BlcmmORw89RW+wmz3btlGJzfP8c0/REQyA0yRBtq2uyAkngrB0OkLd7CCRjEp7SCs2RjeuJ5qIUDWbsNkdWIR0pqpgLVexen2kUwna/D3ceMPb8fd288gLD+PxeDj25NOUrSk6N6/j2v038dw9d7KyMoNnuI9sJEKgs08yOJmVZexeFztG91DKpilWihSTWRLZOOlkBovNRq4gJFTgcbo4GR/D09MhO7TOz07y4Rv+G0sLU0Qjy6RiSRxOLwvVKUpOB5ePXCHtL5cXl1EsFQouhU3B84iHw7Kjq5BEmMw2lmdmpNREzDVRdLp9x1b61g1hUmokkxkK6TRtfd3yvbCbraQyUbp7u8ilini9bqw2B1VTBaVeIVHIkajHWcnN4awJm8MeSoqZaGQJq8POQNeAfNfaLX4yK3Gy5TyhNh8uUUDttsnOqLVcVRYrC9tYIQEqK2WZhs8UCwz0D5Av5OW1iXERharLs3PkqiXaOzoopJOEE3G61g0TsrgpptMUinmqHre0CSzZ63z9s9+SsjbxiaTVBkxqQq4uNcSSNdRdfDXLWbl/aNlYCc7qsJgq8qMXpwi4nfgtcOTRBzCXs2zZtQ//0CYZtLssZlLJJbo72+nrGmDs2BGeeeZ+bnjTm9i953IymTzL4TOMn3mJydkxopFZetsDDA12cM+dD0pf8+XENGanH59jhFDHJgZGNjA98QqV+ATbejt5+fAY46dOMzrSx40f/mM2Xfl2ChULS6cO8stvfR2bv48bPvR7mHvaiYpGYjXR78JFNl1iaSnGcy+Ms3H7LiZWTuNfP8qS6BcQz1KbOU3k8NN0dHRTsHn46Fsu4JatAXq9qr65FbSL8fxNAPcLL71QWoBK1lMrWlTHvGnhpzPTRv61weqITq4C+OrIS6faVRG1Jr1Q92qVsdckNzrzrW3Ccm/XihElEGwwzWKuaLKcBust/IvUTqjGjz5O4jwywNB9NzV5vqwgMGkYR9OI61hOZ9v1c+u4Rw9kdPwqAwad7JLgU/OX1zIWTblsM8OgBhRN20iZORAsvl5Qqo2BOLbIvuqA1Uig6oGT8X6NBOg5MYyBcBV/1esPdfnNWXSuuCyx66t915p2kNIJTiPyjMBJkwwZCUvVSVOV4+g1A/L6NMZfS8vIgl9ptWlo7Nh8pGrg1pgv4lpeL3BfC9/9V4D2qzHuDWzXIiNpfXHXCgyMoPFXgfZVE76FtV5rkTBGs8ZJchY735LOOWuiyRdcw4FaSktPbekSn9bx1a+nMcnWAM2vBr5XZQxaU0RrSGUagZnhQvSvrQpeWoC4McrXr6fJLOgblBZ06AuY0S7KeD6x0YUjPPn4gV8RTrz6t0ULbyEr0V984cPudbm1wiAVi8suZoJVqdVkcapkgDW2VxVpqG4oYJFgUSxCai2NygzU6kKXrj7Ues1EuV5iOjHJCyefZipySnZ0VCwFzFahabMg7BzFj0tJjNlCVVFDA7GOyQYwKLLgU6mITV4NDjx+n2wAIzqfCr1wqaRgtXqx4ieZTHF6/CRdPV34AiEUU55CKU4hn6ajrZeAf0AWlWIqUC6nqCiC8TThtDrYMLyRQqFMKpFW5T22AjVTEkxFcrksZoud5aUUyWSJaDRFd3c3GzaOUiplEfFPoZikWq2gVKxElkusLCSwW5z0hAb48Nt/n4tHb8Rj6pSyEJPJqun2RFgCKWWBQmWJcr0svedD9hDZYg2rJYDN5iaviKJIE26bE6fVycMH7udLf/V/eMu17+a///GHydeKpGpR/upf/5x6xswfvv3P6O8eIFtXSOTiiIrfM4tHOf30cR57+D5ufsu7Of/Ci/jOD/4Wk9WHqWolkpwnnE0wENzFu97yVtpdBZ66/yBX3Xord9z3PW688hZWsmM88dSDXLjlOiKZGFaHDYtga5NZBrdeSslq4eGHfkq5VKEn2Mn2TTvwmgs8ed8DDA71k1Iy9A30UMqUKOaKuJ0WqVGvVk0szy3g9nsZHB6mp3tUFoouzE+QTAupRo8kxoR/sVWYGmayBPw9XHb9m4iWE8wvzVPKRImPLbD7Tdfi9VhIlErEj55hcXqCgW2bWU4sUXd4kF2QKWPLKwy2baBWLkltt91mlTaJ1ZqZZCqNw+kmm0lTUxQy3iRpJScbICnlOrfd/AlmJseJR8PUK3WUUpWZwjTRap5b9txCKZVmYXaestUk7Up39J1PPBHjzPGXGd2yhbIosDWbWBIdXJNiHJ0E/UFC3V2yBkAw7OVykZ6ePnyBIMVcQRZZO1wuauUa7e0hcFlkMFMo5zA7rJxePkWaLLaaWRb/iuaziqlIu7eXgL2Taj6Jy+YnaPdhLdVQHAWsFRdWv518KUuPv5dMOktRyFuERKKikIin5Cbb3dlJIpfB6/EiZHtCZ7+ytCQdgETGyOlzE1sOY2/z0+4N4TVbOTM/S5vXz3IqTs5l4o6//U96Onrl+hBOqa4yerMbY4a1sYpp+mkVB4pOl2pR951HpsDbLtcHl9lBcuoMpuQygY4A3u5BCnmRKSjS1RtiZWWZgMuFSSnxyIN3c/Mtb2Lv/utJ5fM88NDP+MEd/87/+uxnKRQjfOtbf0UuHWZ4YAsD69Zzeu4EqWSc2YllLrh4P7v2vAGvK8Qvvvt13nnzjRw+dJIDjzzEth1b+dgXvo21+zwZYB+674fcd9ddfPSPvoC5s4+VQgl3RwfpVA6lDMvRDFhdnDyziNnhItQXYqlUJFc1UViOkD36AvGTx3D42/HvuJCI2YU/GOS9G+t8Yl/wLOAuxk50y33xmRdf1/6wd/8+6b8vnX50qYvmMKJyeKstAdV9TddPqGRdA3hp0p6GNEPLqshnqTGwhvZE6p6h66AN3vXyrE0FTAO4G5lbEfSdBdwNrnLye/qF6pIjUS+ldTuVrLKhhkIGLtqck/u4TvpJUr9ZRKkDd7VwVdy71iRJk600MYC2HzZkIs0mVuIqpL6+hfWW74P0htcyUuewA28EEbo0WZ8BmtGFkWDU4Zb+Pun/N7rLNH9dHwMpRJL1CpqaX22kpeE2+Wga17ban13MISHzFMBdjKkahDdDPvk3+dzVzqpql921P0YQL0/5mwDua4K7X8G4twL2VQMmJ1qzDrsVEK8F3FsnbuP2m+Gh+iXjv7WXbi323Dh8xvvTQXvr8J41QbR0k67pXoVrtZeq9XtGmY28/3NIXxppHb1qWjt4a1RqnKCNvzcWmub4rrqXc8+d5pBqaZsGgG9lQbQX3fhMmgGHegIjc6JrGCUsXkPfJ74e/g0A9ze+6Y34vD4JfvWmCUG3D4ts5qA2JBIsuJoCVRkRybE3UoP6EFQ0daLGwYvKcJMi012R1CJun0MCjYrw7E7NcXjqeWbj09L2sVItopDHZBGLnJmS8E6vCrZdsPTqNYiFQW1HXUMplzCba3IR83kCEjh5g15M5hrFUkWm7JWKmVLRgtfdQTQSYX7+NG0dbfT0DlGplonG56SrTKitnVCwS2rRlUpadklVigrtri52bd9KJLHM7PKS2nrZVMXqzFFREtSqCsvLUdraepk8sywZ93y+wPBIP/39PRRKOWk/Wa7kEZmRasWOUhJFcULjXiToDbFx8Hx2jFzBBZuuZrB9I5aakPuIIlXBolko1oqcjLxArLyC224l6AgKV0tcDi+Vmpt0ySotHnv9bXidbg4feY4vfv7LbBzYwV//f3+OyVqjrOR58uQDBAiw6bzdpDIlMqL7a83OcKiHudgcT/ziTo48+wK3fvTDtPe08+P7/oNysUTQv46B0TaePXiQLm8PQ0N97BgY4b57H2HblbuZXJxny9YdPHX4Kc68fJBEPEt3fyd2a50BVy+97b08e2qGrdt2M9Dbx8VbL6YtEMDjcXLvnd8jGV4mmUlI1lf4pccjUar5vLRbFAWrdqcbk9VFhyisTISxWB1kk6JjqB1fWzs1EdhZbaQzaZy+GBZh9GgZpXfHPpwBG7FUnPDpk5w+Ps4Ft97Cvh1XML8wRjYepTQzR9yk4HbYpfwjrxQJT53B7fOzf+vlkk3KphKUUilqShmzx010eVFafAqwaLbYKPlqJIvLZPNZqvkat73148SWF6SMR7DjtUqdRWWKGHFu2vIusuEYS8vL2NwWEkqW83u2sxxeZHFqhmBPl9yo3UEn2eUU0cgiZpsNn78dj8/F0uycvNeh9aprknj9MukUVrMdt8eNz2fHZKvLLqDZXIWqrUahXsBiD1CnxEJkErPNQSxRIOgPqC49JhuWTI12m1eCfKsoBi0rsluq8I6vVQrYLFbqNhupVA5/RztKuUwtlyeTzSGyc9HwIsGgsJSsYqlbyacz8j1M51KY3E5KRUX2HKjbzGzfvFk2aBIReCweJVUo8L1v30Wv5ioTSUfJFrJyQdFZ91XroKHFvFwbNCu68bkwjxydZH55nnK1xrVXXI+3UmXi0NPYrBV6R0Zkxi2dznLp5Zfj8QZ45dgLXH3ZBXz9a1/m1t9+D/0btlI2V/n2v/wD9XqGjSMbePyh+6nVl/E4bTitAeYTK+TKBcr5Kl4HDI+MStY9vJKgw2Hlst0X8p1vfFfWS6zbtoU//dp3MXecJ+0ov/nVv+DZQ0f56rfvIKXYmV+OE+rqY2p6nq6+QXKKmarVytRSRLrVxNJxXO1tHDp+mlo+T2FyjGoqSVtXH0V/O8WgH5PNjpLM0V2O8ZatAX73mg3q2GndO0ulEi88/cI5gc9r+ca2PdsJhAIaTtCYbCmV0ZnxprtLg3FrYbqbdpYqmdOQgWgSXJ2oE/Na2kdqz1Vn4cX35d6kM/fnYtw1ECzBs3hHG53gNZDcyOKrwL/R1E8vi9XdYRr+5po0V5f3avelj6/cy6UTjaaN1xhoqXHXJI+ym6sKXBo5hFacp2a7m1IeMdgqDjLo53VxUFXLCGg1Hq14aBXzbpSr6GOhYR01cNG84Q3jqeMTVesu9qGWjrRasCasPjU7uMY4SxQjh8SY6VD3cLXGQQtOdMZdYp6mbaX4dZGdEWy/GBM9y6EeVj1mK34yEuL/vwB3CdTWAKHnAu+Nyd0o4Di7ePMs4NwiBVkT9BpSJavA+GuQ9bwauF8LoK66vsbDa4gX1W8b2PbWB2ZMmaizWl9Pmn6eRs/b1vFYixWXka02qY2TQMvKNQ/REq2e6/mpkiC1WEf/yAha0+8ZJ6ARuKvMtKF1tLaItb7QRgZDMO6iAdPr+dz05ibjrr4odantFQ4ywntXXK9kzEX0X7VIuz3VyEuOgPpCyWy1oj06dVEXbSHCmRWOnjpM3Vphevo0Tq+FpfQUaZJkaxnpTCBArWBbRIfScrUgjy+Aq+wIJ3h92RpVFAeJPzUsksVQJNPudvhwu4LY7DbcPhcuj4tEPE57e6f09E6lytitTubnJkikluns7sBm8xIMhogl58gVI7jcHnp6+inmStTKRUwlGy4lyL7tu0jk55hOjKk2cKUqplqBtpCVfCEqrfISqQzpZJlcBgqFCl6vg01bhqUjjXj+pWKBWCyO1x0in4XIUgZRl+D1WQj4Xfh9HdhNQQbbtrH//Gs4r2cnHZ5eTHUHZpOw27QyWzjJbOYlclkbXe4QDpeJSkXBa/PS5ulBqbmwma04LRYOHz/MZ//n5xgOrOeb3/kKdYeNWGmReDGB1xKUVfqn5s4Qz0YwKUHO37STQ4efwprJce8vH2DT1bt5y5U3s2tkm3TYEeDpnkMP8fN77gCzh6GeAa7ecTF3/vIneHZ1Ep9N4e/tZezoK3T2tPP848+xcdMgF++/EE/VRbVQ4oHHH2F40zYG+3vo6h+ib91GkskVZp96EaVYxCncgmpQErKUUp5CWmRRzFJP3D+6hfa2PoIdAU699DzLC1N4XaLhj5d8UUGxm7GLiKpaI18e99oAACAASURBVFtcwhOw4rStp+h3cP3178RaqPHykw/zwpkH2PVbN2GuuIhFF3HWXWwOjYjiBcYmjpPPFqWXe3h+gk09OxntGpC65kw6Jjvlup0OwtEVyqUSiWgSk1LHbLFi7bcRzi3S4enB6/Syf+dlRJbnmZmdo14oy99NuRcomE3sH76BXCLJ4uw8oZCf6fgi63s2UikWmJuYpKNP6LxruIIucisZ5uYmcLnc2B0u/G1+avY62ZU4bR1duBxu2WHWanWKHZ5gIITLayORC8tMk/Btz5XznIlMs3FgC/l0joy1SPfoAJH5BNWqkNV4KSzF6Ah04a275Hsl7lksqfFSGvGW28027B4vLotF+p+7OgLkcinsXj9L2RROnxO7CDZwkI9mpSOQ8G532e1ERDFvvU4hmiRnrTGyfh0d7nYy2QT5fJpwJM7w4Ah/8dmv0d3RI1cTAdxFgzTxkSn0hjuHZoWnrTpindTBXb6k8MzpRdweD3MLs4RjCQKeENsGR3EpeZ458BB79u6mra+L8ckJLBYvl1xyJUcOPoOjXmZ64ji/84Hf4emXDvPki49TM+V55JG7pBMNlTzdHW7mZqfYve8Sjhw/xZnpBbra/HQFvLJw+4VDr7Bh0zbWdbSRnF1k7OQcKythtu/dwyc//3U8PZswF1Pcfvsn2bn/Ct741g9Sd4aYX0qwFE1L8B3s6iKZLxDPZEiVKxSrJunGs5hKU3f6KJbrLM3N4atDJpqgaDZT89pwh3qo5SsU5yfwub14SyX+5LoBrtnZK9fg3wRw3773fHwBX0MW0ZB6aIWSOuuuPg9181aZct3qcPXuJIGsBt5VSKs1FRL7XaN7pvq8xfEamnlND96guAwEowpWVbmmZHQl+Fdzwatwk3F/1dlzzWZR7+LZwAJVlfU2kpINIlLbz3VZidjHjF1CTTX9upuyn8Y1tpCA+hgYSVkjQNWlOALaCwmOeC/kMxBZbyFn1S0fdQzTCBB+BSowyFqM0iP9+erAXYqQWuQqYkxlRkNGVPqDaJ5PTZSonXCl/EmztBeNCXV/dl3lICVQWi2E/mxVkK/OI7UPgGbRKbz1ZYZNy4xoeEVmSUR2/zfKuK/S/TRZ1VbGXL/tcwL3luega8Z/VQDwapIZOZl0M09tQrXKRhrgcw25zLnuoZWN1ydi67XIdIkoxzNWCTdwvAoKG9p4Q2HqWlOylXE3gmbjPRivWWV0tUnRoqk/C7hrGqxXex2a2YHVwL3xwp/DylKOi+Y61HgRDUHXuewsBXB/4rEnXg9u56ZbbsLtdjdcAzQ8jifgp1QoMjk+TiIdZXTjOgkahG7cjg1r3SK9tsUCqcoVhY5R9jTFVLdKG0PFXEYRavZSlmw1zivTRzi9fIxMNS0M4SmXhW2gsHwTXdFMkmlFSmNUNwEByPOFDLWasG4sSIFOvVqhUinIdHxHWw9KWWhx7Tg8dvz+AFVpgyWa9fiJx1VHl7Hxg7g8JvwBITHxYbe5KZXjpLJzuD0uAsF2qsUKDsXNhr49bBrYTjq7wjNj91Awp8iX61QVYVNYxOsR2qESsWhEnvfkqXmctpAs5NuwqY+uXi+1Wl42ehI2fXXFIq8xvJQnvJLC4bQSDNpp7/Tg8XkplWpY8FDJmNjZdxVd9hF2nHcRIyPn4bT4iZXDLOamZJGsx+5CdFYtVnP47EHpgBBwt2EzualQZmZqgi9+8Ss4TE7+6uufwWVzkS+XWEymZIOqTC1JLgfJfFo6hVQqacZPHMWasTD+4hH2vHk/777pQ/i8HWTKedx2G9+//w48JVHwOcziwhIbvAP8/Jc/otLjI5st86E3v5dEJcGpyUk5PjPzp9m0ZSeunAXKRe564k58oXb8bj97LryceGaZuelZ+qteOtraiUTDlCtVOvp6CC/NU8wU6BrsZ+KlI9K1xBNqp72rX8qaFqbGSESidAz2UxTFpaUiDodDFj2Loi3RuVew0Luuv4ZNO69kXbCTA4/9nAcf/k/ado3gqLnwuXtY17WOSGaBU8tzdLcFCZk9HBk7RjWVZd9F19HpcMtgNZ9Jks2kpMOPr6ONdCJOLpZEKZVRqhVsQ1aW40IWUyPg7uTdb3oPU2fGmJtfoJovSPeXsGmF2fwM777oI0SXVggvrdDV14nTF8BlcRFdXmJ6/DSdQ/2YTHW8QTfx6SVWludwen243V6sLhuBriDp+QTt/b04HE7mpiaxWVzyHdy4YT3ZogDkJfIVhYqpQC5WpOIw4zUHiZXS1AJmXC47+UQFq8tKNVeW9he1UpWQzYfP4sLtcMpNUQQcJq3Rj5hXZqcNc9lCyV6iWspQMrmYWh5nuGsj5lKFUkGRcpquzm5M4vylIvlKWb7TItg4szjD5u1b6evoJVNIC/qUxYUVenu7+cu/+Ee6u/rkshNNxcgWMyoE0wsXpQWdXq+k6jCM+8hcJMnDh0+xb8f5sgYmFo+xvLjE6MAom4cHOfzMk1SqCm98+9uYmZklGo2zfv1mFmenUVIpDh58ko/+3oeYDs/y99/4eyzWCjNzh2Ux+7rBAB2BdmbnUvi721lYjJDNFOkIObEqNdaPjJAqFVEUhVuvuYalqSkOPHmU8EKYkQ3r+Z//8D3MTg8/uuP7vDI+zu9/9n/j71hPqgipYo2VeIG63UIqm8EXFO+zmaSwz7Q4mFlYYTGXwRQIUjDZiWWKlFM5wifHqeZTeHq7pexJZB09bhs1uxn34jylI8/R3RHgb//wbWxb38OBR14fsbNj7w4J3FvxiR44NSwYWyQzqu+4oaBQI3tUIKwyzCruUxl4Y+db3UtdB/IqsFO17BIeGPzM5X4uO2k3O3oabSINcFLld7XsdUOOou2zug7fSN5JuUvzxht4RL0vjdWXzHhN1WKLvQ+TWv0lJKMNclZj01V0vuqjY7BVigltLPXAQy9+ldderWtOPmrXWuP16ljwVwkEDFxtI7bRMZoYO+kUJJtLiUyCdm8GnbkerEmKTqtTMMqX1HhJB+2all8y6KpXfgMnSStfDa5rAZcO8tXsi+qVr1bSqey8jo8bAZU8hnj2v6HiVHlzjavQFqJGQUXzYtdCXWeB9xbwbwSl55TXvJqbikEn2Hr+xvGM2Q7th9YKAlq/1kihGdhwmfIyAlFdxqJ5h+vA1sh8N0C7IUWyinE3XLgKfJupu1dj3Y2BjpqK067N4ClqHJPGRNHtGg06N20NaTTIaNyidGBpRonGl7/xd+Pb1QLa9Zeo0TlV0/c1AgAtGo2sRHj8scdfF3B/x7vfoUpRtJSV/sLZ3G7p5mKqV3j0wEMceOkAuy/cy6aNWySAbPcFUSo1LDY76WyGaDJKjRKlQolSsSJbnWfLWbweD0q1gM1rYiWzyPjCCcrC0aVQkAGDBEBWmxCoSX282erCbLZJQCaYZcGyCxtIoTUW3uuFfIpyKU2xlEMUm5tx4XL5JEPfNzAk/dBzmRIuV0gucpHoNNOzx+jpDdLb2yuBMlVhs1gjmZmkVEkxMjiCkqmxve8SLtl4I4VqgYde+ikz6ROUqsIW0iRBeLmSpa3dQ7VSopjNSxeZdLZKOiV6Z1bZe8F5mK0FspkYNptZaroTsQLxaIVq2S4Dimq9QrDNxfBwNzUhQbLZqBXt+Ey9DHv30O0ZxmtvY2RoM72hIexmJxOlw7jNQRxmLykljMfiQ1j3RjMpArYurM669DOfnpvhD//sMwTqdr727b+TbizUrSRLCU4sHGMxFqZUdFLOJ0il0owGRrB21rFEnTz685/QvbedLZsu4earf4tcNYLTEqKQL+I0w5d/+lWqcQd/84m/5Pmxg/zksbv53fd/gum5OWYiM9RqRTZ0jNI/2M2PH/ol632DVAtp/vOen0ht9PZd5/O7v/P7fOGfv8gVOy6lFM4Sjwj5i5WV+QU83Z14PS4q2QypdIp8JIIv2EndZiHY3YvdZCIeWSERj0qnofbufmLheWLRBQKdQ9jM4HTasdodrN+zh2svezMBT4Dnjj7CXT/6F3p3DVMu16kUM7R3jjDkHCKtpKQV4Iaejbx0+gweXJx3yWVUV2YJR5Zxmy2UKnkymTSKYiacmMKOU8RtMhOUdCfJCJcbiwO3t5OP3PJ+5mfGWVkKM7O8REeondPL09i8FS7f+UbyiRTTU5M4PRZczgBt/nZOj50ksrhI58ggdeFB391FcmGR1P+j7T3gJLnKc+9/55y7J8/O7GxerTYoWQkFhEABCbAQxmCMP5sP7Guw+T7bBF8wNsHY1wZsX7CxyaAPYxDCCBCWQKu00mqlDdocJ+fOOVZ33985VdVT0zsruOh+o59+K+10V506darO877v8z5PNoHZ7cEh4p+2CNocLC7OyybWodH1VIsVFqan6RnqJRbuo1wpUROBjNtOPpuVlCyTxyHftCkli91iJ5HL098TYimRweeJolTzBP1RrI0mrrZZeiXI50xp4XA6yRdytIWtvRkGRwYpLibJ5zOkK2mahQajI1tpNxRSyWWKhRKKw07MEyCZipPPFQhHorK/I7MUxxnwsmlsA8uJBC2NDtEwK/zDJ78igbt4hyezKnAXP3qZXDasSerDSuZN98BQGgozS0nmllOMrBvDancytzBDrVpmdm6R/mgvmwZ6+c+Hv89r77mXkYENNGpC2rJMU9DYqnH+7cv/k8985kvSubRUTfHDn3yL5178gfpObbZYP7ieffuPUhbKLrWGpOW57CapTNMTjrCcSxJwWgnb7GwcG+Opxw+TXa6wZ89Gtv/adZydnKZcM3Pr3W9h56vvotK2k83XePLJA1xz/U3Y/D7ytSo1YTRlEU3nDdnMmq8ppOpV5upFMtU2iWwZpQGF8VmapQrW/gGK1TrtUhmH34bNXMb+0n6STz9F37oNeBwmwrYyv3H3Lfi9omfpV/vZvH2z7A1aReM0mA/pjcISaGk8dWO1vZNuXWPjUzOlqxVU9D1ZfNyoha5+XQeBWvCmJR51d101FljBGjrIX/nuCh1UHl+qzqi/NRo76YlHORZdaUUFdJ1KumR5W8SaFMprKmiXsg1aY6oO0Feq6ipNaFVizoDrjF43emCgYyAZ4OjVBO369GTnqiq9gcVhICSsuvGr7o1eOTc4D4sMuVVU3mS2XAXFIihZC/sJYC0z4rq9qQHTqOtFvWUS9orCqC4NqmXg9YFpJBgE/UYdn/YBLUCSBl4dfLZC75H4q5NQ/f8JuBtnr8N2ehlwfRGAXiOM6kQul6LEGMshWmRqBK6d/9YzGoayizopRgvhl+GXG/ndemZc+65eutKP17lZBqBtvNZV9BE9466GeB1Olj7uTnVAb+DUD95dHTCMpfNdna+mz50WaK2U3fSocUX9ZeXdYYxZRROLSosxltJWFuXqCKgTIRuMr9ZyjJURvSazpWcTVgUGoplrOf6Kgfuvv+XX5VBXXlZqx73FKmTlhORYk0ItwyPP/pj9p/dTbdUZHRnCY3HLDJso79YEB9hiolgW9BcTZptZdb6UZT0LDreNZC4hGDDYHCbJLW+3GjgddgluxZxYLSJ7oCDE10WtRdi6C6MXAZpFhlHMosiyY6pTraY4f+EULrdXKsaEgjGsNidms5NAMECj3qJeE+DIydTMCWq1JC7hfFgp4fN46e/dgMMSQFEKZNOzhISus7OX1+65j6irnyfO/4R95x6l2hYGNyasrZYctwDI1XqJUimPSbEyPbGM2eqVTYt9/SHWjUTAVJJqOLlsTo7dYvaQXK6SiBdpKgqhiJfh0X4p2ycaGm1tH8PhnVy54XZGey4j6otAW7K1pRSfWAWLzQsaR7CNzQolpSCJSc1WFoc5SsAimvsKTM3O8ycf/Cgxj5V/+PwX8DlDJMpZKlWF2cIMS/EsHlubWi1PMqewtW89fRE3+XKVL33m81zzmt28/Q3vxmQ3MVU6j50gw+5NLBUSHDl3iMNHT/CHb/hdDpw5xDPH9xMejGHKKfQOhugJ9pIXKialLMuisTRfYffwZmwmD+GxPr7x8Df4+H/7JM+ePsCzL/6cYSWK1WKSTY0FQa8IBWUwlU9npJFVfmmRfL7C0PpRmdGUya9Wm7LQLReGYB6f7JkI98WkLKVLZN5bilTYUXrdrN++g2w5hd8S4twz+8h4sijVAqa2m0BPhI3ODWQdFewuD0PtEJPVFJZiQ1aCBgMxqTgkmpGT8UXypSKq5XabfKYgn5Wa0qZv5wiJuVmW5uZZt207v/GaNzB54RSLiQQ5Ue1xuqmY6lQsNXYO7ya1OC+Bq9lcJjYyRtQeZeL8WZZm54gODaia9H4P6fkFksklvOEerG0Ty6l5ekdGqaRyuPwOQj39mGtNEvEFIr39eFweyqWKNC/y+P1UcwWqtQo1qjQ0vnBFqdKwWagoZbxOH+a6GUdN9Ag4JeAI+V34fCHq1Tp2s4NqQxiRqX0l9VpdBuvttsL07CQBfwS3T6xPm7w3ojohlHScdifttpnk7AKJfI7+4QER4RCfnMMZEVSrfhKpFOm5ZaLbx2Tw/1cf+hx9vaocZCqbolApyveBvsnrWtTinaTKwmqaz4K5X1MlJUWgEekRjcpWHnvs51gcFjyBIBuG1xOwmpiaOcMzzx7gPe/6A+lgLBIVDmuLf/vq33HnPa/jumt/A8HQi6de4nNf/FOOHjvE8PAO2m3hlJth/HyCcrUtzbhqdRFcubC0RRO/cKstEfYII1g3fb1Rjj0/iane5PJtA7gjHhzBEIvJBrbYdt71Z5+kXG/y9W88wMTEHB/6yEexeP3kREXPJJ5rsf5MLCzkWIqX8MZ6ma/myDbaJBtN5maXME8nsAaj5EMB6TJradSwthUc6XnKjzxI/dQxhjaOkEouykTI8PAgH/iDt/9qqB3Ysn0LsX5BPdTtkdStWKcw6MC9o5uuboTqnthlZd9RcTH8vXiW5P6mM2307LpOwzSMvAM6uwCi+IjkXOvVGd2509CMqm1yF1Ff9P1+zT24Iym5wrHWAaTAHiqPXrAGVKNAAa5V+oj2+YtoMQZTpJU4pJPJ78YeOr1Wp6uI+RPPowxmZSZaU+x5GaESI97SE8l6gtSYKNUrHjJYEc2jureMporTXSnQ8Y7s9xH32+DUqnep6gGNbDzWxCl0sN0Zl/Y86ypA4nPSjFDDexI9SSyk4ig9gNHXoFptUTXrXxFVRi/xddbbGlSZFXx56aJGN2XlouMabry6KDWgbWgaMd4gHTh3R05rZcw749Mz4y+jBKMDPuP49AWoZ7P1z+hjML5FVtFtDHMlgwYjcNeud5WpgAFwdqQgVRS6SgrSOMZOxGu4Jn2uV2X8Dc0bxu/LYUhXs5Wr0HVV13o7XpJOpAUT3RFz99zoWffukpi4NZMTk7z4witTDXjT/W/qBBwdpzktA+H3BuRm3TY3WcjP8uCzD3L43CEqjSLRcAi30y3l80r1Im6vR8rzZTIFQuGQLLOVimJTbeD1e2RJLZ3IEgh4cbpsJBJxQsEADodLGssIMAk1TJaGzL477V6aTStWs0M2JYpstbROo8bswjmyuSQerw+n00ck0oPPL0xgSjhdblxCVabeolzKMzN7kmo5zkBvmP5oVNUEd/fQKvVw09U3U84sMjV+lmt2XMe6yAiTiVM8cvQhlpVZqTctwL9TGP61hOp8nVwpS7GUo15UJGddaQpNeYWh4QCDw2Gqtbw04PB6/GTSJRYXMiwv5SX9xx9w09cfwe120ay3cba9DAZ3cvs1b2N9bCeq8KO4Tgvmth3BldTEa6mZajTaZZKtcXKlGsOerUyX9uG3bKFozmFu2YjPTvLRD/0D60OD/Mu/fIaWzcWxhSNSgm+pskwik2TQ76GYc7NzeBvBWJ4R/6uYjE/xuU//Fbfes4fbbngLZccE7WaQeKpOrydC0xpiZnGOoydPctO2jTz04Lfov2E3x44d4eqde6jaMnhE1tnWy0RyRnKqzVmFnYNbiPYMsXnTVl68cJQv/fgLbB29nKkzp9jl30pvbz+ZXIZSXpgfFfC6RCVEaKhbmTp7isHR9ZIGIygxuUxKqgaV82WcHgf5TBazzSXVZtKZHLVamVgoLM2aFsjgjwQptfIMBEcojS/x7Pn9bN08jMnrIZld4pbRV/PY8R+zY+eNjJhjnCvME7W5sVoDuHFSLaRlybtSLkoDnHwqgc3hoFY3yTWUzGW47LqrmTt1knR8kU3XX8vu0R3MjJ8lnRGVjbYE0/F6nrbPw91X30Z8Zpyzp88iyMqbtlyGvWZnfmaKeDxOKBqW1QKny0VqYZZqtUioZ4xqJk2xWWDd6Bgz49M43A4pN2putJiZn+ayy3ZTb9QpVqrY7WbSmaxUdxEhn3BFaAreuVKmVipQoiQrGMIleCgQwWN1UooXwGXDYRNKnCKytkourVORLzqqwlWpUsdjc+D3e4knlmU2fPzMBfrXD+G0CZDfoFkRDc9CbjGP1+uiqiiq23GtzvlzF9h29W4cCpQaNVKTc5hDXtkE+61/+T6xqCoHKYC73pwqyuo6l73b+EZu4K02ddH4KiJZybUQfTFCIrZFPJXC7w9LM7aw306xsCS176cnznPlzu00Sib6+nr51Of+ig9+5K+Jxjbgdtd57sB3+ekTX+HgSyfJ50xEe6x43R7S8QpzM3lEHkHMgfBmEMG5w2SlUW7Q3+MhHPVSyBSpFyw4mg3cthZ9o8MsFbLkGy2a/mF+/4/+gocffpSdO6/i9JkL+KIxbn/jW2nbfLKyeOj4Ec5NTzG4bgv//uCPufue+zF73aTMZuaVBunlDJNHTuAaHEHxhWi2FMzNOqZKDU+xSOqn36W/KNZemvTSnFQAeve7fpur91z+ioG7OucrzqYS6BnSuqqKi047VakwMvetcchXFZiNzavS00N3Y1KpM8bklhx4d/VfP5jBqVMAWiEcLN+ZEgKsNHx2O6caJ6Pj8LrGDKngXOWTS+DZkbJRR6jiGw13aQ2qEisIp235HY2qrx1bfstI9TKMv4ONDL10OsdePAu68ZWkzcj+I3VM6jENwhaXUJrRKxk6QNa/p8+32hDa1lTj1MDDyL9fcwHpjarShEtPo4uqhgDSmmSrRo3R6yDiT1UpRu0F1JnaeqJSnMdiUQMiuea0wGEVRUaTwdD587ryzK8M3Dvg1bjQXiZTri6wiz+gLxR9cjuTZjjuWt9T1/jKhzqfMdBWjDegG8SuAt8G4CyPeynw3iVXqEd1nWy99vsVpywD4DVQZtT7vsIBMwJ3/RvGm9cNiI3cN+N416pudF93N3Bf6yHqBu+dz7xMx/NFgdNasppr0GQuAu/aQ6HPib5u/k8Ad5FxN1KGjHQkkUFzOexS4qFGhafOP8nPDj/CmZnTZPMpRgaHpJmMN+ylaQGfN0I2LSgwPnx+D3a7jampC/T39kpzpGpFUF1KBAI+6nVFBj+BQBCryUoisYjTKeqtFepKVnLbLCYXZpMds8VJUzHjtLvIF1OcOXsUYd/k9gQIhXrx+QJ4fD6ElGWjpuD0BGXZfHF5gomJQ/REHAwP9ONx+qShUKPsZMC3k9dd+Ub6A04OvPAUV++8FqVW5fmTjzNXu0DJnZXX3FSEhrjqANg0W6Q5juDHp+NJGnUb+WxVmtts3jJIOOKQSielQoV6rU02VSUez1OpqJSf/sEegsGAvF6hIOMmxmuvfgc7x16NzWSTDbdC6UNwE8QmJAC8aD4Ua/ul3AlMrTpF60li1o2ITgOR5cs3KjQtwi3TRCGf4RN//hnWB7fwP/7+U6SZxWFykyhUSOTipMsLXJieY3NghNdceyv5Vo5yq0ArbeGzn/k0b3/r6+nbJZoRIzSbAbIFIe9pZTx5nIaSo5q1sj7Qzw8f+h4MBpidO8fQQIyRzf0UczYGohtI5CcpVRWWzk1y/YarCPT1UuttSBnMvT99mPVjmygli4y4+rEIU606VGs58pmclHaM9PZgNcHE2VP0jW2R2uFCUWdxbpaRDZtJp1KqLGijIfXxwYbbG5BOq06nU9JtTIMeak2FVH5ZjsmRrnEmd4KsoFdZGmzdcg0bbEM8ffS/2Lj1amJtJ+dqs6z3DlFJ14gFY9SrBSmnZ7K0yeWz8r1aKgi6QlNmmQWF5OZ77ubsqUNk4ynCI/3s6LscpdFgYvw01XoVl8tPpVnAv3UdPYqf5ekJ5ufnZDPiwMAoDpON8bMnWVpcpG9oGKvZRL3VIr20QDaX4e3v+SAem5WHvvsV+kZHmLswicNpJxQMkV6ep21z0Bfrl/QVkd0X2u0iOy5Ud8T7qtysU2s0KJkVKW8pdN/tXhNLmbRsAneZIGALUBHfEVQZqwlFyEtixSHWVrksQ0lBc/HYnDTbJnLJpMzmB/xBKvUKhXxBnkM0h4rtW/TFiOMIXwUhqSp4/pMz02zbvZNWuUrDYqYhqnTCjbVW4ctffIjB/uEOcBdykPL9rAEYvelPdcFUtZ7F74XUpsAGglJXrlSZnpkhnckzMjoq56LRbLJ+ZCMtpcby3CSKUmLfvse4767XE3DG+JvPfJq73/wmhjddIeUxa7UFzp17jtmlIzzz3D6WlrN4vE55zyv5FsW8aopma4kVJ5O7MoCJBpw4nVZcXidKtcXsRIahXh/FTImxLYMkGwVGtm7B5o/JYH3/viM4XT0UKk2GN13Oxl03csfdv87TTz/J4vIcp89NcuU1N1FuNWRQ+u3/+Da3vON3WGxbsTYsUolnWkiVNp1UymX5/m3X7bhaVuwLZyk+9zNaizPYaBP02vjL9/32rwzaxRc3bdtET3+PBLCiCqJjdSOlRafJdBoHu91JO4omKtZZqUwbwK80HEK6V+s4ZGVfUnGS6qC5BhjWjJ9kFloA2hVdiA6HWp0EjXQv6RUqsL+kE6mW/FslK6lTnXW+twG4S5CrUZDFfqDz4zsJRYnwVyi9OrDVMY0xUSsbLQ08d7EnK0JtxaZmroWWu87/7sZzRsrNJBThJgAAIABJREFUmthSp2/LsarQXMYkmmPqpRbLmnjTEHgYMYQMmjQZx476nD79moykjLVl46laOZCPvBZsiWsX4F3KaTbV5lgV267w41U8pubh1TVp+tUz7sbMcmeFr9GM0Fm4a5gMrQLJ3Tzol+OtrzXjhsh0rYk3Alj9ZWkE6Poh16LM6A+XMTrWPyejNf3h7XZP7ab16DSWtRo31qjP6Av9UiZOxuvUI1Lj362qEHSNTQfEqwB3lwTnWoFPd2DTmbcu6tFa35X20F0NV5d80+pyU9ocTk5O8sLzr0zuS3Dc9WBrrR6CkMi6izKgqclk9jwPv/gDzi6dZmZ5ika1RqNeZv2WUVKZFP39w5jNdglUw2GRWXYTj8/jdNjwe0OyvCcoLoODA9jtLnLZAl5hVe/2SAqE1SYeQ9E0mdQ02q3ygRa0nZYAsW2bLMkvLs/KjL7L5SUc6ZPGOD29ffKl7bA7qStmLFY3+fwcicQZHHbRXNrE5rQTjfYTdA/hqveyY+AKNvYNks8t0KyL5hkTdpeJYjvNSzPPkqku0rZWqClFCVpMFmEKpVAuJsjnktQawoCpAkqTPXu202wVEbxbQXFJxgskEgUq1RbegFea9Nhlz4CVdsOCSXGze+Ot3H7FffgdYenaaje7ZHOt0+KWxkumljCSErQlWK4sU7EucSHzI8Z8d1FrFQi5gtRaDRztKE6rjwvzx/nERz7Ltp49/PdP/SE5ctSaNZntD9sjlJoFFtJJtvdeTqEtaCRucu1FKrkq//S3X+Sdb3kbocsVAvYRskqJUxM5Dh3+ORvHIoT6xrhwfJzt4U089OAP2PyanbQtSdxhJ41KE0vVwfZNl3Hg5EGZoczOz3HvdfdCqEjdGuXF4y/y9L69UuWn39XLjTtuoJBJS8pLIZOQLqol6WQbJJNLMHX+LP1j2/B7vOTTKRq1OpGeflV5plTA7wtQEFnkYolA0CfFDdpmM7GeXrwbgkwkp/F5++Sc+1Mt9p9/ltjmXmnwU0yUufOKu/nZc49xw6tfjycPT03tZ3v/CE7FTTQcZjk+TyAYQqlVqAq301abZCqJw+VmaWkRi9vDe//8o7x48GlCNgfTmSW2929lfvo8kxMX5Jp0u4NSttQ2EMSeF86549KwKNYbI9q7DnOjzdT5MyQTcYZGh+RGWhEc7FyOxcU5Nuy4SgLi5PIkI/3rZbZbqD1VSiXOXzjDtst3SeHQYimvykJ6fbI51+nzS757pVCSmvr5ehm7x0bQ7cXpcDCfWKLWhB5RmSrXKNWqBLw+GgJ024VTr5nenijLCwukkkl6hweJuMMkMxnaikK+WCJfLtLXFyOXiiM8qQRtyRV2U0ym5XMo2Y2Cm+/xykqFLxKiVCxg9/tkE3C+UJTn/eaXfsBA/1AHuAtpzc6mrGUPdfWMFXWJNvl0QdLIgqK6Jx4QIY9ZqlCp1ejp6cFktkiX2vjSMuvXDUpeuuiHePzhn3DFrp08feAZfvcP/4QSLU6df54fPvwf+L1WXG6F06dfoFY1kc2LRlqoFRSC/jDZTAq/004hXSEcDUrKn8VmxusP4g06uXBmWfo2t2sVLtu8CUfYw2IpTSDWw+zcgqQw2U0+ltJlym0bFmeMO9/0Tq68+lX85/e/x7lzx9m66TJZPWm0SqQSi1wYn+CK2+7BNLyFzRt28uAX/pXQrh3U3X4abhfmSIRSw4OlbcJTSuOYnaKaWGbThvV86M7tpM6feUXAfeO2jcSEVKlZpWlICpO+D2l0TnECvTqiA7gOtujq9dJ7v/TMc+fzktqsAmn17wyiggYco+E/jbqjZnUNwvHyfyVoVpO6Kw2lhlnQ99u1su06gNZxgq7gclHFWzuemplWncB17CRUsXRetl6l6JTotchDnx81c79Cy1VxU5dMoxRuaMh9WGTGZda6KRTWVqQz1e+oDbr6j974q1+veH70rLpo5heeLB1jKY2GIxXxtMqAHJXkuquAWZVlvjRLpBsH6Vl4fVxqhUK9rzLDrinGiCOK65FkIy22kkGYqGI0ReVNPaeuMKQr0ay672IOfxVVGWO22hAerPnQGMGjcUF002OMpahfNGE66Fxz8rRIpRvAdg/OmK1fBTK7uO6dc+m66trC+2XAug7uVwUNa4D2i85voM10Z571xS6/o995wwK71EOnl5j0OTOOyTif+lg6VJpVzRx6aW5lQV8UHHTr2moHlOfTOut/mfvbmRPtVFOTU7x44JVRZe7/zfvlw955wWgvAL1C4nV7JedMZEMqFHngqW/w0uxhqsLEqFIluRCnZa5isbeJRCP09Q4wNTXD0NCILPsLUFGvVeiTyhFmFpfmpM6zsDkXOvSCUiLoM/lsDqfThdVip1jM0KyXaLWrIKgzZkWmuFpNi8zozc/PSrMiwXEPR3qw2V24PT4J2j0eH1a7i0KuwvLCBcYvHCHWG2Zw3RDhWBi7zQslN952DztHr8RlsbKw8JIMGnZtu5F8piSzlnZfmzPzB5lKHyenLNKWHPw2lradUjFDPrskXVnT+Qoer4tNGwexWU0UChWSSdG0qFCuNvH5A1K5xiIcYRuCc2MVDjgM9Y9y1eXXUU2WJXc/kyhRKghJST8BT4TRwctZ13OZ5OJLEI+ZtHKWo7lHWOd5NYnSOXq8QfymdWQaJfKNaULlrfzuu9/FtZddxSc++VcUTFXi9Uka9SpRb6+8z/HqHAHTJmqmNIrixO9QsFS8/MNn/4bb77qR3l0R5jILhGwbOHRynGJtkUw6w9bB7XJjXWfv5z++/S0237aNF44/xY1X3M3G0QhWv5tT0xMMOUdlv8Pi0klGrVtpuLP0DFzFQ48/xMLsBInsEq+75TZcWTfNcp1W20Qmn6FWKMiqhM3hplqrc+b4UfoHBnF7HOKFjN8n7p2dcrlANpWSj4JQIRINy3abjaapLaU93cEwrWEbydoyAdc6Yj43puUKStBBrpnHG/ARn0/xa4NX8qPHH+a2O+5gx+B2Hj74MK6mlXXuISmtl0gt0bKapfxeJpnE6bJTqZdltSQZT9N2O/ngX/4tB488Q8jtItg7Qnpignw5SzGVZG5hDkGc9vr9mHr8BMpmFuempda/L+LHF4jhMFmYPHuWxYV5NuzYTq1clW+5WqnIxMQ44bBY2xb8sTCjQxuYmZ2UmeTpc+Mk0suMDK1j/dgGFhcWcQXduOxeCsWipHeJ3oF6u4nTYqXYqskNPxQISJ64CC6Lsi9AmEkVJAgXgEo0pvpdLpwWB22LWSrqVMoFIv0DhN1BluYXKOTz2Pwe6rmiVJ5KLi7SsELQ4SVZytJqNmiXFdl07PA4EQYISrtNOBKmXa1TMbfw2uzSxClVyPHtr/2IwYF18n6K5tSSBtxlRq6j+KX34KicXpNikn4HomonPBtE9aXebMrqnQj+FpeXGVo3TDaXk3KatBSZPAg7bXz205/g8EvP8W9f/RrZmhOTu41iT/GNb/4rRw69SHxhCa/LxujoMOlsilw6S71YkTQutxOcVgFeLdL7Qki7igx4IBxibCxGPtlk/97jWBXxLnQSHRskNrYB0S1wfvwUlWQBpyVIUijKZLMEon3cc//v8fq77+cTH/4gqaXz7Ni2jcMvHSYY8rA0O0Mpr1BrO7n/g3/F6XMz1OJp2cdx6MRxQruuwLvrBgquHulF4MzncSYWcJlajIZdfPFt17Nv775XDNx7+nulyZnkuQvA1zFj0o10NGqMrgJiFIow0Et02oyRctJJYqrSQZ0GTp1mqwJRjarSpdLSUVvpSoB2XFNlY/PFcs96dldKQOqRgBYkGpOq3VhKVha0htZOplxkhbUoQQ9KxKVIyqPhei6+CVr+WMMrHZ5EF7DXx6PSZUQjryazKQIUjWOvH7sTDOh9A/IZElVTNcARwFs6ogpufFPIK2uqenriUN4CtQm8E7iI8qaO7zSvF0Hb6cYinf/XegVlk67sddD454aE7VqKQytU55WqjFSsM1CnOowLrVHXqGQjp/F/B7gbM8+rstV6TekSAcolgVo3n0srA+ig+Bc9hd0ZZ23Zaw5Vhvm+BEVHXccrg9a5TqsWsaFBSD/+qsWjXUMnc22k76xFj9EfHuPFXYLX9rIgXFuAxlJct8LMxTd/7RntpuIYr29VmdDAszeCfXEf9I2n+7urAihtPmTRypChN877RWtFYxQJ4H7wlQL3t97fAe16xl3l9ak/Aiy5XB4JKBpUeezIT9l79glK5qJURbE0TFw4f5pKPY/ZamL92Aj1qnC/dBMMhyUoExzwaDiKxeYgn89TKBTo7x+QLpCiuauvv1eCQ5fTh88XZlZoXQd8lMspKvUlMNdk4NBSTNLBNJvOyzEJUNA3sA6PP4LSMhEJhmm3LVgtNmjVOX/2JZwuCMaC9PTHKJaqVAtt/KZexoI7uemKW7GZFabjh1jMTNHGST7e5K6r3yzVcPK1OAennuDs8gGqphRtc12kBqiVS9KMR2m1mJpP0D8QZf1YP9lsijY2Gk0z5Yp4WdrxuIU8pKCE1Gk3a7KB0mpqYndYcNu8mJptWnWFckWo1ihYLS7qFTOWZoTe0CZuuOpOdm+7Dq8lzFT5AOOFZ7FbtmBq1hh0rSfo2MiicoqZ/AF82c18/uNfYPPYFu75s6uk+2lAGaZoWZIZx8nSKSKmMTa7X0WifZr9517i7q13M790gu98+adce+1NbL95mNPpA/itW3C7bRw5fJ4jJ55kw9g2rDUb1wxdzw9/8BA3v/dKDh4/zPXbr6BebFJ01Nn71DMM+jbS1xvh9bvu5cTxo4wXj3ByrkIpt8yZs09grsV4///9frIX8hJwCf59vSp+n5XSgmavl5bVQmJmjnIhh8tmxecL4vYHcdislHIJ2ZAoQH6jUZc8d5tFbJ5WqeTj8HlZsi7TO7Yeq8/Ge179Xr72wD9hG/HgdAbx+X30+GO0403+40ffZOcNe7AkW8yZU+wc3Yoj7ZKtFPlSBpvNRmLyAkuptATuVoeDTEIElS3aLjtvfd/vc+LIAZkRCoSi9LY9ZAtZSkKPvJwhkSgS6Oun4bfQq3hYnJ+Wijk96wZlxUDJ1Th7/LhsSBwaG6NaFVScGs1qk6npSSKRKCarGU/ATXRwHYm5BSr1GlZRPXLYqBQqDI0Ok8sKKcg24+fOEenrkzQWkZ03Wy3YzA5JK/OGgphsLVrNtuRtK402zUaLWrkiXWjbSlO6HfvE75otqqUybr8Pq1CZENUDp4vl+DI+n0/SX1DaNCzgsFglN91rd5KrlCgJR1tfSDYTK20TVsxS/WhwaIi6MDxwOBAjWlhISMWiB77541UZd1FFMe6jqo+D9jKS3XiiC8IipVjFxm2z26k3GljtNglGhDGW0Ns3C7WiRAKL1UIoHMbSbOCsFfjIX/53rrzual51810oJgexYdHkWeShh7/N1x/4Z8kfptGQsq1mS4tyNoep2WTzpiEy6XlJB7II9rxoLgf61w8TibqZOjdOLdlgabpIu9Yi1uPjilfdzFQyx9FzL2Ey1zFXbFI55sJSlpbFicPjYs+v3UB/uIfU3CQhT5WFmXmmpuPY3aLVw0JNeES0TFjCvVQUOz53mGKuQCqbp3/bThImL/5rb6UW7MVZt1E5c4xWcoZ/ffdd/Nq29a9YDlJk3HsGetVMr0bTkBlTvXFTy7br+7JOLTFy26WDtoHvru+H6n0WZn4aBcZwmwXIlHuQ5HJrJk+6rrowY9JT6ioA6fCxO9xzLdsugbaGM9U9dgVsGCvMxuy0jnX0TLWgbci1pfH6dblJHairPHEt4y7PK8MFlfOva5QbzmvEUvp4dKpvZ+13dNk7g1erC+J44k8xPwIca8FtB3voEptaL17HU0anS+tzrGM4wZfXpC07D5oBs8rxyAqIzLvJeyWy9R2c2IVvxedFYCfxiyiDGjG+AZ/JAEHj6K+VMNUDt7X6JvT7qFcq9LH88sBdB+eXQtMvX1XofOui7HNnAa+RzV2DPtJ9emPk1eGWa/yriyLKLlBtBIydB0zLdq9ecKszzKuoQS8D3OUxZHOnyq/SVkCni1gfzkV8duN1G+grq669E1CsHK7TqGrg3XVutOG61gp4ujPnxv+/1FystRT07xlfWMZ71HnxaFqmxs/rWfnOg6kdRDzw/yeA+32/cd9Fz6sxZhIvJZ83hE1K2jaZyUzxlZ9/hZw5R93UoKU0Be6Q2bkLE+fx+12yOU3QR2I9UWpKjVw+I0GIKJkLTexW0yzdFu0OE/HEAtFIGEUR2RwzoVAPmUxWvqHExlksL1KtJyXoFRzwTCpHPl/F7fLjdnrw+4MEI33SYdPvi+B1B8ilU1gtdY6f3I/Xb8fuEjJrdQZ7h4h5BrArfq7ZfgtRT4Tp+HEWsuc5feEo2UyZqze9lrfe+m6c+GjSoEiKU0sHeGliHyVFgHWheiHcKXMk4knZDDgw1C/Bu5i3TK5IKl3E5QpLzXshhyeywk2lis3WwGypyrnM53KSSmFqtyRnWlQnBPgS3Hhhz96o2KgWbJTTLq7cfhvvf8eH8dgD/HDpb3Gbw5I25Bb69dYYtqaXpjVLemKW//zik4TCvbztw7eRV0rQtJOuTeO3D2F1FFnK5dnkux3adZwNPw3/PC/ue4kjPzrChus3c+sdN5CuZ4g5t1GpZ6m06rx46Axzsy/Q4+lnu387jz7zMG983+0cmjxIaVYApQrXvWYP5AMsZCd56oUned1V99EaLzCRH6ckTGaCUZZmz5DMLNPnirAhsBuXzU6umCeZjuOy2NQyrssm3T8Ts4uyX6DdbMq1I3Tbo0P91MsFqRpULBXwOOwS/JnNQo0lQiaTIBCLUAkVGdu6neNnX+Ivf+/jfONLX+em+64Dm490LcVMapZttm385PEH2HnDTaRPTlDxWnjHLe/k2Sf2SZdcTcCE+YnzLC/MauvRSttqp1aqgdPGh//8L3nyuUeZTi5y+9W3Mjs1QSaVolzKScpGuVhhcPMm8pYm4YqF8fOnKJbLvOau+6g1KhTmFzh59Aj5coHL9lwl1XEER16YMl24cJZQKIbT61G1/wcGKCwnaQAeh1PKNabmlxjdspVcOs70+CTnxs+xbuMGBtatY+b8Bawi62134/O7Mbvs1MQatDiEcBOmmuACt6WXwsL8An6RuS6VaYtN3GYj4gvQtJhQRDAlyuVtk9RDd7ldFNJZWeUQJkE2s5mFxUVi4h41haZ7GafdIfUf0oUSQZ+ffLlEz9AA9WIBfyAE9RpzC8tkMzm+952fMTSkZtyF022pUtLfcB2erATvGt6yWxwSFIlgIp1JywpdLBbr6HNXq1Xp4urx+cnl8yRTKUbHRmgXMvzj//hrZlMpPv33nyGTKVJp1GiZ63j9AY4cP8jhI0/wzNOPMz+/hNttJRYVOu5BTp48SzBoIRJ2kU8XpZqM3+uRTqcNc4N73/gqFs8vMnlCKAzl5FyNDQxx3Y2vJ11ucWziILVWifOnx3G6g5yYWKDeaDE83Meb3vQG9u99ikx6Aa/bgsPkIp5Ks/myMfL5FKFgLyfPzGK2e8hkK+QzNbzBGPlimZbHQ3Tj5VTDA+Rc/ZhbfmzJJK+/fit//ZtXy332iUefuBQ6+aX+3gjcpXKHBGQqENeBrITRehVaUBs1HXD1nunUD800q0NS1zKyqjenmp0WlX2NFK1CvxX9brnfapn3FbC7kp3tVK4NPWMqztUAouTS6cBKJcp3J9CMkpD65IjP6MC9w+PWAHMHVJp0XXr1ORE/HTMpLdgQrq9djJ9V+M+45xsr+yvUIfW48v+150Gqzmj0FZUWrGErLaxZwW9qhl3cF/EZQRsV4FrKqmoBmG5Eqd0yNX2r3dNOMKEp/6i9ASva+Z0L0QIs0dQvM+A6vNOCFh3LSJUZ3WByVT/ESnOzcXF2G1rq+E0tVmjr6JfWce8G7Ws4a/5ST4bhQ6uyyR1Mqy1ODdFeMuNsPE535la7AbLMqDdY6J+5RDZcP48xQ30psKpHpkZguta1q1H3JUC7/kzp12l4sLrHLMehZWIumg8dvBvoLB2QrGe3jfNjcBzTr68bsHdfy6VA/urFdnHQteZx9KZcvclVW4ydF4chE985r9agIw2Y9r4yHff73nLfL1ymIuvukYofLartCg/s/RYThXHwmmmg4LTYKJZKUrt5YXGWWrWAU+hvB7yYrG2SyWV6+3vkS8frC7C8lGFoaFRyRIUKSygUJiM2RF+YYCgqqRZzc/MSsOWLgkMbp1pO0mwUqRQb1IUmetuK3xeUDavBSIxQuE/SYISQohmF+bmzFIoLeENOuTHbnR5MDbC3XfQGB9iycQsnTh/h9PkjpPIL+CJOXFY/pHr49H/7Z9ytEBYcslmvRIbFwgTT8WPMJU6TKs1Ra+WkXvVCYl5WDJxOB/Vqg1ZLRDhO6XopmgWVZpmKNJUR9AEFpxPZ8NYWygMmIY1ZlRUCkTkUL9JqtSabL9smO5WilfSiieyChTe/+p28497f5YXa1/GZdlKzFCgXpriu783MNxawtmxUkim+9fkHcfo8XP/udUTcY/I81XqDdG2RKyOvYbk+hc82glVkTSpg81s5efgY+77/M9ZfN8hNb7iNWtHNidMTmCwLDG/YwjNPHSc+O83OHZswna9zLnGaO955O4pD4Wf/dYBYOEbNuYxdsSKcLCM9I1x4bo4bRvaQsc+w+Ybd9DnHcJutLJeP0UybObZ3WnajiSy5YmoRn19ENiY2GhIMpuJJegYGKBfysjm1ITiQDpENb1Eq5Cjmc/gF3cRrk5UPpSY2tKbMHG+4fQ9DW/vIpTO8ZsdNfPHv/pV3ffj/QqQxzy9PkkktES3EmCueJTI0ROrsLDe+9nVYyx72731WNpaKLKx4TSzNjqsuqgJUN5s4BBe8Kig9Nv7kTz7KxPwZzDLjHuPC8VMsLkyTyiQl375cqrLryitwRN2kx5eZGj9HrljkHe98Ly+88BwzZ0/LipN45a3fvIliWnDpW5KeMjl+jnCsD7fPS9vcZt36jaSWlqmZrPSGgrSbijR0Gt2+k/TSLMVcnoWFOUK9vQxv2sTzjz+BRcxbtc7IhvX4QwEJwIXHWa6YxS0yxk0Fk9Li3JkLhMIB2jXhVmySvSABv1+CKZFdFwG3y+rE4QuQXJwmvrxMMBSR0q9NoViUzEh6kc1hpVwsyWdh3dgmxk+cxeo0kUim6B8blfrjtZZCVDjHjs9SrlZ44Bs/ZmhwBbiLCozk8LZUwxa5X2glftF87rQ6ZSVBvAvHx8eJ9fbKwGPr5q2S1y9UrILBsKQKifuVK+Tweew8/9gjHD11nOtvv4PRDVulEpHX5+Jne38k+25ePPhz3vyW1zI5dY5TJ+bJFcoMDPSwZ9cV7H/+OeLJBYYHY7RrwpOhzrp1PTg8QaaX50ksFdk84CEbL+NyumkpFdq1Nnfd/hZivZvAZ+apQ0/xwnP7yeWqBGI+LCYHfX4vVlNbjiUj3JTMQkPbwVI8xR13vYpMap7xM0nMdhez8Rz1uvCgsOAPRCRH3ts3gCPSR7xuxTK4A4viwddo8Le/dwNXbozJ9/re/9r7C9/vL/cB0Zwa7VOPJfdHAUoNmWcdTBpb11YaOvXWwRURDj3LrvOVBf1DAncNjKqGPip3uyOHKKkZGiDqkpiU4FnHYmqKXpOX1Gg3Gg1X0i60hkmZrdbUbozSleLdsioI6RIPkWPX9OqNDp4mq+piKn7EtQtVJp1fr4JwXXhDvYbujPFqNoWuRrPS+9ap8OuS1aKIIJpVNTUXcdniWZY/4neaeVnnnknzKvXcugeCHJ+GfdQsuVAF0iogukmWAbjLz4rKiNYkrjf1qnx4bW2I4wgN+Jb6zOoJQPX6VM3+TiZdC6g6Y9RUZPTnXVRpVPqMenPFeunOvq8Ad9XL/WUz7hLU6ZGfMWP8MqvfyMl+uYfECJaNN9PIPf/fAe46EDWGet0g+yKw2RWArMr+Grjuq6LVLtpNN72mM2fdoL1rMvRmhrU0VS8ap/4W6QpwjJ/Tr/Xl6DFGSsxFmW79ZfUycpj6HHfOpevDv8x3Ouc0mD7p124MUtQoeqUqYbz34nyCI/5Kgfsdd9+Jx6MadBjnQv9v/V4EvX4184DCyfljPH76MeaL8zSsTcrlEja7yKar9vDVSpHFhRnaSg2rXeiNV3F5bDicDhxOF8lEhvWjW6krZfK5OJFwlFJZwWp1E4r04HQ5mJ6dIhCISFk8k6Uk+eoWpUSzAbl8W+pPe7xBSaMQm6VwUQ35o1RENrRdZXHhNHancH20SBqF1eYm5I/IjV+4nibSc5QbWdKFOBaLiU1bN7AwG6ex5Od9b/gLbr7stVhbHgkuGybhuNOk2soSL0wxtXSKmeXTZKtLnJo8RjgWlEZSgsrjcvulQZDSLlNvFWibGhKci3/tAtiUitRFZyAWVR3AaqFSKUvakN/jxucT+vU1CuUK1ZqFSslOds6Mq9bLp97/90RHgjwZ/3dSmXk2RK4gHAgispBj7tdw8MxTPPjFhxjo6eGO37+JqHM9M5WjMsMaaPXisg+SLp9lsbLM1vDVJJJL9IhMaabC9z//XXp3u7n+DXuoNRwsTmUZX3qOm3ffw8RShROHz7BndDsb7GEeP/AYb3rffRyfPcKp41NYWw5q7fPY6iFmUpNcf9O1pM9HmD88i8Uzz2+9//ex45GgdMjXx95Hf8yZ/Wel9rZQH0nlsyiSAiKaMyuysXBxeprBsVHq1TJWWxu720+5UqdaKEq6ktfrpm22ks+ouu8Wi00UeaT51fs+8Uf4IhGZ1Wk3HHz8Ix/n//nU76C0ROugIscyfmye+aUz3HLzvex97DHe9o77yczl+MlDjxEI+2UDbLlQJL48T7VZl2tMPI2iN09kioXc4Z9+7IOy+Trq7qfarlJMFimXs5w+foxSVTShDtI3Nky038upJ18iUyhKTfj73vYFcLePAAAgAElEQVRbHN63j59+74e4wyHCkYA09HEI8Cvcbks5zpw+QU/vAHaHA5vfy++89T1898FvYAo4CFh82EyKdLLt7R8iVxRc9IqUlfSEw1x30008+t0HGdwwyvTklKSKCG1v0TgejkYZn59ldHiQ7FKcRqnKSy8cweV2EvYHsFnNlOt1rrr+RqbOniGfTeMXSkhYqNvttEtFGTgJd1VFlM3LVZK5Al5R8Yr6qRbK0nDrxnvuZ99DP6DcLDA7O8/m3TuILywSCoYJ+fzMz86RLeb51tce7lBlhImbaN7Vm+hUbq62aWPG43BL+pLZIkxvVE60AOiPP/44mzdv5vLt2yXYExQs8VVBR6vXinz3m1/mJz/4Hp/43D/iCPVy5NgZEomMNFx65L++Qyo7w2XbBhgb8ZNMZdn//Dg+fy+7d12N3WrH7Kjz4pFnSCzFGYj2UkjnGBgM0raZaAugUlOwVKv4XKIyacbrcjN9fpZNG3dz1z1vZ++hZ9n7wmPUcjlsIutpatATCFEt5BgdGcDmifHsoZMsJErks3W2be1n48Y+kvElEvNZqi0HODz09w+STmdZjKfp37Qbe7CfTMNK0uGnf9NO2g0bd2zo5QOv3yIRdrlU4rknn3s5yPELf7djzw78QX9nf9DBq/7FjomRYEXoLqidpskOdFsRq+jon6vmPpJmoksGai6cRsnCFWixkgFWwwcVAuv8d0m70AC8Kvig0mnEP53fybBUzVJLDKdueuqRNEfVVdjDcBr9Oo2urPLYQkZRvBcEcJfGi5rbp5ZRllhIw4wShhrMDuV59Wx0d0OqIYGpQwmZqRbG3UIqVaccd6nsGFV39IqDaPBUtd/VjLZ6M9Xp0xVs1Iy7+Ffr69XmQ6XJGBCo0Hi36K6wKrjWfWZ0moy5rQZJ3RhRAHc5Z5JKs9KkugovahQj3ZhL0pm0YMkixB00pZm1uO+XBO5G0K4uG2P5xfAMvIJsvA7ydeDe3TD6ioC7dsO61UM6pRBjhNlV15HjMHAojDelGywbAaB6yjUy7WuAdjGubivl7jeLfOj00qn++BoiQ31+9PF1AKgoC+mgeg2KTDeAN55X/57cUPQFbfjARddrqGoYo1pjJl/eZ82ZTBxKzy7oD3qnrLRWY6sWwS8vx18xcL/z7jtxa8B9rbe4fNkIuozbIzcxQbCrmcs8fvanPH/2ORRPS+jASJqHxeKSNAaRmRcOl4VMRjZyZnJLuL0OKREp5dvKNXp7+mgoVZqNKqFQiPmFONHIAFaHj0g0TC6XoVZXpOZ5tZynnM3QrhTxuZxMzC1gcthlI6PP65f/Ou0eCcyDfi8L8+eZmjyOxd4k1BvD7Y1IcxkBqPPFDPOJccqNBJlshmSixJ7LtxEMBTl27CSVuI3X7/xt/uztf4EDr1y9wmBGlBbFE6+g0GiXaFBgNn2BwxeeYXr+nKQQBEM92Nx2itUUlUaKuaUL5PNp0rmcpMJUa1WpXCN8Vqrlmsy0iwZfceigz6OaULXaWOxmydEVZi11xUIhaSI73eKP3/Jh3nb3O/nGmb/Baa1J06nR3l2cTx4mNRXj3z/zMJXFKV732ut43R8IjruXRHMcLxvwWmOksvMMhntJ1hPEXJs5NreX0egWQsoGvvVPXyayqcKr7ruNSq1EwDHCcnaWcLCfg6cOcvzFAwSbW2kVfNgt87zxT27hpdMHmT9Xw+XzM7ShTWLawsmXTrNFgArFx2Nf+yn3/N6NbLxpA3OTi7zx+tfTwsm/fv4fmX5+hmtvvIFyXWE5lVAVikqljvlHOpOQ7qiil0HMf1lI4FXqmBpNarUKdptFKvCIakpNyDwK7XsTFLIJPvLZD9DyiufLi6Xm573veg+f/fpHaLXMOM1ufA4Pj/zwGYrlFDe86kae/vk+7n/nXSxfyPIPn/oyt955i8xoZXMpyXHOlDI4rTYaIrCoNtQsOSb++MN/TDKexe/2MJ+b5diTZ+gb7Wd28pz0P7DZvay//jKiLhdPf+eHVOotrE4/V//6DSwdnmL/T57A5LIR7O/D3zZjcjmoK8hKVDafJhbulYZUvqEou665ijMHjhHZ3kPyeJJYfw/LC8uyAVSp1Umls2SKeby9HjYObeTAC88ztnWEcquCvyeCX6wvhxmX00XTInovXJSTBRpVMyeePkIoFMRcF7StGnaXk2gsJt+SiVQCfyAoNd+zxZzktAsnWRFQCYWYzGKcuiC0V2sEokGqNaGq1MBid1IShmwNhUQ6z5Yd26gqdsLCzbVZZWpinJmFJb7/3Z8zpMlBJjIJSZXRQZK+aQvA4rK78DrdmG0WGkqTaq2G0+0il8tJqpng4IumTY/LLZUoRHXBbFL49299mWf+6z953Z13suWqa1l/2ZWMTy3w4x8/wo6dY0zOHOfY6RfIJCYI+QTtZ4lGU1DrbHzgjz9BraKQrszztW9+jnIxx+6du7A0bJjNTfL1ONNTi/iaDkb7ooS8bvweD5VSg12X38DissJ1r7mDL/5//8bs8ji5xCKtcoNYTGj2t7E5FAI+P6fPLRHPNrG6PFTyJTZsHMJmrVNMVrBYPPh7R4inRB9DUzbfOrwulnMVetZtwTp6Jc0Nu/CYTOQPHeSBj7yTnrCaiBFBzYEnn/+F4PzlPnDZnsukqZ2eKe2WdTZiBwEodfyiZnBXA0Xd70Q/hp5tV/dzzaVUmtYJ9ROVfiOhlI4mjRnITjOpTqHReNWai2nH+VPLoqtccw2nCyxoaFzVr9+IacS16HhHbTRVga5OKZFmSzK7rbHtDclL8ZkVF1C5HXZUbtRs+wqKW8ErwiFcJYTLuevQgnSNe0FNUnGUOKeQhzROh6xgyDhX0FQE1lH/VDUqV/rt1sJtq5KOGlDv9AauosuoIF4Ad0lN0ihSErxr+Ery29t6xn0FMOoNwavOr1FrDMRm1XxJM5aSKjpSWUal9Fittg5wl0GAhlH16s3awF0D40budSdD3g2u1uBgdwPwSz0sejDQTVVZG1Tp6Pri3xqzx0Z6uM6Z6r6B3eBTHtEYgOjX/zKZZCMw7QB2tYOgE32tFXisuONpUkQa2DdGv0bArv+3OJ/eAa0HUsaM9Vpzdqnf64t3raz7LwLm8tzdVYc1wHvnBaGZDxh1S/XSlX6sTsWlO4AyHFdk2J7a+9QrejGvBdx1aS/9T3ECSZdxuOWbTzHVmcyd5ZEXfshCZY6WC8oSlApzF6GsUpKuq2KTFw6pyeQ82XycWqNOTzRGfHmJvv4e6QJazAtTppAERD5/RGq2+wN+aXzTUqCvv59qvoKXIK/9tZuYXT7Dfz76Q1LlAg63Uz7MoVCEUDAi3dv6+yPMzZ5hdv68VJEJRXqJxAapKU1qzQoz82fJFhcplzNkEkUi/j4uv3ybpPhMTs9TSVu4d8/b+dO3/AVBV4+WmlC0/IAqTynAe0sYIpFn/8lHsTvb7NxwHXFlmcnl05wcf46JmRMsJ0XJPY/JbKNWb9NotCQoSsSz2GwOmaEXyijCQdbSbmK3iXlWX05Czl0xN6m0FEq5No2kmxs33s7nPvR5zmYOMVF6HputJnsIKq0mMdPVvPf+j2It53nTG27jje99Ndlmkbo9S7kIUU8UX2uAPNNU2mZCthEy1aOYGjb67dfwtb/7Mpuv8nHrm26j0lAoECdm3kFaWaJuquI1NfnJv0/yjc9+i3vfsJvf+uib8Tl7SKXiFAtlkqVxFpcKbB3bRcQSJRLr5+nv72P9Li+hrVFcDTujkTHsLTcf/dCnOHX0HP6Aj/WbN0jKk2gozBeyMmARTY0z587QPzyC2eWgVshhtTppVEtSOWXT9m3Mzc1RF5UKYf5TrWNxO7A5HTTKZf7mEx8nEIhSVxQS2Rzv/v1384NvP4Dd1ZRKP616gX37T7CcWOamV93Ec/uf4IorL+f0wVN86zuPEAz52LxtKx6XnVR8nlQ+LRUZ8oW8LIWbzFbpXfC2t/4m52cuSCqMoIw8+9ABppeW2bh5DH/Qg8NkJrizF+Hc88yXfk7d0mZkyxbW3dJLf7WPfd/7CTOJNINbNuLxBFGqJWrlIvlMEovDjj8cxWwPUWjE2XHTFUw+d46+K6KcemKeoYEe5iYn8LgCFEsp2QOg2BuMvmqEsDlEgTzeYS9Wt10qJZmbLazWNm6fGzcuEoU8LWFa1FIopOqYUxYqi0VqtZrsWaHaIhzwUVRquF1erI0GxWpDGjHlClmaNiTYnx+fxST4X/UWPT1hcpUC5lpdZvBz5QaWRp1Urc72LZtZXk7jcjtw+BwsjU+RyuT4zrcfpa9HdU5NZBNSqUXXbNf3IJvVRsQflIBFNKGm0zly+YIMvHv7++SYRa/N4UOHiEUiOKx2AiEfUxdO8sBXPs8b7noNu6+5lieeP8xvvesPaOGmqTSYmj3Dl77xzzx34HF2XTZGanmWUNhHKpfCbo2yrmeLfGe5PHYOHnqCgdGIfC9dv/smqpUy45NHKaUL7Fi/lZ2bN3P26EFataL0VyjUHNx8x9uouwN87O8+QbmeJ+IVQaNbBn7ldomeQR92BLXGw4tHJmXjb8jnIRT0MTs7ganpplBuE+odlC6xQlEonVrGZGrgCfkpCX/lHbdwxb2/xWNf/Qp/cPs1/NE736DJC0O1UuXFp1+ZXPDlV+2UDd0SHBlUVfRNZxUeklSKFSUR6XQrf1YoM2qGXHO/lYfUJR2NFBmVKqWDd/k+XIWxNExhcCxf2ddXtkM1366RrfXGTh28C4zWFPjBIoFt53qkM6lK0+qAdZGJFtelX410F+0C7Yakpgq6u2ZIl6aU4F9t+FRB/Go3VYk1OuPRsvXa2NVeOPXHiDfk/MgM20r6vTN3oplaXGNnOOpn5Hxp6XlVFlPPhKu4z4iT1GBM7RWQ5xJzYbh3Kq1NTYzKoMMA3A01l5XqgrFJ1dBcq49LUuW0eycpQbISsNLwq4L2FeqUui5Fz45uxaRPkl6W0EIwHfxeCjF10yY6YNDABVrru93Zdh38XvI8RkRu+JAx26xncDugUZMgvAhorsGhX0XR6dxsw4PRBVY759Xlm7oAu7EkYlzWK6Wk1YGIznXs8OIN3HTj9XRn9NcC592Zb+Pi118McgEbMvPdWXt5P4xSV4Y51wMIY/CyVrZdXTtaNKwdz1hp0NeOHJ+hoqOvDfWBUx/cRCLBk4+/Mo77na8XVBnPJfVZjeA94BY8WbPk3BZbWU7MH+LRgz+hbCvQsKk28MItUWSVTSY7bpeH1HKcYjFLqyWoHxXq9ZoE6zabCY9LZE2FmUuIbKFMNDYom8rq9TJet4tKuS71k51mD7aql7e/9q34XCY++Ln/l3gpiygY+v1+PJ6AVPUQMxYMubgwfgSHyyRlIdtmN3ZbAJfPTqowQzo/RbmSJbWYo123cvONN0vteKGLPb+YopI3ccu2e/jY7/wtva4h9YVAU6VJKBZMojRqEgo7BarKAi+c/JnUuB8aXM/RqcMcPPUMNpfCUmpONvMJA6lsoSL138XLvq7UKRaEuoyNUrEuZS2r1YboHpK0IotZWLtbpAW7zW3F7LRTyjUoLZuImoZ59Ks/J+qIMd94hmarInn5xVqagL2P/Qcm+er//CLXXrWL33n/OzC1m1TbDSqNEo1mldnkBF5nkIgnSNA1jMNiwm6u8/XvPs6+nzzFvfdcw2333krNVKGlOLBZI8zkx6m34gy7hzh8eJ5PfvCfueO2y/nTj7yHXLlMKjGP1+/A0vJzbnycDRt3Yq3bsVpM/PDHe9k8GGTH1jFVZaQuemLrfPYL3+TYyfMEQ34GhgYIRkRfg8ojF1r54j7OjJ+jp29Y6qjX6xWcPh9er4eaOIjJKpsgbSahOa5uOALwi5OI0P9jH/gYXl+QeHaReCLFJz75Sb7+pS+hCFWgeh2lVeGp559jMnmSy3ft5MKJCzhKwpDIyfEz0xw9eYZ6s85lu7bjstswifvSbkvzrvnFJXqjUfo2xRjd3c9ydUrySj2VKBcem2H8/BTe/hC79+whm4vjvKrNkHM9Zx94iaMXTnH1rbcSvMJOhG2ceuowufQyBFxE/L3ki3mcCOOuBWrtJl5PkNmlPNEhNzuu38Ox/cfYfcMWHv7qXm65/kpmJielhrnbY2HdtgFpDhXoE7xpG4q3RMKexu0MYW5Ao1CmIVRmnF4JprO5EriEYqVdbsvCqbier1GpVPC7ohTnK6SnUlSaJcKhHmqLObXBNdekaW1h9rcJOp0ceuYI/Rv7qGSbeMQm7LJSL+TxhAKYbE5yi/N4t/XibwRYmF/GpNQIRiOUsgXihTTf/fpP6YmozqnJTFJm3DtKMhre87t9UuJSUhKaLVKpDFMXJvEFAjTaTWK9EVm5mpue4bZbX43SqPPss0/whX/6O5ZmJ9izexf960b4zd/+XbC6cDm9uGwmZhameN8H3ke6sEw45Cbs83PZ5WNEYz6eeuIwzZqV5aU5qfaza882ZpPnCfl82BVR3euhkk9TzqUJuR1sXTeEkonjMNep1Rs4gqOM7r6ep44d58TkhLy3xXQBv9uFy20hss5DvlRn5myOYGCQ4ycn2LRlgGt2X8mxoycZG1vH1Mwix09O4fIGqNbbjIyO0VTKFIvL2KxNljIVXOt2Ywv0EfR6+fHnPryKWikadQ8+/crkggVwD0ZEE/2K+VUnA63tfzoeEs+wVFeR8iOa8onGJdcz9uIrElTKPh4VWOvHVikyGl1D2+vVyvMKIF3J4q9WYeugbC3A0IGzngDTmzp1QyA9nBBjVSs0gt6hZrw76mpyLBqVRpoUiV1gRSZFZWCrXG75DpL7elsDsZqpUBd2VB1Ptb3dQHMx4H4NmWt/rDZsXc3y0PCDmD8BmEXTqVqtEoGPMChrdZxfdWlKI6Y0JlEl7pFVKrUD1chP1+e/E0BJFZqVrLsE7ppykMi4C9UnoV6lz/FKhUH9uw6u0t131UhBCxg0sy1xL0S2vSUaaYUP9Eozs1EZSFJ5tAbbSwJ3FUdp0cql0LQO9g2g1ggAjdHMmuC9S5N0rUy9DuI64O4XjMWI79UHoSti03hYnZnuoOLVjqndv9eB6SqwaqDU6NfdCUi6Ag0jLcT4YF+Ulde5a12BgvGyjZlyOS5DU+elpqc7au2M1/jS0Et1hoO8XFZ+rQBhVfSqzX8nCBDUH0MWvTug0sG7EbDr5yiVSzzy8CO/6O6/7O9vvvVmaVjSPefd4xAHEVQZj9MjzSZE1r1KgQf3fptzqZPU3XXq4kNWC822mbooZ1dFo6GdttKS/G4hIZvLpqSRSSa1jM1Sx+5oSoBfbyAbVwWdRlHq/4u494Cy5LrOc7+6OcfOeXpyDhgM4hCBgAiKlCiRFEErmJZpa1kirWTLT3rP6y3JWrIl0VayZcuSRdMUxSSZAgMIkCAYQAAEBmkwERN7uqfzzflWuLfeOqeqbldfNEA+km+9nkWi+4aqU6fC+fe///1v6eE9d/0mszN7aFRVsoFhkp444yNpvnPhm1y9OUdT1UhEEwTDSZKZYeKpBLpRY27uggTjiUyWsfFZopEU+dJN8vWL1NsrFAsVakWD7RPbOHTogCyenZtfYGExj9HysXfgKH/9m58m5RuSTjamooqyXFqaJm3YBUsyt3KGl177Mk1jCcM0pPWj4YdIMkylWsDjM2m22yjSLaVLvrhEJB6UmYVIKMHyUo5QKMbNhXV0VaHZqlOpi+DGlBaIYoFSO0Kao5OKJvG0wkS1NP/qZ3+Dd9/3XkrGZRrKouwyOxSYwWfGODdf5r/99//CTzz0oxw6tI2oX6FYzZEKpTi38jIHhg9LJ42mAHF1jdREhvx8gb/54jNcO/MKt8xs4/b7DxLJxMl1CugDIZSuh3hIx78kvNIH+bM//lv2bR/i5ME9ZMdSkuWOBtMYLRNfMkwzE6RbqWO0Vb713HPcvnc7h44cQO8qhPxhFN3DX3/s0zz73Mvy4S6uYaET3bNvr2wuVG81wTRYXVrEF0tI6YFfZnmED75Bu14knsgQTaWoVSo0BQsfjOH1hvD6vbKR1wf/2c8Sj0e4sb5IvVHmqa89wwd/7mFOV18hGEgykRhjrnGJ+fwi4+kddFYrhM00A9lZ/v4vPyVX3EqlzPWlAul0iIO3HiAYCEpteygYQldVkic8BHdG5d+K2SZSnOLSp8/RrJcIRKPsPriPm4UlBu71kzCmqZ+qce473yS9bxc73jqMUhrhqa+eo9Msk0x4SGSnWVpdJh0Lc+3KNYYyUaKxKNeuzbPnwDR7jx3ipeefZf/hHTzxDy9wxy27KOTX2Ta7m/GJcYIRP22thdI1aFXrkO1SDK8Tj42idzXUhRqR0RiegJeOEoayKpt+dTwGraCBIuRZWgBvwEswGKVj6lRXapavejOCXq/hD8eoVWpoXRVvMkrWn+bi6QW2H5xGa7ZZX6gwPJbm1e+8yrZDO0lm4tx49izx4RjBQJxSvkDH7yMdTaE06+SMCh/7k39gMDsin1HCVlK6ythATTz2ReCcTQxIiwrpFhONomu67LQrpHRNrY5mtsivldm3Zz+D2UG+8PlP8ef/5T8RjYd46733MzW5nSPHj7O0ssLhw0d58vEvcuHMS4xvn+bbLz7DK+dekcW4P/vT/4hgpMPffOLjlES9QlWzrGuHU6QHkyznbhLxexlJT7B/+y1cPnuWyvoC2ybi3H5oH51qmSsXzrHn4GF8yXHM5BjPXbrAxbmrLC/lZeF8dmCAiakEWqfKykqFaHCYWHKYbz7zLX7iXW8j5o9SLNRkoe/zL7zCaq5JPDVMOJqm3TZot8o0m3m8Xl1a32r+YdKzx/i9X/un3H1wdhNwr5arnDn16g+0Phw/eauUAVr+7ZavttQnC2tIQUwINte2D5F9t+xgS7LZTuGovYY6EhkJ2G2ttlwH7YJUuca513jX3+41d/MBbS7mtICc9eNgCiHlsDTvG44svY6e9ngdAO9sWwJ5ccw+q55CNgd6Hbq29mH5qVvAU4J+6e0upD5WQyFJLjij6jWFstDbJkzVKxi1JqUv2d7Dbb0pElITwagrXrqGtd9N89d35ntbdOoR7Pd7dQqbnHvsbIWr2Zb4eE8qJYC7XZsggwR7UE5RsVWgaxuRuLzYN5HKPdxjDd0hduUcupykHCmMnLFN3K4FDHtSGTfjvpW043u5E9zAZ4PWt43532AD/QyrvPj6mHDn4Dax4Vsw786F3s+4OxfKJmbZBo9bHmtf2sQBkFsdwlZgbyMGsApC+sG2+I5b1y6jVqebaq+oY3Ok5myjn/12BxAyfugDxL25c73uHk8vorSjQof9fl12Ygvdef+DZau/5Wt2ga7cr2tu3cfipLk2jc09d3bELtLKP2zg7szRprl0DUR4NFv6NgEp2yyVFnj24je5vH6euqcNYY9VqOP3y6YoXk8An/BHr9SoVKpSmyxs6DDatOprqGpRsvChSEQCr3BYSEUgEonRbHUYHJikVe+S9Ke588BxvvHNx1ipzdEyVdR2B48ZIpEYlMWL2cFBrs9dJhjsMDY2KDXtPm+UVCpN01jn6uLzVJtr5NeaeLoR7rnrdry+LourQiazTG61QUCP8uChh/jNf/zbxANJeYyX51/m0s2zVBo16ZCxY9ckre4aLXMevVukq/lIh2ap1DX8UR9No0JTFbr2CIVSSabfc8UlBPUpHjyikFI0agqHEuRzVQYHRygU8pQqDVpNk6qwfau1aRuK9KsWrj0BzUdr3cOH3v+rfOin/iXF0gKvXHpEAkzRXKnV0vDGd/DVy/+bgWCSiUCaAdJ4IkFu5C5xeMdeqQGODCTRyjqN1QoTe7dTXFrlZsXLJz7+ce7bu5d7fuwOFrQF2l2TV8sX2TGxD12tkPaF6ChRHnnk64yoWX79H3+QXLlEPDtKQyuQSgxwsfUsWjCAqOVtlTxcfP4qu4eSjI8N440LjXKcTq3D5x59kstX5ikVyzLTorZaTE0OsHPXdnS8pIdGWJybY2BsiK6hSzmRCGQCoRDV/LrlZBQMycUqt76GxxMkFo7JJkyBgIf7f/wIOd8aDdEMSPWjtEOkhyOsNJekzEC4pHRFmbXhx9NpklXStMwWmcAIpz59Fr3RopAvsLIuCgN1br/7BIlkBvwe2U00LIqIb2kSnRmg3aoRi4aJ1wa4+snrXL1+iczkCON7dqG362Tu9xGuTbLw9BJzl24wNJFg+4MTdFbTXD67Tr1QpGsWmF+oQCLMySOHef7UKYYGwwQVHzcXltm2c5CDJw6zcO0a2cggTz/zHCdP3CLdW4bGRglE/Bh6GzPUxdtQMFotOiGDZqxFMOCj6i8QasdQEPpyhVA6SXutTFAPoCsNGnErmPRFFNqmKiU1usjGKEGaRSFZaGOEFDpGndqSjq4JeQFEFB/PPXeOo8d309WC5GplBqNZXnjhEqNjKXbv286Lz53mtof2Up3T8Q4alC/rLCzm2L4jRldR+Hcf/m+ysFwC90qRZrspwYhTW6O3DfzeAJlslpWVZbbvmMVjdqlUahKIt406gyMDRHxx/F6Tl188xYd+6Z9y+OhBHv6Zn+WB+96J1yP0+VXypXWyyTCf/p9/zuNffZQ2BvGRDAnhcjN3U8qutm0f4/JrlyXJIJptCataYXWbSMRoNiv4vV0pr1ufb9PO14kFDQ7sznLi4BSZaIC5qzdJDW0nNraDtRb89Wc/Q7FeJBJMsZ5vMD07wrGj26TwWVFCnDl7mYHhIS7Pvcbdd93CYGKQa5dzXLpylVQ6TaHcIZEeIxpNk8/nePml54nHAnh9bblOju8+wez+2/mjX//nElw6nTDF8/uHAdxvvftWQtGwDYQ3tNqb1vEN1cXG52wducWgO5Z9FjNtGUC6ihqlWsZht11FjfY666zj1prpaMQtwqtnGSmLJC1nF6eAdIPFtZCHXMdFwCAqzO3mqv04RmQ75brcw10W8JbSmR7DbmfXbZQAACAASURBVLO8gjG2iz4da0bxTRmY2F1ge3aO4nXpf+6S/diFqW5MYK2/TmbfFozY0hkRRIhhiXPsELAiaPDhk2y7JGTtrEHvuBww75Y42zIk5zPfHbhvnEMr42FnSqRkZsMaUmI5kXmw6xXkebAdopzMxybg7sI0TiZFnEMHuIvAUNSBicCk5zKzkQpwBSpW8NZj3L9f0G5dXxuhQT+z64DpTRek66JwDrL/onojnfx3Hac7SrH93N3g1xlvv8Skxx73gcY3ClzeCOxtusllasm6eJ2UlDy5djcuBzzLbbmClu+27d77rurs/iChN999kXOPaXeNrRdw2OfRCXTcAZH4jFtK4j4G95w6AYBzgzrH7gQszjw7qS0J3MXN6mqF7M5uWFo366T+3af+7o1Ox/f0+vETx5nZNvP6oMqeC3fmQjzwRCfVYNCyhhRFg+IRXGiv8dSFJziz+CpNfwMNHVOkuXxIvbtpeIgKYCXbsfjwCi282sCrqLRbVekcI3SfnU6bVCpMqZwnkxkkX6wzObkL0wiQ8Kc5sfcohcIiT7zwJap6Gb2tEPSmUDp+aQkpirZK5RzCuTIYEo1jfBiql6NHj5CvXuX6ymlK1QLrqzUmBmc5eng/xdIKS7k1FhYLtComI6Fh7j98N//oR9/Hueuv8tLFZ6nUC1LnXKu3GBxOMbUtQywpWOAqWquCWQuTMPdy4MBtPHvmG3gTKrV2Hr8/JF0ghscGqFRz0hoyHo9RqdUkSyN86+t1FZ8AoXqXVl2k2aFYEsWWflbWynQMH2YLaCn41Rjvf8cH+IX3/BKjiXGeWfwrlq9cZHRkhPVLbQa27eezZz/BidRbiGTWecvEj7BeLnPh4vOMzYzhG/GhFuoSHKg1lXgyS8UoUpgL8Q9f/HsyfoWTH7qNqD9Mux3nO+uPM56elfKaxWuXSXl28tf/9UvccXCCf/IjP0kslaG4ViA+kkVPerhSeYVKoEqpWmOHchRfOYaxtszgVIob2hxZZYisL8Lf/v3XaLSaXLpo+aPrZpem1iAT6XLg2HHGdx7kxuULRGJxEtkExeV1WQ+hBEXxs4paa8jCO6/fJ+sDzFCYeDBEQRREt1Y49PBulGgIzVRZLdwgm5yQNQUx/zDL1Ze5sXaZY9P3EvB4WS0vkU6l8Qnz9maMq387x0BWBFR5lpfXqDZ1Dh4/QDAcJpJISn/5UCyCcjjP8J4xgl2R5Smzx3OEC599kfmbC2jRAKO7duNDJ3JHhJg6yrnHXiOSylIpXGPXQ5OE6zuZP7PG6QuvMD7o5+VTF4TTH3ump7mRyzE9miAVCnBl7ibbpzIcPnk3169fZcfILJrZIBNLk01k6agaRkSjowuHd0267ERMP7q3Qz1WJ0iEmlIgEMngbYUwzBKxzHbMcgGfx6QZ7dCJqgS9A5h6lVatQ9AfkTIs76CO38jS8bdo1ps0tRr+bpx6rUVTKRPzDHHh5SvM7prCnxqgUskTb4e5+No8s7unCPuSXMtdZv/BaSqvqWSPZlh7Zp6zCwvc/Z5Dco388MnfIyO6+gLFSpG6kMoIoCfdR0SHVL8MCmXAK6Q+UkllSDlKWQStwwPomiGbJP3DZz/K449/TnZj/vCv/wbjU9sprLe5dm2BeDLM0GiSl559nMe++CmO3HGUR598jGZHQxdZipZg1zWp5xb9FoSMb32lxaRo3FaryiL6mM/PwT27efX0ZWrFECsLRQaTfm47PM6h3YMMpPz4fHE0kiSmZnn8O8/x3JkzMrOWSae4fO06I+MDBPyiID+D0fFzc2ld+uuvrZfYv2uaiZEpCqsqzz7zIpFElD0Hj5ErtFhcWkZvNWWxb0cEV2GDcDRMRfPysT//KMePHLZ017beWMxtrVzl1R+Qcb/ljltkLZHsuGmvR5sIpS1IXgGihGOWtAa0ZaGOzlquY3b2xGHERUa2H7i7VQXSTcWJGQRzboPTnsOLlLdsFMZaNolOt11bl22DSKuAVrDnTtHnBovrrKkCdwgA7xRduo/XaS4ksYntwCelQ+JJ5vJs32CjbbAuJDLWp1yY2goAJJ8vJboustHBkE72XxbD2l1NXUGBw7iLDId9gjbR0u46wU0k8FblkY6G3cl42eqPXsOpTTjQNiuR/a2sc+IEKZYlpqWJ74F3+7xZGYmNguJe8GAz7MLWsse42xhQSGVeB9w3AJr9m61x/65g+HuARW8G3h22dSvZS09C4mLS3wy097PyPVDuAN+ekN+xI9q6qNUN3PvZbOuSs26CrWQV3+27m25EpxVun/5rqzl3R2ibmG934azrXFhMjbyjrFf70kebgiX7HnIHSu6MhnsOeuDb1lT1n353Qefr5s7OH/aCC5c8xj1vmxxr7LE5c+4EAvK/TmeDHxJwn56Z7mU93A8v5xidynkxPiEZECBcsaphJOOgmxrF7hrfOv8NTt14mpaniifok4DMo/gtRxbxcW+QbkeAduG7reL3mLRbQk9tEPCLqF6nVstTqxXlIt3WOkxMzlKraGwf3kPMF+G2E4f4q//9nympBbSWgs+IYXZ8BEN+1K6QpuiMjgr5jEKpXkBrd5ke20E0qXB9+Szlao38WoOTt90tG6nkCossrRdYvNmkW/fwrnsfYNfMKEtrV1jKzbNaWEExgyzcXCGaiLBj95hkE0XzKH+gS1fTaOZN4uo+furt/4JPfvUv8GZqtLslq8ulLyStIGPxoNT6+/1eNL0li/DC4TCappOvNBjMDlFaL8si2kq9iW4EqVY6GM0A7XIXRVPoNHxMZnbwf//av+POAycpape4on2SgfZB5nILLBdbnL14lQklxfQBP5nOBFOZHXjrNYpKAa/ZJdCMUiquSxvC1XIVY2+RtbyXM4+8yrbkJIfec5Q5zzk6epCUGuSF4pNsH91PtBHFaEa4frGDkqvw/p98EL+m4PV3qWsai4Fz1IXnvdEhqYzQrimsLy0y6IsTy2Yot2vE4iEyvgG+/dgp5q/MS8b16uVFTJ+XclkURuqkU0H27Z1FRCvxsRkGBodQOsIGskVLgFPhBSyzdF7pMS6DHrF4CC28buCPaux4/3ZWyjeJh+PSQlJ03vUrcdm4qqgto3dWGIjchmEuo0kNpc5o4gCNYoHil6rMX5/D9Jo061XJIM3s3UUolZGWi0azheoxmbg3i5pZJxOcpWRcZ5t5G7xY4+xzz1D1dhnctYtgwIP3iIekNsRz//CalEtMzqTY+6NDFE/7+NhffJpYIspbTh4hGU2zuHBJ9jJ47jvPc/z4HpKxBFeX5jhxxz6MfICh6QFGB4ZQlA7+pNRs0SjV0epNQooPxdDwdHQaNdXSoUf8tMwGZjSIN+jFpwbRqzUKsTyh2ADJUBot1AEhhSIELQ9ts0RYyRIQ1kdiP2oKzV/D5+tQNZsoih/F8KLH29SabTRVIRwO0axpEPNj6mW0lujIquLPevFoaWKeCO1Cjdiwj8qFNvPLi9z64H6Mjpd/8eDvkklYPuECuNeaoiuutdoI8BwMhAn5kwJK2bpaDa/o4mmlVC2W1VT41pOP8p//9LeZnEhx6MA9fPAXfwvZ8qYb4MrlK7KTab5wjf/4e7/G9j2TtDwary1c5dr8DYZHRuw+Cn6uX1vg4P5ZdK3F9UsFYjEP0+ND6K0ag9EUnQroqo9GK8SZc1dRjA77dw5y1/FtDCRDGLqPhmC7FYPnLr2KLzbA/I0ckaCHZCqAR7gTmXW5v2tX1xBV6N2On2qxyI6ZSekURDdIsaRRaTe554F7pYRPSOmEgjzmi1IsFvAGTbLZIYZHxvmzj/xnq7OpdByx2GGx1qwvr3P53KXvAam88Ufuuv8uC7T3ObltpcrYxIdtCQwtxt3KKNsyE8Uj3aF62MK2iBQjcqQ21hppQXe39WCP8HKkGHbxrFXc7LaRcWssrO1I1xmPsCq2rBXdagd3gOLgFguEWl7n0jrSdqWxiK2eq+SGlMPuYCpZaNse0+lyahWfbrjLbMzlxqTJTIVT52afHsnq26SdNXbRd8F6Fioyw9FDs5uKN6U/vViLnY6mrto5JyKylBR2NmAL7LQZ31nXmoMFJeve7Vg6dyEdUrzyf5Y9vwXgRZbAHVxtnFMbpjnA3RDH1JXXnKhncfT7EvfYeNHKNjgRo10ILAKjjqOs/4Eu+dc7jbhBaE/e5HQMc3cndQHurYCUe1hbAX/3+1tJatxMdw8QuqK9jWDG1l+/Tmz1+onZBKq3mDf3OLeqqX2zQGnTvLlkLD0Q3qeB743FPrmbMgmOps1JHbnAu+uytzC/O61l79fNvIuLsp9x72UpnOYGUhpjXXby/98AtDvnwXkw9aawn+Vwse1ik1/+4pclCPx+f245cRwHuG8h4evZXfVYDo+HZCyJ4hG6PevmFAeoeVus60s8df0xHn3lEUKxEIFAWKapFQH4QyKd76EmfNZF8apIbRpd6Y8tdOqVcplSIUfQrxAIKJQrom18nXA0RsAbJu7NMjIwysFjO/jSU39PvrEu2cFW3kMyPkBHUTF9KslMgC41OkqNjqeLoSt423F27p5ltXyVXKGA2vBy5/ETEhAuLs2zuJSnvu7nxK47eeDeY5y79DQVbRUCUG20WFzM024ZpAdDjEzEGcxkiYTDtNQKHc2gkTOJ6zt5/1t/jVz9Js9cfYS2kqehVaWVnnD/GR0bpVwrouoNorEQtUpZNtHxe33kqzWSqSzVUpVqo02zbUrQ7unEKa62UdQwnTYogn1v+3nXg+/ht/7Fb5EMJnm0/Cuk24eIMsvpG6dZnl+isbLCwWPbGI2PotRDjIRDpEZSaOstWWjZqJbxBRWaIfBkApy6NM/S4lWGhqYYOzDCy8XPoxcHGEgl0Y0uIX+AZDhD0Ftl/SmFeDLF7l07pZ5br0IlMk8gESWnL+HzRAjrcbSWj25ThXgAUTfqMTys+pfJeKe4/MmLsulMoVTAQ4BcqSEbeDXqhvSwj4Rg50ya1PiU9OoPBSMEQl6qohPm0hLpTFbqbg21Sb2lE47Hpbbd7/OhBsoMvT1FvZMnFZ/Ea2YolpYYju3AMBu0hHwlO0S5licYNmhoZRpajoHg7Yylxih8YY61m8vMXbnBeqlIKOJlx/59BCMR2YlUFLJ1/Qq+Ew1S48N0VZOGvso+/0kWv72Mrmuy0+rgjnGpzffs1RnsHmHtfJ1P/90n2bZjmLd9cA+VsyH+yx9+lFg8wNvecRfZ9ARrq1eAIJcuXGR8PEPI7+fa/E327p4lEx/i8IEDmF4DX1KjWK/K3/0eH0ElRHWtiqfRIaD4ya8uUlVrpEaHUDwGdV+HmD9IavcYaktltfyq6LyFUfcQS8XwxX342godFWoJPz69S6QVIGJ46bQNUpk4RkVD82m0WyrBsA8jptMM1ImMDNFRvRSKOeq66LLawNuK49NCFDtzhFMTKKtdmtU8wayHSCdLpaKxTdhNxhV+/kcFcBfuTRvAXTxPVlZvyEzGbcfeIovLO4Zo1iXodlGAZz2dLSIEbs5f51d/9Z9gdvI0GhX+5Yf/gAd+5L1oXV1YQMmA9drcy3zt8b+h1lggMhyRTljLuTznz18nKOp2EK5WCQr5IjPTI1y+eJOuFsLrqzE7NUZxcZ10YJi4b1AWWc8v5VhcFR2aw9xyaKfMmowPDZNfW2NoJstyY4lr+WWGJg9x6tRr3HPnCYaGwrz4yvMU6zmS8Ti51SZqW2F5eYVaWSUZDTI7s42zF67hCcTxBWIoos2yR0g7dMrVqpQ0zW7fS34px2hmhH/9a/+K2dntFltr+2sLqaKYm4WrCyxcm/9+lwbZd+P4ncfltkS/CQvc2ZyxxE4bJgtiJ8JnW5w7Yc8pz1C/bbNrgRHrvbRMFOXktt2few2UgNRmzjdhmC0MMSzYbVlzS6DoOJX0McfOeu64lFisuxXoSPDeX0PndAK1nVIEASXAsQSgbm92p27NrbKwx+R8TrDGTvGqIzXZvD+bEHUZcPQyEnb2W86p3SFVjlucZ1nZK1IODrtt/emWzDhz08NBYmy2rbbVwMqps9vwgNnAHy4rG2dfsjjVks/IKRYZFLsYVlwf4rwKmZnl5W5r1106936i2R2Ey7oWr1Bj2KDT/r4VutmFwpvOlS2TEe/+fwXcncnoDcB1khxguwmIuwpV34hxd0ci/Xdo/wQ5jK+FIDdSSQ7jvImN7klOetTv9/0A6AUH9hbcMpitwHL/Mbkv8H42e9Mx9YH6TYDfcYPpuzndF7OzX/e89c+7O+Lv33fvWGytl1OwsWHi5K6Oty/CPkmVG7g7D0oniOg9oOwdibE9+oVHfyDgvnf/Pvbt32s9aPuyCW6mXWoT7Sr1YCAg9bXyoWsvnjUqfGflCf72a3/Ja0vnUfUO4UCCVDJDOhMjFoniNYNWB1PxTa/VZU1XOzTqbYKioVIoQrteIyf8jk0NxSO6pIrmRQaj2Uk8mp/kcEQ6eZQbeYwmku0Wxaei3s4b6dBo5wkEdEIxUzaLEnIUjxZjNDuN4WlwY+karbrBvSdPUsitsbS0TGG5ymRyB28/+TYqzRuU1BsUa0WW19apVDWaLbEYdRgYCjA+lSSdzJAQBXaeDrVqjdxCHW99hP/zA/+dVCTFVy/8Dc+f/xrBlCnlBeJYBdhR/CZrhTUGBtKg6yzeuMbI0BCNlkG1oaJ4QxQKdVoNhUpZxdBCaE0hlQmyb+YgmViWRlGllmvy3ofew/ve9VM8vf63XC+ewdQSmI0wc6cvMxTLsHfPJKFokFg3gtmtMjQ2iFlTqQbbRDwRSt41jFCUlmqQe8VDLXmVFkWmpo7x6soTKGSICc24P0E11yCRVgj5snRvhFF9OXZO7pHFpfnADVkYG4mmWaldJRAM0GhWCIdHMLUoSrBJpykaJJXQApbn+JWPrhH3h1ldWYOOSaXRYH4xR6XaRmRShY54z440U7t30ag3GRgZBa8fUwRijQYdTRSZefALB5OWsOqEQDgiG38FMx6i9/ggoKM223iVuPTCFitItbvAkP8QtUaeUDhBsbSI4anQ9atkutMMRidIvKJz6cJ1qYleX75JoWWw9/g+WQwrCnVFfYZGh+iRDqHRQUylTTI0jvh38aunublcplpeY3r3JKGggudgm9wFP5/5T1+k29E5fvIWfvIX30L5NZPPf+rLqK01bn/L7QwMbqO4fpOObnD+zKvS1tTsGowOjTE1PkZCuCsJv9CYSpUqartFV+2QSkfxhLp0Kh48+SZeXeichWhGJTgsChqr6J4u7UgHTypMp2lg+LtoHZW4J4vPY9AVtjNVoZvW6MYCGF2FgN8kVPaQMqKy2VnHB622huLVaPpEJXkbRYmg+qoYotIwEKKjqlRyeaKRUQKeMJX2qiyw9pY8NDotIkkvWsmP1uowOjxEF5UPP/zvZa8A8SM07vVmnXI5xxPf+FvisSQ/81P/lEhoEK9HgGtRCGhK5lkQBoKZu3LlAr//B7+Dhya794xy5tWzfOhDv8v09CFLOqKrPPfsk3zh0Y+itq8xvX2YYCaENy488/089uVTsugzmfGTzoQoFRvs2jHNjStlqrUGE+MpRlOjLFxaoFv10VEtsJcvNilXNVptkyMHZhjNRnnrvQ+yvHqdfOMGE3uzXF2q8+A7PojHn+Rb3/giXX2JVCrOlx/7Kru2D5GOjTI9uZ/Hv/lVFleWpewrEozSMjoEklneev9PMX9jgfWVSxSqedn5d2m1zvj0Xry6lwduPcEH3v+wBbwEkBLA3bQcPsRa8cMC7mJdsAo8TSkhET+yKHVjwbN+swtW3UChJ5ER2QDb+tHp7CkBtGBKpZpko5CxZ2XY53Ji8V8uCXKPtd5oziTXFts+UKpZXNl3Z6131jkZeNh6dDFfjg+9m1QVxytdTWzNvtic4yHucH9ONt7NWFtrp9PoyW1n6RTT2mjDZc3orKUONnPWZGduN9slWoW2EryLD4hi4F6dwAbicM+X7Hpqy3L66+sc7NM7FnetgEM72ky3mD/ptmZvT1rFy/oKy1u+p3OX+nZb/eAoJHp43HrB8fYX50qw7GJbsmOyE0MIZY2UGW22BJXSOVua1CO3fxjA/Y0Y6P7Xe8Cwj+7sB/dvhpq/m6zndeDW5VvaD5I3XSzfA9P+3dD8hiepLcGyte1OCsk9dnHMjiarV6Tqes29r61AszO3/UDfiVLdN3FvW7aM5XXyFifI2Co90JPj2GDXfuj0LCHt9Jm1CZemxxWouUG++3cniHK+5g6m+udKfO8HBe7T26a59bYTMpa10oB2eNDT1lmjE4y71PfZ6TTRubIj/2k09Bpfe+UrfPbb/4PrpYtU2zV00Sin7UXxdQlGo5JNmh6ZkdaPojhQNH0SXTJFKlxaSLYNmo0WYW9IFlEaepNKdR1Na0ibu0QkS63YYtueaSqsUKiu0611MGomqtrBE1PohgwMpU1bqxEOe0mnYlZleztA0jvN/v17efrU49KKcseubSwurbG8kCfhSXPiwDF8XpWavkKxvkK+WKVcNdA0RbYaT8SCpNN+BoZjxGNRCR7F48rj9VNe6xBqj/Ez9/06B2dOcKN4ns9942N0EiWuLL3K5Mw4y2vzTE6PUSrlJTiLRYIsL90k6BeAKSQ19oo3Sr3apVYVTHyCjuonEx3n+O47eftt7+TQzCGpx33plZf5wue+wK9/+NdQk4t8/cIX8VR8+JQIK42zmGqQ7YN7GJmaIBn2UGivMj45iSHccEpnZRfZVDBDoVYiRJi1c22a4Qo1fRHPhCqDBaPjIaAJV5sGjWqX4YEpsowzt3iF7ECa0PUhlKxJc+AaPn8Cr+mlG1BpmgV0SmRjhymVCqCaxAJxzEibG/lFBsNTvPhnl9kzNcP1qzcoi66b0QDruTKFqkalouIxNWan44xMjRGIJglFoiiBAF5FkZ1TE7G4bG8vegTUKkLOArHxCennnhjxkr5jhLq+Tql9jcHIFFVlhYS5k3J1kXBoko6SJxoYJuwPUGrmuJr7GhOxo4wFDzC7kOGVU6coVKqUykXpJBQRBYzZLNmBUbRWC83USd6SouqfZ2hwJ5VqmT3+WyheytGse7h47iU8vgaRRIjI8TgZdQ9/+pt/RrPZ5side3j4l9+JsRThi599hFZjjaO3HiMztIN2rUCtWuLCudOMDg9IUPG+dz0sAbymiQClQzwaYil3g2IxjzfiI5z0ExRsXt1Hq1Cjo2skY1G6wQ5KMkwikaYTMllXq+QrNwn4FMKpJOvtNWbDh6nmbxIYydJaKxEPBqUURvWp4NNoXW0RNZN0hOxFMPHCMjLTIBRI4Ak1qNe6dJJdDL9JMJRAXWlhmEXCvjEUw4M35adebmNW26xXVoiHspQaTZrCDx6o5fP8/m9/huGBSfmMEf7pojj1pXOn+JM/+00++DP/hPf8xM8RDg6hELEkAUIqZbPupqnxG7/xq6yuL/Ked7+bzz/yGeKxIH/8R3+N1xOXgfUnP/m/+OIX/447Tu7i/NWvSeDuCwY5ffa8rNG4en2dVtPD5FSadEY4YHVYXW7w2sV1EglhbOdBaUboVrrs3b6fdrtBPB7llZfPUy518Hm77JjNsmPbLLv3HiSU8FLUbjC2Y4Ltu34Ef2SaalPl609+AqWzzp7te7l4/gWuX3qFh976IK+cm2c+X0B0hahXK2gNlYbRYHBiF5NTd5NNDXDmxW+yVq2gJIbp+Aaotz0MJRP8h3/+04wPD/eYcEs9ZDuaAJfOXWJ9ae27LdFv+L5ovHTg2AGbnLHAU6/DprM+9ulENklOHDLIZol73ueO3ENsr2tJKawMit10ySXt3Uox8DpCUqxZtnx0A7jbXumSGbd/bJmLs4aJ60m65AjA6LGcZ4RzkcQJNtvuE7IPK1SUQYMAohZGcWt1N7QylrbeAvdOAOJIZTbLQzYz/JvX+Q3G3BnrBrm6YTspAyExbtuZx2m25Byww2Q7gZ08BLs+oBdU2DJWWTBsz7+DhTYHAnbNYa+TsQ2kpUWmVW4sgwhbUeBIZKR4xQ76HGzZmxcbeMvX7SZcznnsnQNZ1GvNlbsm0JlT67RY+//BGXeXvssNtt4IzL+Rdnwr8L5JcrLFLbcViN/EPNtyjR5Y3EpHv5Vm4nu4/bc6PvdrDtjuyUlc8iDnBDi7cTvNvNmu3QDeurjd5R8bWQUHQtu5G1dIuhFQOGPYJK1x7Xyrue1/sGwQAm6RnxWh9iRKb+BqIyGzO6jql/G4zouIQsXPN77+DXLrue/h7Gz9kR5wd6p/ZNcyoTncPEUO2+6wFd6Qj1KtwGNff4Qzcy/R8BW4XHwZI9zGUHTpW97FI1vDC6cqeWI6VoOhACE8ig9/MCDCc0ICMJgwkM7SaetWswezQyoZQdea+L1+mcYXDYsEi5wYibC4vihbjRvNJi1RSBdX8IS9qB2NjmGgqZq0oQyHBYuVIKyO8I/f9UG+/vTnuLl8mZmd27g5v0491+WuE3fgD6hU2zepqzkK5SLlmkaj5aFUaOH3KiRjPkZGomQGY8STCck8NWpVcvkqjZKPVHeWX3n/77IjcwQDjVevP8s3zz/CSusihNpUGutkMjGCfi+LC4J5G2A1n5fe4H5vkGqtQ60uGO4k/k5EpuQPzd7CQ3e/i8NTtxDzx/GZPmnFKRi1m0I/nh4gGonz0S//Di8+epqx0UFCY0EaogHWuEl2dIyBoQwtJUdX9Uow1TCFXKdDPBChWdJJKMPMr14gOT2I6lXpBNYIh4N4jSG0mgeP0ZESn8nBbdLSsuvTSXj2ENW8qOkCbaWApncIRsMyMDA7ATyRIh0zTKvSEY6+BD0Buv6uPDd6zcuzHznProkJ2q2GdM9p1Ku0WgaBSJTl1aK8VyKBDkdvPURqaJR6rY4h5FbxqCxMDUrJSpeGWkfYjnk8IsAQOlxkIezQfeOUmzka+gIBJUDbrBJRZgl5AxTar9H2awx69tHt4+y8vwAAIABJREFUNGTL+vPzX2fPxG34ymnGlsdYvXKRWq5ArlgkGI2gRsMMTU1KUKQ3NdmAK3LYJJQVaeYARrvLgcRdvPzUBUwzzPNPf43te0bJZBOEDgaYChzkC//9c5w9/xon7zvIHT9+H2Y+wLNPfpv19Rscuu0Y2cHtLF27IP3uL189TTqekdf9B37m52Wzn0ajSSjgw+M1UStFypUilXKejqLh83jxtruMjg3Ke6wt6idiUQKxsNVxNmhKJv1G5SoDQxPUzGX0RpDB4ChquUK5ouIbMDCbDVL6AIrPQPdCa1k0t1JIJqNogQ6RqS7NCZVAaVS69+iqjlCj+FJejHodrxbBq/jRizoVo0Z4Ogx+4d3vwax08He6lNpVaRubJEl+fYn/4xf/agO414qsF9b42Oc/hdbIM5aM8Qsf+CVikVHpDuVRRM1Ml/zqCoX8En/9P/+C6zfmeeCB+5nZNs0f/Pvf4fixw3zkD/9SFvJ+5rMf48KlC7z34feza980Tzz1P2lpqywt5FhZy+MLQjAuAnMvsXCSYj4vEmGIKuGhkVHq9SqVfJ2Mf5LlKyUK+Rp33nUrN+Zek7UztUKTA3smMbtl6Vy1c98trFRXOXrvTkx/ivGJO0ilpnnpzCm+8pVPYGqiy24Sv+Lh3OkX2DY1RMcTpqS12C6kfIvz3Lh6jdRgmlIjwMzO+xjITHD5tYsEEmka0WGCw9sIJTLcv3uSB6bj8qEuGUm7qY/9gsRwZ154lUqx8n2vDQ5wlwyrzeb2r41yvZXElSWwFuuhs+Y7MlK5ZtjsrFhYLE8Z67Pi/nV/xwHI/TjHHRD0k1lulthigzf81zcOvr9pk6fH2FoNhSzwLRqSOXJYIWOUtpYSuNvNkjZl7DcDJTcDL45d1qzZrLvVSdbR6lujso7Jwgn978nvmx1r3h2A2+tianndW374llOOjDVsr305fifIcphql2zIfQ6d32UwYg/P+nUD2bjPhaUCsIrHnd9Fpkd8X0qONoT29mcs5x2nfs/5joW1Nuw5xd/SgtO23nSyPM71LWbLEL1QFKuDqtUMSsiinGzQ/0/A3V2w677T3Be1c7L/38hm+tlnsQ3nxG4Coi5rwjcayxs9Ad4oIOkFB87FaQP13o3nSptsKUlxg+aeDsu+6Pv+7t9X/1h7abaNu8v6iKMEctklWRfVZn/1129vc/XNZgXOZtAu75m+LId7e/3nYVMluLvh0xbA/dTzp7gxd+P7fjgPDg3ylvtEEyKn3sPWzLlqexwJn3Pe5E3t9VBv1yhWVlipznFu7QWulU9LBwsCGvVmg1qjQb2pWZZ/ghwQTiqGTretgC4ePgLWWQGNR8AhTcMvqvl1CAeC0vUiFY9z4tgJ/ASpV+rSI31sdoS2aVDMr6J3m3S8DbyRrmyMJJCPoUK7qcoFraU30TpdRoI7eWj/TzA+kOWFC09JzWYqNsIth26jVL/J5ZvPsFa5zuLaIl5PkFq9y+pqQ1pSZlNRwiGdffvG0PQmbV1hemoGo9VkebnA2k2ViehRPvTe32b7gJWi12lyZuE7fOHpv6TBCnWjSCQuvI/bwuyefL5Fsdogl2/I40/GRjGaQcKkeM8DD/Njd/0kStfPynqOtfUct+w9ynBy2JYnWQ4EpgCtipczl57mk3//R6zkl5nZvYNgO4ExWJTfTwzFMFMl4o0Z0qEh9JBO1bOArvnpVv0kB2FNu044NIHXH6agniEZS6MW43TNKEa5TquTIxkblvKLYvs1dvjvQa2qhMYyhONRivppNEVFU0VRWFc6SgQiEXRV4LYAXs2L4THw+TJSzvLyf3uZaEeAPIVQOES5VJROOqLoUNwLS2tlDEPl5FuOMzA5QXm9QCDgwxsUUhtdesQ3GmUUfwSvz0M6k6Jaq9DVVLI7B4ne3iVfXiYW247HNBhIz9BYXiWnnJc1D62On/HsGMvrSyT9MVZqFwhHskxyO6VnCoS6BmPZYVauXZJBSzebwhdOoAoNd9ek2Wowet8wA2NpVhbnSQeT3DXzHsrLda5fnZNe9IXGEoq3SWCfn8OD9/LSV7/NufPn2LZ9mEMP3Iax4uelp77D4vJVdh7czdjUEW6cPyWzABcunmZ4apxSrsD73vuwtEP0ebpC/o4S9OFXTWlZKTT+4ZBPsvTtXI5IOITa6aLVmrIGQIB2UzFQuwbZgSy+4ShrlGk1V/F5siRjGYJd0Fsd9BSohSoh/xBmeV3eH17Vb9ndxULoGujTbZbaVxnPHqIT6uDL+anpTQYyKTr1FpWqStRIE0x2UGNtdK9GNxqh22mhNTrSerWrddDKJqbakbahv/zTf8pQdkI+fwrVAqcuPk+hvs5TX3mCW48c4efe9/OE/Wmp/afT4qknv8qnPvFR5hYukh0c48fe9V7e+ePv5Omnv8Ef/cHvEvL5OXr4dtYLq/IefOjH38Eddz9IQy/yp3/+6+RyS9D1SxvZgaGkBPKlaplsdoB4JMKNubysxZndMcPa6g2mR7dx+cUS519cQtdFgamHYKhrSRN0LzunRxgeDEkHq+37D7Ncu87+O/ZSFsB79iQ+f5Qnnvw05159lqToV9GC55+/yvFjO9m5fSflep2f/vn38blH/jcLl85JC0jTG2du2SAxvIe3vv0nGRubQCHMN0+dY6nZJpiK8ztvO7CxdtnyEEvobrHPYgX6QYH70OgQO/fulBBOSl62kJu6TRkk+JJ2gX1rtGCvxfdtJlpq2xxnEQvJb/rpscsuIGIBZ2tddQNzyba6ilMd4L4JQzmA2WWXKEGfQ6DZji2S8bf95cVbkmm3QayTDXB84nsZelcdncRqdrZdstA2kHXmb6O5lHX8mxQAru6w8pjs71qA30LmDoZx9OWW+wp2tsCGM33g3WLsLaC/FZbszZNsMGVJX8U93y9NcQEEOfied7rYvqytEJp7N2tvnye7i6rlkmeBCneSxk71OxeMvRsr0BPFt+JHEokCoAsNoClaxXhtxyK7LsAmRX8ojLsTpXwvjLuFH7d2bHkz4L5lVNoH4bYC7uIjDvvrfNwt2ZEAzW4csHEX2r/1scD9aautEKQDguV/e9Ut1oXbY+H7ogXHWqh//G/E6veYdqfI1tbwb4LXfWm9/gDlDTMiTqFpX9dUmb6RvrTWxbjxs8H7bwXanWvCmTt5rE5Q47bGdK4Jp9ahH7grcO7sOS6cEw2Hvr8fIVl5+zt/dIMxsdkKyaC46iDcLIdzvcbDERSvSVtpsN68ySMvf5xrpXMYQtdsqtKFo95oSnvAupDOiDZGbVWmR8Wi3TGg0RDdQ8XRi8XQIODzYhomuiiQE5peA/Zs283hg0dpN5uoWg0UjUgiTlOtUaqvEEkqUtMshDvCfcIQEg/R2l64KGrCOs6Dt5Hmrqn7+bmHHuYrT3+JqbEd7Bw/gjeo8a2zn+biytM0uyXZUGh1tcjqao31tQaibXckohCNw/RMhoFMmoLQEvvC+HxeKuUW+UWd4zNv4xd+7DcZDAsQYmIogndvcnHhWZ498ziXVl7GCJal/WUgFMMwgqzmRKt6UVCYYiy1k7sPPMA9Rx9gKDPC/MICK9V1livrrBfyTGcnedfd7yRoCjmDAMiOpMkqEvs3//Zh9ExOHvuwMkNmJoo/kcTortMZMUgZ2/F4dYrdHKnEENVKlZpRJx4xpNwI4VOulDDMAAHTL7fTUuuYgVVaHZWEZ4JgNEm1mSPWGoagitIdpBtfo2xcwdcNEPYPS6BYKinEkmE6ekV2E491d9A0FqUfu980mftUkfXreQxDYWbbKOVynnqtjdoWVncdAiE/hVKbPbtnGBgfkfZ/uqahq4bshJrKJImGo/J68AQCePxe4ukUnXab0KBJd79JXS8QicaJeiZot0vSwrTRXEW3U+rCSq9ZKhHyZNg+PsPlhVcY8B2m9EJZatvDoSxqpUxuYY7Y+ADpkRFZiCw624raieGTowRHu3TLdSoFndXzMdo5lcJqntXVm+zYN86efeOUk+vcMfYg33z066wXc0zPDDO1ewKjnuCVp79DsbjMrkN72bbjMDcuvITf7HL9ynWSyQRXl2/y8HvfK9ngVquCIXxBNR/ZbIp6uUyQDoPZDK12m0Z+nXarQjAUwlSF64WCKlCiT6GqtQnFk6hBlfBwCFMzMXUFf1AUkYnOqSq1dJuoOUBT9xFYKeJVTULBKIrfRy3cJDY1RatbodbKgy+KR1gSmhkisQCVtUWiZhS1ZTCW2AmJOlq0TdUso/qg3e7KfRlmG7pe/Kaw9WzTLfv45R//CJm45eMuAs/PPCoKSOsszl3n3pN38MDJhxjKTMkOwx40Pv5Xf8HffeZ/MTIxygc+8C+5+577abRq/Iff+T1eOvUchtYkk81w7LYjTO8aJBgP8M1nn2Zu4RK5wjwjg4PMzEyRy+UJ+YVe3pB2j6L7byQWlAy5bnhZWrqJ3qrSbQZZvaZTXtfIZgZQFFGz0iQSjOAxQrIfxb6906zn1hmcGOCdP30PnWCFS/NFnnrO6tHwzNNf4MDOcYxKm4UbeQKxEFq3zYAokq50uOet93Pl4k06rTyDo2Gmt59g56G3U1UGIRSX17fo6iy6tV6Zu8JsXOfOfTM9tYbFrtqOJ2Itsp8NLzx1inZLEAXf38/UtimmZqd6bLsDkt+U2LPXQTeA74F0R8cumd0NYsxxj7Hk6BazLRGRq5nSVjjGDdodbOFIS+QR28uwgznc5KCTObY+Zq3Icr9CYy1yxWKsoj5DpMBsGY8ziz13GPnlDT1xz+jE3rnDuos/ewDcpct/MwLWLVtx215aspcNfGZp9K1jcLCi7INgs9xyrbYDFKfeYAOqWEfuFBHL6XI89a0v2sdnO7fYEyAO2WG85aalJaQVQG2M2wXcbatK53zKc9kzQ7H2YdUDOt78VrDRMYXDjFXLIiRMMgASDkcWANnkUCRf+mFo3B0FSr+84s3Y6TcD79Y1Yk/0Vg40W2ix3wi0i225gbv7wu6B7DfQdjsXr7Pt7wW4b3ps9HWf3Qq8u0F7L7J1baSX3nlds4GNi9Rd4OGk85w5tO4r98XjCiL6nkr989G/b+dBsRm8u4C7o4d3Lnp7XvtvWncq0M0uvO6R6wbvKJw/e57z585/f09m+1vvft+77d+sG1Q8mKQV0xYFq+6gI+Dzy1bkuqKj0eLZG1/la2e/RDNQwBfpYBoG1WpFdkOsqi1KjRqNtipwGF7bvqpREw0XBDbr0JUuK6JgSRTCSsd3i/EzYWxijKMHj4rGrJiacNHp0PF0UM0KXV+TYMyLYepEAkFadV0WpaqG6MzZJRYcZcfgIWYis4zFhijn6pw4cA+p6DDrrSt8/rk/Iaddod6py4LUYqlJuajLzq/ZdArdaDIxkyYWM/ArQbzeGGv5Gr5AiHYdlFqcn3vwl3jg0I8TUmKSBTflIiUeaC1WKze5vPIKZ+aeo1QrUqzUSCQTrC6vsHNqP3smbmE0uY3Zsd2yALVp1Hnh8vNcXr9BpduWmYtuvcOvvPsXGQhk5UIqH5aK7d6Ah8e+9XFutl6l1LxJpD1OV8gnkgZqeAlPKIynEyISzdAyl/HmFPSAH28mJIF4xjcppU5EV6mXffjbQQYSM6iJG+SXqoQ8Q0QCERSfh5B3kHKhSDuxREhPkO9ewGtGUIwQsXCcYmmdeHyCSDhAq9GmY5qkghMopp98/hpR/xCLj5VZv7pMbrlEJOZlbCQrVjbZBEckps2u0A572bFnO5H0ALVWxbLr06wgT7RWFwGVkFWpuoo36CccjpGIRtD8BZIHx2nTQI2qpCITNJvzVFotUr401U6d4fQo66WbKA0Tvy/FwYljvLDwCQY6x4jlR7hw9lWWl/Ncn18jHfMTT0bYt28fsXSCeqNGOpXAv8NPO5Kn2y7SKgU5/+06Lz11hna1TigY5sTt+zhydBulaJljA3fw6Oce48baAm97+33MTEywstLixaeeol4rMDg2wvG77uHy808Rj0UolRpoSgEzFeAtd74dT7uD7lPp5tqUc6tS+98qlNFVjajfRzmfk8C44/MxEk/Iug7Rc0F0yBVZKzXsQ1eQGYPIVIB2VcPj9aHSIhGKoXj80hFI1BPU8DK6FqK2mKNuGAxOp+gGTbxpP1rckEXaQSUl5WOdjkI7WCTUidASzdX0GHHfEN6ogT8Wpu3VaXrqtD0BOp51TJp0fGEMzYBOBL8e5MP3/T6ZmFWc+vg3/oG22eLgwdtotsrorTJ+w8OenQfk9fH0U0/wxx/5Qwm+/9k/+2VO3P5WPv43/4OVpRWe+PI3iUUSKN42v/Chn+bu+07wnZef5PT5F3j6+W9J9k5TDTq6CBYnqFTWSER9ZGW9Sof1XJFKo8WDD72DZ589D50myXCCK6fXiQay5FbWScdDaO0SyXSQUDhIIjZEMp6UTjbpdJwHfvQkE7uiVLQ5XrmQ58tfuUKtVGTn7nHiYYV2qSWlN9lRoVNvondVpmaPsG3HMQoFDy2tztRkhGOHj7NagYtLLczQILmyyJyIRdtPObfGr77rmAXG7Cz5JgZaQDHxwASe+spTP9C6IGSU09unrW3Y3Ta3JPVcZJ7z/qYeJQ54dIgzOXRbmuEw6DbYdGqsHA+RHmHUnym3e6i4s9POfPSD8h6U6euLYuE/a/A90Gkzx4KUEU6j0vlGuufYvu92Jt7C69ZquLWy2JKPOBaIVndVsR2nuNUCqZsCHNfZ6uErh4nvO36J38Ra6HKZk/SX6PbqjNfZnghGxOtibbWlLj3JsDgKRxdry23E+mXT+5twwQb2s1U1Fo1vd1C1AyAJ3q1jk512BWiXuvfNtQxy7h1/fjtr4lh+bj4vFnQXhI48V3a2xs2T9jDJDwW42xd772D7gPAbsrsuRtp91/Uz7/13ZH+AsAmk9oFeByxv2n7Pw9O5TzdLQTZO2tavb/WEcEBv/3fdrLszTjcr37vetmC6JZC30gHW88RFdW/c5PYWnIeNqyLZCX7kxeGSx/QCCPs27B97b199d+mmbEIv9bbpDtw0Nf1su/tN573+sfQ+46TXXGO4cf0GLzz/wlbT/z2/9tA7HiIaE97sjieqLaeyj8cdZPSPPxmJS89rzdS4Wb/GV88/wlXJujcQ/huKadBSq5QbJYq1Cs2WjmhcJ5o3aW3BogqdYwCtpUt7SFMXfrMBdK2DKAwSYN4rXFmCfrLpQSZHJ1GMNtmhKIlMhCsL5/BGLS95n/CT1QVzH6DR1iVoVIwAMSXLXXvexjuPv5vXLp0npCTYPXGQgYEUF1ee5ZlLf0+hM0ehWWM1V2NluUy346PZrJOIR6V2b2IqxcholHq5Ra1mUmvotJoQ6ibZkT7Ch3/q3zA7uBOfGRT8Su+BJ6Ujpk5X0Wh2a1SaVRSfQrvRYjw7Kh1zwv6E9Kz3eyOEPcI9RePpy8/wzGsvokcCaF2D2nqJ+3bfyVsPnCQeTsjti+6fgmfxobC0fonPnf19qRePduNExkbRtAJGskGtLti9CWlBqShtAq0hGpQgsoYW8NGtRwhGYoSjwlXjChh+htLTtAMFWjkTTe+Sic0STHi4fv0aQ+Ep1swL+PUwtdBNBkPDVNprpPxTdAMVjPogA+ltrNefw9D9BMwQId+MLDxWGzWKT2rMn51jeSmHaqiE/EESqQDZRJzl9SK6bsoi3MFMkr23HKbZUlHF/AS6tGoNvH5hzeglGAwSDnjRfX5CvoDsgqrHmhjbkmDmqYTyRHzjxAMBWbAcaGfQA0264QqtdYN4Z4BWq8zk8GEW1WeIt2apviqCBpNvff1FDE+UwXSUVrPA0Vu3SceccrmNzxdk5FYfkVQMraoTUOK89pLKo5/7GlqjKm0L33LfnezcnUYdrHM4fR/f/vITXLx2jiPHDrFjdjttI8zTjz9OUy0xODrCrv3HufDUYyQH0rQUg9RYlJmJPURDYRrFmmxclgxFiUY8FNZLIqeDR7gvhMOEFLFYCqlSSySe0Kp1AuEgitcvZVu+WIxKYVV24VWDHpqmTtDrkUFkaiCCJxCiG6iTb3kI+aMEFnX8gqgd90uPd2pdPL4ujagmVluS/kFZoOuPhiTLr7WExCZDoJWU/v9KQpX9CkylgxLvku+08KV0dLOI0Y0Rj2yjWZ3D64vxi3f+R7JxC7h/6/nP09AgmZ5kaCSJR6vQKuZkYC+KQP/t//WvMc0IH/nIf2X3zqNUy2X+4Pd/l288+bTs5XDPvSf5kXcd49EnPkkg7OHmynXZlCscBk08T7wi6A6SyiSoVleIBb1sn5zAa/q4dnWezPAUKho3l+Y5uu8WsqFZTn/nOtevzUG3zfhgknJplXQ6Kp13sgPjFEtVaUM6NjnCQ++4n+SgwYunn+Bzj5yS8rLpsUFOn36FmV3TRMIRKqU1du/bQ8cMEYuPEowNEBsRDlAxcvkcizeuU8ivoCl+5pcK1JoefLFpBid3MDg0zrtuP8LsQGQDuDvMtLOWScmDQrPV5NRTp77nNWCrD+7et5uRMSsb4rDbkm12QQBHG+0Gms77PfAuv7PxJUEA9OQtjtbdkYM4H+sVNLpWn37w6tJl97LDjmzIdUCO1rzXSMilNXckJGI8ovmPlGQIq0o5ZkvbLwHoJjbZbhW7AWx6e3OThLIpkXBasQMGd92ew5C7ic9+eYoTFjgEmuPFKX3ZhcjUtv90sg2SjZcaHCsQcYIoAXqFlW1vuK7hyyyH434jlTcb9QEb2GqDce9Jjl2Fx3KXdgDhNErqBU+O7EZs2Z73je1aJ/v1pKdEZz05jlzreg6Lku7vBX6bxv/DBO7uC/p7ls306a17QNYu/NgK/G0F3PuB7SaQuAXgdUfTWzHdb7a9N9p2P0B2b8MBzu5AoicZcWQpripJ95jeLHPh7LPHXLv0+725exPQ3v8Qc26CLVlylx5ejMlqMGFFibaQrRcgOGN+M/Dufkhal68jwrc1ar3EnjVKoW9/4bkfFLi/nWgs2gPuImp3brwtx+o6J+Gg8Gv3yxupRZXnFp/giVe+hBppoHtb6EITrlWkxKXVbtFWdZrC4lE3JNugtoXu1UO7rtEVDi7tDmbHI4vc5L9ugG3js+zeOUOlVpQFiunBMPXWClV1DVVwq2pDgnaMjmz+0mwrqIYhiwNj3gjBdoydqRPcsfvtTI/OUilVZGHd3n3TXC+9wP/D23tAW3KV956/c6pOzunm2DmoWx3VCiiCQMIGmwFjYxsMNjiM49jLHi/Gb828h+fZfuZ5Hs8ePw8YP4xtDAgMSEIYRVBqSS11zt339s355Fx1wqy9q+rcuqevwH7yzGWx1H37nKpdu6r2/n//7//9v6dOfYmqusbU0gJTM3myGdHRVUc0iPX7hX+0H79fYWgohq45mJ5K0257ZRr94PhdfPTHfpVt8b0obTcuh7ursEc4JRgONKJRkPQ4kBXyDulZLpjE+cIKK5kMiq4ymhqQ/ulv3DjFd88+T93jwBcOMjUxwaA3yQff9uNs6RvD5XTJ84gji9IpsZR94eLPU8rXadc8oDRpOpq0fW40anjcXgqZBkGPF188QrawQKuZQ/X6qTTysgOtj1FKzUuUSg36evtpaE3qWoFWyYEaUmSAVi7UCDn7WKqdIcQALX+eHt9hipVpctoEfmUEf1jB0xDBwRzZtTpuJUAqvg1Pw02xsUD1OZi+MMva4hqlcp1GvUXTCdGIT2rZRaMl4QssbCH3HT1CU/VQXsuiqG0q5ZzsTun2elDcbuq1Av5glKGRLYQCEbLNadSdEUrlafJanlI2SyARI+xzo8uuknU8TsEQ66hlBb1cwtHjQA37UOeTXHtqgaZeYWWlyLH73kl/JMw3vvEVRrZECPg9MqhwKCpDx3x4gwFcNRWPGkTPxPhPn/4r9EIFj8fJA+++hy3jCRxJJynnNp545Bs0naIIcYxtO7dTyLh49dknJUMsCnsPH30HZ557lOR4it4tonDXQV9fvwQNTr1BtrSEpxFDVTRZLNdotvE42tSbTTyqm1qtKLpQ0a7W5PPmD4ZpVoUnvguXz0W1mKGptygWi7TcKh6fh1KjSKInQa1exuNVKUdihBsOGrmqLHhtRgOUymmUumDI26iRgKh8lbalTo8f6lXqnprwcQPNQ1BNUWtWcYTqOJwCXApivYKmBqg1l+U5mqpburiEPCFQdT5x13/sMO6PPvVFyk2VORE4N+q8/bZb2DE2hF6v8MlP/hpzs7M8+PCH+N3f+UP0epv/8if/kSf/+VnSuRKHbzvEv//jT/Lnf/O/spabJZvP0tJ1XKpTFqqvLuY5dOSA7Bcg7Glz+SX0SolUJM7MxAyq6mfrzl1Mzk0QCDrYNrKLtRsqy3N1qvUKtdIKfjf4PC68/iA3ZhbwB2Mkkz2yTsPrd/PTP/sTnD3/EteunuT6tUm2jvRTKlRYXE7jT8UpamkGB0KMbRkjnhokGhhndPwoWtvD97//Tc5efIOlxXmC0ShaS6VSVajVHPgiwziCfQRDMf7013+lAwQ32x8szXCtVuPV5195S8B9/+H9xITm3mJELcLIvp+aTPRNBJrlv23TbndwjACc0ofckGNaOEACV/NDFkC0QGmH2V7n7DbIbQyZjWjYs16capF0VrdOAUpFts6wI7cFEibWEIWp4kdRhQe5WeDZYdwNxxu7wYQxbmMzNBh5a/wG0LWaDq1v4aYc2qac6IDpLuvIzpxbANlkpy2ga4FlCWqbokbMmLn1DrSmC45lS9kpEDaPsCFLYhQ4iymRbi0i62nT6hu7VhdjaRaoynmUrLsxD0bmwswmyLSwmGzTPtIWMBk4x2x9JfGS/fjG37thsIUNZWmzIOlsWEgWaP9/AdzNWd3wIv0g8Glngzd+af2h24wJ7X5TfxjAtX/eDqQ75+/gT+ONsaKzzgPUdcJuBnozRtoCp92Mt/USd9Jf9qZQHf2bLdzfKCr7gYuU9WJZOqoXfcHiAAAgAElEQVSb5tQMZDa80J1ik3Xtlf1FswchVrBgZQTW4yL7SmN8e0OQ1bUIbibFsb5jj86tY4jmS088+sRbWqCPiCZM42NGZ0JL125lHqyX1tYIqjN+s1DE7wtIcVyLGgvlqzx95nEuZc9QceVpKg3abV2mnmu1EoVSkapep6q1qQndsq6jC1/upkK77qSQFv7QTvxuHwORYe699SHuP/hOFFWXTi2L1SXqngpr+esUqis4VEUWDLa1GuWC6OzoIxzvlWAXh9Bv63hKUd595CM8uPcDqG03tUaR+cVpmq4KudYVrqy8wOX5c1yYnCBXEJpchwStHnebgBf6BlISSIqqdq2ukFur4XVGCbR6+O2f+yTHtt+Hildy33LxE4uOddvlvIkZE8Wz4vcOaXkngEUDnYba5vzcFbKVHGrdwdv23sFYaoil0gpffukbLNcKxHqSsokTpQa3bz/C2w/chd/pw6O6pCTH2D5anFl7iufmvoguXDxqBbzhmAT2deHUo2poZR1nQ8XTo8iOolH/OEVtnnqzjFv1EVCC1PQlrs3Ns3vrdiqahs/RT62UxR1VqWgzaAVoFxI4XE5C4Qj+UJRaLkNTc0Iox2Juhi3xQwQdg2Qas2QXVgj01VDdvbQLDXzxGOUnGixOrJIW7d6bNVaX0zScLsPzV2nhFS3WHQ4SMQ9bDhwklOhhZX6BRrFEs60RCAqwWcfrVWQPg8GxrUSEC4uqssZlvNujtGpFtGZbzneBKRxeB5nVIsnwdsJeP6v5CZylOvHoFlS38M7WCJYSvPLN0ywvpllLF7j18G0sT01SquQZGIzI4Evo9IXM6eGfuJ98pcjC+Rl6h/q47cgDfOkLj/Dtb/4z/SNJ7n3wLmqNMqFeP1uSt/L1Lz+CphcY3zrIzuExlvMqJ55/Fp+nieJzsevWY8wvXuPwB3ZSuJKjmm/h9Ybo9yXJLi0xN3ed2NAg8WCcoN9PqneQcqNGMZ+lWdGIRUOoioOVxTVq9SoBl3CKa1AvlXG1oNHQyZezeF0qTU1ndS2NP+YllohRqeRwe72oyUGEpbvL56HgEgXBYekY5FIV4mqIlYVFWSjrdTq5fnmKwZEBmr46jp4o9UyRpupC0Ry4hxs02j7ahTqtcFs23VrO3AC/iiPgRSfKSCTBWuUcv/TQZ0mGBuX69cxLT/DYc8+wKmxEq1X6ggF+8cO/wKWLr/EXf/EpDh6+k09/+vO0dA9/99+/yDe++mXymSZK1M3Hfu0niPW6+Mxf/SGRhJfM6hq37NpDejnN7MwsB/ffKt9Cj99DMOwlk15CK1c5uPcIzz37DA6nwm2338kbp14iHg3g0hLMXK5QqwoVvEalssJgXwxN05icSeP2BejvH+DBtz/A8ZePMzI6wvadW1lJT3Dp/Ev0JAKMjY3xxuuXSfUnmc0s0VTqJJMeeuKi9kRkEz2ojhCNZgSlqcki2aJWoN5uc2lyla3bbmV5YQ2XL0TTHeE3Pvqr3LJ9h1kPZ3bW7CbgTMY9m81x5rXTb2lfuO2u2/CKmgkLnK/rf9eP243nTLcz+35o/VkCaVN/b7Cmxl5uMc0S+tkkKMa/mT8GlW3C5PXTd45hFmUa4H8jQLYwkKgDkNpsWUcmoak8oawZMn3cBfYQhcbS1rDrWNZ+bwUVlkx24/68TrQJkC+7m1puMGY2wDizJRkwr8UkwzrSWzNYsv5u4ArTNlHOo+0WWF7nncxGNwg2M+iy+NSsBJYuRDYsKfG3kKmuN3laJ1TtKgtzVoTHvg0jWBIWMa8W0SmzFqLZoq34eD3YMYC7BOEb5EfGbBo/phTHCgTMAmcxpyLb0BBaJuvj4n79WwL3DeBuEzHUmwHrzsPXJbGxBtrNhP5rGXf7G/2DgoQN4zdBpx1Adq8Mb3o93bIX8YB0dVZbf5aNB9vKAFjnsGyaxN+t5kayiMSSzGwmm7He+46VkvnAWkDd9h372DcLOCy5UkeuYz00tvsqv9fplmrWd5jephuOb16s1cHMWsDs590wl13nsAeoj/zjI29pge4G7p2DbXxfN57D9m6JQkHBZDhbLVHqxfXMeb7+8pfIKIuyo6pI4zdbJcm6a02NSr1GudqkVKmiU5ciOcEG6uUmjYooAER2Z73v4Dv5lYd+l5BjkKZWl/aKF1bOstiaY606jdaqyELWdq1BzO+nnK/T2z+MPxqn1tJYW12jltO5Y/xdfOz+3yJKH66WQtNZp0Gdi1OnSetXOT31JJPpy+RqFaYXc+RymtQJJmI+2o0MBw7uk5KWa1fnqZXdNKsekp4h3n/Ph3jv3R8g5I7hdKpSuCK+JxhRgUFNEsIA7rIo0imvv1DOc2NumqJWYTa3wEJ5mVpTI+WN8+Ct97Gtd4SSVuLJcy/w6tVTDGwdk41pimsFgrqHdx+9nwNb9+Bqu4y271L6J1Wj/M6zB0iqW3C7fCiRNoWMjuryEAymyFWWaDdyOFTx8nmJ+faiqZeZm5vE5QpIP3tPBDLlPNFQAEc7KDu1ik6IYqNwqhpRZRvpiXmKlTKueJRov4tSdomoL4zmzLJaWWEs/CB6XqGurkiQV/euoNUD5MuLpJpDuC57mT2/yMLCEsFQkHQ6TaFQRWs2KNZ0aCv09Mbw+R2ya2kkOYDP45PNdDLZNJWS6KjrRwSMovhZrOfCMjLek8I3UkEdDlKuzMp5p+6V2urVyhJ9kSFm8xP4Y/0kPD2U01kUp4+Y3oMz6sZbDbNwZpU3Xr/A/PyS7C8ghK79o4NS31wp5YgnotKScd/btuFVkpTW0pTzWe6441088fizfOfxb3PH2w4xtGOEWCBAW9VolgM89s1HGR7pIR7x4fGJGpI+Th7/Pn5vSxby9uzYjubSGb4lhD5bIRkaIbdUJBSN4hOddotF+hL9VPJVfKLJVb1Mu5SjqpUJiC6++TJ6u4GzWSMaMNjueq5MS3FK9tzlFdmgNvlSQbryiE2xrmkEfF40rSo75Lp7k9K/XT6vMTGpOqGBHvLZVXx5qJWEU0ybqNePR2RBCkXS5QKesT4q02s4Iz5pQ9mOaNBwU6Ig+xz4VwLowRbNwQpOVw/uuo+IU6XtVPmpH/0D4qFeubY88ezjfOu5b+PxOjm6Zw8Jf4BKusjn/tufEol6+cQv/w7vfvfPMn11ll/5hY/R1KsoPi+tWJv+LV7Gx0Ncun6J2cUlAh4XQW9UZqAioRira3P09IQIhFSKpTLhcBgXAY7sP8aFS6fJ5LOkUj2srdzgriN30cr18NJzl6RdqSZ6GVSX8Qcd7Nt/K09//3XKlbpsKvf+975bFhMXChWO3n6EyekTXL9+gbvv2cni0jKhcAK9qROIxSnXmlw+c5nh/jBjW3rZvmcP5y9MsJJp0ZPqp1woE++N8fxLx2k44+gNSC8vEA17OHD4fn7j4/9BriNiH7IkKwb4tIE4xdBBLM0vSh/3t/JzzzvuNVhsO0Dr4E2DabX2K4N43Wiw0a3flkDQaezrG4CnCdIsSYgho+lANytxvfFSbFlfuXdKEnZd92/hFmt+1gGwUdxoMdpyLk2ttmSLhQSlIxs2j2eBSItf3+BOY0fQlmDcwpMtWWtixzJWgailqbf2/c4pNslmdDISHbBtu9/mdVv0zYaHwRbmGFjCbP5kYSvTUrLzMTNbYTxSRobBjv8s0tZ6/oz7a8hWLDtNyYSbMicxr/IzslP6BumEWUhrAPfOfZfOe+ue+Os4xPBwt1xvpPxI1NgI4C4+btpN//8K3LuBsTXYHwjcTcBoZ7+NX9mRlvnwbLQ7uek93gCON+SpNurH7ce3UhabLQo/CLhbn7fSXxb43MDiW9HXJtG9tUhI0G5p4OxRuFX8YkzqBg17J11lc4axpDfr6biND+qG1aMTia6njbqzD9bxxH/Xu6aai9smk2W/X2IM9oXOSslZL7015/b5tRbUbz/21rqnCrb96LGjRhG5KAY1Lb1uChy6Hy+ThVdkkaoP4VjXautoSoWT06/x0tUnWS5P01JL1FpZqUOv6MIiskCt3pJyFuGuIPTuou21KFBVmirhSECCkYg7xc7kIe7e8R72DB7gzPSrvDF7nKulsyxXb9Bs19BrNVTdyXBqWLpvNNpQqGsUSlWqBZ0+9yifeOi3OdB3O25RRNly0HY2aTmaZKuLnJ16nmfPf5nZ2lVWMnkWVouCl8PlVvC4GwR9DnpScWqVBitLVUp5F33+MT7xvl/l3r1vJ+ZKITUwnaypAOmiUNYh1hZzQxFdYBVaLWGhWWZq8QbzmWVWylkuzl6hRBXFpRLCx13bj/HA4bdRqRU5feM8F5euU1UbVFt1yvkK1cU8P3r07dx/6G4U0eZa6C/NZ0v899Ern+Hy6lXaPhctdZmEr490qSC9z/WWSss1x8paAb8SYDTxMIu1r5FN14h4ttJyZlGVBk7VS8uVR9GToAekNSNKjaB7iJrwMc/UCEQCFGsFcpUq3vA8IWWEYMpFvnoJN1tw5bcTDKnkmmflu+AUgN3r4pXPHOfY6A4yOZ3Z+SVZv1AoFNArOtlylZbDSalaR3W7pFf4oTv24fKG8HoD+L1uCTKF3EpYTtZFkXLbKYtmxTPrCYRoxwr0HxknEu4ln52S9qArq7MUM9MEVR+50Bp+Z4RU6iiq7kPPLuDy9NJQK6Tyg0Tcw4z0DdFqaSwtzDMzJ2wFFTK5NebnL8i+AEG/j95BLyElgjcUpqXB9t238E+PPMFTT3+Ho0f3o3pV7rn7Hbi8MDu5yOT1SWanrjA8Fie81Ud5rofJc2/QataIRDy0fQ4SY8OEBr14iy28ogmWq0lPYjtrswuIlysYjKE6PbIVvdjE3KqT1bkZcDnl+9Ko5gn6nFQKVar1GvFIlFJFSINceAJuGs0WxVIejyrkAB5ZrOn1BWjWhRa3gTPqJ1deoe4t0RveSkFfpRWPk5u5zG5lhGa9wVptEVcgjFv1UMmUcXudVJU2fk9Eypeq7RzOmIuKo0wjBZH8ANWlCmrKScNRouB3Gx1Z1Sgtn58Pv/sPiEcM4P53X/0bvnv8MQ7tu01mGbaP9XPxjdOcE57nW0f51Kf+jErBwV/+57/gtRefl0Wio3t3QNRJvjzF0aNbePaFJ2Un4sGRYYq5KisraQkadu0axO1pSDtXtyvE4lyWd973HtYyabKFZYZGh3jhxeeJhjzcMnaMiVMFqiWFhbllKlqBTGHW6B7s8dJ0OijrDZLRFKMDAwQ9IQb7doDa4LkXv0Yk7ERrZPFGfVJGs2VsCyWtSl/vFnykeOO1l9l/YA+6KprHNVhbKxCIRHnyqe8SCvtZWMzR2z/O2PA2Ll98jduO3MqPvPu36OvZbvhkS2x+M+MuqQEhqXDC1PUppiem/4dxuxj3sbcd6yg+O9uxiSc2aNTNTOJ6ttlk0m0yGYPlNnXZ66S0cfwOXjP86K29cx3qmUHCOpIz2Ge7vbSw5xRrgVV8aWKADftllzx2gx85SA93ybaYzlPCUUYUV24kNk1pjHl8Y9M0AVlnfMYFyjxrywDuFkC39lbZrMicS7mPW/VrlqWmpXSwviulLmZTKdvxZOGnkImYWYON5OBGHLRuR7kedEmK1DJqsWncLbZ9Xf1gkwTJMYqOsjK3bARBMnIyyFgrKBLXLDXz0qvfFmwYD7BpcWkGcp0gwZxLu07GlrGwshXifBIbmZkCKW36t2Lc5SRuUHasp4fsb9QPYt27pUV2YN+JiGw38l8D3jfIYYwna8N4u4+/4dybZQIsvfebD9qMJswj2VI11oPdCRDMB9d8QzsduawHaoPe/c2WJ0t3ZkpuuufZLg0yosyubmZdchF79L5p0GJFsraMwMZgxWpWsf5Q2O9Xt47MKqrpzE0Xw2FN81vtnjo2PsYRG3DfoG+/ORa0v4HGAtVuEw5GpfuLmMemU6fmqLBQvMHF2ZPcWDnLdPqSdLEot/KUtRzVRl3Ot9as0RbVqrQkkyiK8KRGTm3RqLZQy0GGA7u5d997uOWWA5y6cYLj155isXaZertEtVxmtEeArVEJ/NOFMulcmVK2gasS5qGDH+ADd3+UqDspBibt/IwucW1azjJL+Ws8ceYfeO7KY8xnV8jnNVptBX9QaA00kokwpWJZdl9tVjwMRrdyx577+NADHyHl7Udt+QyvX1H7YzJFrbZgwYU9myn/kwZjQoeoSqnFSmGFicVpLi9MsKxlcfgcFIsl2uUWo5FhfvRt7yQVCXHiwhssaVlyDuELniWfzqOvlHnnoXt44ODbJOMuE5bymoyfmcJlvnz1s9QbOdRoGr0QxKtEaJGn1spRreVoiYiiJsKE3Ti8F6nkoT+1h6x2gZA3Sb64IGkMt5pAb3jJl6YkqzHcc4BqRcfnbrOYniHgCuN2Q665SMo/QEWvSPcXvyeBXkkQ7sujLfup+0vUlpoE416aN0K4rtbIr8wzv7xCvdGSxadi4dV0jeV0mXJN3IM2AwMRth/ci9vtpphNozcdCCcjoYOP9Pajer1MnTsl5TrDgyPUahXie0ZgoCHlQeXqEmFfiNxyBsVTp56apV5vE64P0fI5WFtZYqR/D96ags8Rxl3p4cQbM6RCKYIeHz7hZNPQWVtLc27iAj53mWgoKJ/T4dEoek4nEPARiSfxhJM8+s3vcfL159mzbyup3l76+pIM9PTJRl/PPPsS0bDC+M4Uydt7ufFKmvRslupqlsFkAKVcZ3DXOO1+N0q2ja/lJJIMs1ZeJdjulcWo/nAMr8sl50pq3L0eQh6VQr1GMBiiUsjRrJRoNTTWZudou9x4vG7qpRwuf5Devj6qpTJapS7lakGvD83RopKr4vKo+GIhnF6FfH2ZoLsHxavQDrmpr6UJe1L4m5AtLaMVa7KbcTFfR9erRAcjKAGoZIq4o14R6+HoDeCO9xPIO6kWZqn6FDTBlMWguebBX3VQaWX4zY/8PYn4gHx2//Hrn2cmfY3rF1dJxUL43XX+4fP/nb27xjh2113cc8d7+H/+/HPkluYJiNqPkJtP/N7vsVZO88xz3yBXnGM1M8XI+Bgz88usrhTwBRwMDvdx372HaDSrTE/NsnvrIV558Q3Z70E0NIv1hIzmYHqDeqWKrzmAloswe32edqvG6toSLo9GIKSQTEXpGeyVfSlOn7lIKhaWNThbh/dRqhR57dRTuFxi/auRHAxw4NZ9ojxABsPXL83w8Y/9Midee54nnzzOPfe+m4A3wMzsdVkQOzM3jz/ilFkoRfFSraiynmLntn384i98Suqru11UOvuLDeAJ8H7mjbPkM7k32xl/6O+FREYCd5uJg52BlVypBTzNBk3is5v93gL0FpstwLEEcqa8xWJu1wdl3x+N38ra1S7MYdJshoTGkousM3QbCmLtmWzzogxXF5tDn2DHBdtiZDXEHy0fd8vRz+RnOkWyNi3PBt38OnC3dNzGRrlesya5fdMVb4Pkxiww3cxOU/romz79cggmk22czQT/ZtOnDk4S0FrOt9kwqTPJJhC3O/zY2XsTWFuZgW5Zszie1VRKnkuMQLEYfbM5lElGSuBuu3bz0+aYjAEZx7CIU3OQXYofK0YSz4Jk2805Fekbefx/K+AuH8wu+ca/ClhbGh9bkWL3962Ip5t9N65p3dvTYm7tL1vnwjd5jTdGbusvkp1t34x577Dpmy0N9sDALv14kyDAmj87wJbjsvm7rt/0zdcieZpNgHs3aO9+eLpBtH0+32zVk9duRpxGBG09WeYgjOjgpmJV69z2MVmBieXxviEtaTusuK/CVeatNmG67+33ycvqFKbaFyfrgq0mDrb7ZS0QAU9AAiyrhZuwKtSpUW2XyFdXmS9NcnnpdS6snWBq7QrVRgGHSJu2Dfsqo8BGzI1Ks9Gm0dRpiJardQW1FiDu3MrHf+a3CISDfPWJv2G68Lpk93p7+xnuG6FSKMmOp4VyHY87QnWpzbHx+3j//R9lMLgLJ25UmQqUu4sBsp0auqPI5bUT/J9f+n2mcjeo1FuSORSNkgJB0UFUpVGBoeg2Du08xoGdhygu1nnv3e/HTQAHLtkIydiImkbFu7CzxCEbPwmHEsHuG3GowZKJRWd6eZZzs1e4uHid3pF+mTlYWlzBUYXbdxzkviO3M78yy/m5ayzUMqSrOSqlKo3VCp/4n36W8fiw9FuX/lid98F4T//q9U+yrJ5G12t49F4crTjNRgXds8xC5jr9fUnyS34SvkNoTOJorZIMvwMluszs9VmCDg+h3pCsQ8jXhCxGFBbP0Z8YJ+DaSoNpckK2ExhlsXiFgYEBehzH0EqzOEJQ1RXCfshVlwn7DpJvPk+kdCu1tpO++gF8mSbTx59keWWF1UoNTTRFkkWVOpVqg7VCiZazzc5do4R6emjXK1RLJbYdOMT1y1dxNpvsOnJUSo1WJyeh6aB3cACPS6U17KJvxyDTC2ckC+/zRAh6AuSVOVaqV3CVdFylg7h7G+SdZ4jW9uEpRKS0op338dgTJ7h2aYpGpUZLq0l2vaU3iAzGuWVbv2wa1duTYGQ0irPhZDA5Am6VfKPJ88+f4/jzT3Pk0Fb6to4S9Hrxut0yU3Py5Fn6Un7CCQd7fuww3/z0qzQqBeIRB6NjSQIVJ8W5RZS+PpJx0VV3hX0H99DbH+X66SuoogC13SDV2y83fJ/TIy5b6tn7+4YolrIszS/Q1GqMjo5S00o08kXaupC+tFheWkFz6PQkEgQCETRNuC4JW9E25VqRQDCEw+FldX6a6JCHeqlJIBhHTSVolnQCoTBRd4BScVX66QuP+MJyCV80QqmWp9gukvCJILZMK+nBPzBKre2hunodt7Bp9Adw9gmry2maWYVBNUzbo/FTD/1fxCKGq8wjj36Br37zH/i5j/yqvGf//K2v8OoL32VsvIcDB48yN1Hk9PHjxAMeelMRbn/gfm55253kyqs8/cxjvPzqs0RiKqmBBMurqwwPD1MqZgnERLDTxuX2ytqZiStTKC2nLCres2cvM/NTROJxjh69g5eefwW1ESc952V5do611UkcNBgaDtBWKgZyEy5IiRSnz11isL+Pdt3BYGqYpq4zv3Ce3tEodWeLe+67i7MXTtFQGoR9CXqjvYyNDfDCS88S9g0S8G0llRhmavo8Lx5/XtadeAINxrb2Ua0XicdG2HvLPdx//0fxe0PrWGKTei/7vi6KK8++fobcWwDu0ViUg0cOdphga9+1Mt0SQIraImngasgYxI+l6RZ/loWOQscmiSzDXUX8v5PRlYWLNzdU6uAWW8p7fTsyGXDzWB3QaNYVGeyu1Qhpnfm3k5AGiDWaEll7rzFGo9GPIWs0xtXBhwJkm5+Xnvl24whzf7TGso4P1r3NO8oGk5C0/M4lMjB19wbcM/7X4T7Nz8uxmGO09OSyCZg197YaPenhbrrKGMcy9icreDHOaWSJjTEbjaesYEpkpS0s0g3c7VkCS/bTwS8SuBtjl77uorGilI4aUhmx/1kFrGK44t+MpnsCd4iuq90sofV3MzSxiF7RS8O8MVa3WHmWfxPgbp7T/kLdFDHaItab2GA7a71ZYaANPVrgvRtQbgbcbwKdmzCqFrNs4MP1NI/1XSsI6Py9a8I3BCvWQ2gx6LYBdKLgbuBupYk20Ybbte3r41kPkLpjA+tB6h5rh7E3r78DkG+aoM1/YY/gO4Dbdh3rchlb0NPpPLd5duMm4N6VAegERV2ZkbfaPVVc4Qd+6gOGXs1kAeTiao94uxYq6xmxGCBFUQkFQhKIGyxDSzYhkgWilJkuX+afzzzCk1e+Rdsr7OKEZ5Uu3tiO7Eno3FWnT3asE0VgWkOn3XDi0NwEWr3sHT/Gw/e8h4tXT/L9c9/Al4DR8W0sL6+QK+TR6qJI1c1QeJwtkZ0c3XIvO0cP4vf0oLZd0jZRNnsQ6U/VQPAtR43Vygx/8/Rn+Papr1FqVXCpbvRCg9GeMcaTOzm0/Q6GekYIBgLkM2sk/X3sG78NlzNE2zjqerrUlmSrazWuT10j1pskHolLJxgxXyJ4yFQLnJm8yGxpDadXxelsUSgVmJucZSTYw4d/7IOyZuDG8gyvXDvHXG6FXDHHUKiHD73jffT6k9LnviVX3HWFo7imNxaf4h8u/BE+tw+30oderVGqFokEQ5SaE9Le0q/sYH41h8u9RDSUZChxlLr3Cs2scDRZFWp9dIoU9AUcbRWf009iIEh2RTjyAFoabzRJvlYn4Auir4pAIIIjUKXeMrTZam2USnOKpmsZV20ENz1EtREe3HEXj/z1Z8jPzpLOF9FVL7mS6IZaQ29UpfWj0+PBH/Ywsns75UKGSraMz+fDFRAe2gFcLi+VQpZwKExT6CcdDjS9TuJInJ6RcaqlAvVqmUx9jVivg9XKFSimuHXbQxLsrmqLNBoZfE0/xWtpkqN9qOUkjz16nKtnJ6QvedDnZrdoAhWPcf76dYb7Qrg8bvoGexnvDdFSdVR3kLArQHRwJ5/77Je5cuEsR47uoK+/B49HIZlMUsrDE995mpGhOINDMVyxLawsLlLNLzO4r4ex3jgLZ2epzWYpV3V8vQGcPi/bR7fi8wapFIsykA0mA7icXtR6nXQ6g+LzUatpDA4Nk04v0BdP0iiVqQsnp6ATd6YqbTNFAbhwVxG2kY52W75bstBa9Dmo67i8ipQi5QtVcoUceN0EgyrxYEAWlDcdblouF36XF6/Hje5QpMVpPVOTLHVDrdNwaoRDKektL9ykHM4G9AZxaA1pydoMu3HHglTbGRwVsc3WaHngl9/1uU4Dpudf/ibzq5NUa222je7kk7/xG1LH7vOL8/pxtxU8rRpjA4N4/AH+/Wf+b1oena/80+f57tPfQKtVEHXywgoyXViTLkBCgvZzH/tZLl9Y4PLlixQLaxTSBZmJ2bPjsHTXuXb9smwe9cB972Ty6hyL0xqzk2mcSp30yiL9fVEazSXcnra0+qzqDhRvkJXsGtKZEHIAACAASURBVDhFYOci4oswMtBDuTwtrTz3HTnGq8dPcn3uCsmBMClfH/29fQSCqpQ7Vasq+w++S/ZWeOSrf8/pM68wOJSURfjJZIRAIMCzz7zKvW//ID//8T9Yt902QXuz0bzJzliCTadwTnHy/JNvzcNdON9s2bal4y5i57uNvc8AuhaLbAF3IytgeG5LRttqYy+lDcLqV3brMbuGruvi5S5r7mt2/NHZfS1yQhoomOSdCRANnGMeS8gHTR9za29a35/t0hGTHe7ScTtV0fjHYnMNJldcoyVREn82AOu664lF8hkZ+3UW3iC1DO8T69oMrfd6ZsLCERLW2sB0Rz4jO46anWcN2Gt4mUueyATuNvmvhWMsEtEamxUobGaJKdh/o+OujAw60hv5V9N60gLn1nitoMwISMxGmmbQY2WAZX2ECJBkZsAM2KwmXGaRrDUecVy7wsAOPuwBlhyrrbDZjGaMAOYtA/c3kRf8S4H7TWxvN3C39NZmtbfxzBvaos3AuyUD6UR2tgjxB37e1s1zA/C1u71YhaGb4NsNQPPN/t28KzdlIjbLVnQ6bBmduyy8ZEWTch6sB8OKZLvYdjvgtnC2Pf24GdNuPbQbtW7rEeyGY5pgd6POff1tto/1XxIjWIy2ca2b2DKZlpACvL+Vn4d/5GH8wUAnvWil7+yLUuf4Nnchu9Yx6A/hMguOBWhvOCrM5K4xX7nC8avP8saNVyk6MoY9ocshYKd0vhDFW05RZ9lSQXOhCHeWlm6wgg2FWkkn6Eqi1IO876EPMt4/xiOP/y2BPgfFepF2y0W13GJb/wFu334Pt4zsx9t2c/LEeVkcdvjWO1Bwo5jFS4Jwb5rPiRiv1izx2Ikv8ZnHPyWgKgE1Rr9vjPtueYD7Dz7ItoGdNKhxdfo0M/M3GIiNcnjXfSiOgAS41rrceUeMB4ZitcDLZ47jFZroVB8JAd4VFz6XsGt0cuLSGearWdSwYE91qtUyczemSbnC/Ng9D5H0C4lLi7lSmpOXz3F9YZp2TefXf/Lj+NpueU3iyRLMq1jLpVTJ3Gk+9dz/TNW5gKMRQW32km+cxKGpREIDVOoiF7KCw1En7B9GURp4W4O0fCs0yyFWsxN43R7q7RplPYfX56Q/cICV/Bm8EeHLLwoaK8SD21BcVRbm5tDyLoZ6BuhN+mkpfnRfBpd2G0Xle6jlGHqlyUDsASZOn2AwN8iWrcO88NV/pN2skq/WyVZFP1IHjVYbv08hU6gST8UI9iXwed3MTM7iC3pwCDtHbxyHo0EkGhP0Jy2ng1pdkx1W48cUIr376I8Mk8kuU9WyRIenefb4GxwYP4Y70ENTuHjUazRWl6gFhdNODFfQSXAxyde+9SzT1+bRihWGUgl2jydZWlpltVpnZFgUzHpIJuMc2D3GUm6eVqBFn2cUT3iUr3/1cY6/+CLH7tgtJTR9/XGi0RBaxcf3njtO0NMmGHTS8oTZft8WWlqaWChAbrpO755Bmu0Q7SslypVFvIMKLiXA1ugOluYuUdWLrBWFg852Yo4AoUCUxflZsqtzhFJhMvMF2g6VRG+CYMhPK6bDXJ70/CJu1U2gf4B6w4Gnocn3TnQUdjuEbWqVmKKit5sUq2XJonrcHtmgqdpsU85nUAIhKYERQUPQGyZLDncqRKzqk1r3krchn3W3L0F5bZm19CzhYIt8JYc3nMSpOdF7nSgRJ85GBLfSJu+soThC/NqDnyYRNjTur5/6Dl/56l+TzZbo7x3h6ce/Q7UoMnMBBnv6GO+NUskts3vPbmnVeeyBh9Addf7yc39KJNZiZDjJiy89zeLaLD39EUqlHMVqjQ/+5I9z9dIi1VKFyYlJvE4R0AaJRfvYu3+cxx/9NgFPiJ95/0c59cok8zc08qUFGq0CZ0+fJ5n0MTYWoFrKycZgkViKTLmMLxKhpjm5dHmKrVt2sX3HLiavn+b2O3eRLRQ4fuIN8LbZf8su7rv9bQTDUS5ePEsy0cszz5/l6tQq27ftIhLqIR6LsXv3Fr7//SdoNcscf+kE/f2j/Ic/+dqGZV22jhdASRby3fwjgHG9rvHaC6++le2AXXt30T/Qvy5PMVPXktjp1ooL1t2qi5JLnyGjMYCooRm3d/e0wKG1r8qBdpFRGwZvwz/238u93ib1MECikdmUc2T+r8Ngb5iy9RN2wK24DlH0aPNelzJIO7knCy4NGWR39n8j/DIQjXEsW0dQk1GXTLYpfZIBjmk7aTHSnX3X7qhimhx0CnttwN0KouxMu501N8a6Hiity5MMW0WjE7dxTU4za2FgmPVuqPa5l8DdvL/WTBqA3QzqjKMZ12VQ8EZ2xczAWEGNOKZs+GQW/MowR+jVzfqIjsuQNDMxJTJ2UxMjDbERuG8mBfmhb8ObgHYLeG14WH/owdbTSvbvm3l349tdTLY9lbHhO3a5zWYFq11pow7oto2xExj8GwF3431d1/13wLtlSWhzorHmzZ482ZhIWR+o/L1VnGoD7huyH2b9gRXdbyZBst+eTpppPfzr/LMdUNuzEeupn00CKruEqpva7ppzI521OWgXHxUymbcK3O+57x5SvSnjkeq0NLYKbyyLKCuNZPIv4sUWC5O58noEK+f1Ssbl9OWTvHLlGeZrE1xdfoO8c5WicIFxiWYuAmTqKG3Dak6+186G0V665qaltxH9IjSthrPtkt0O2w2X/LeDu48yltiOW3GTbS5KPb1T97Nr8Db2j97JUGhMOpmIEU4tLHDy7Gscu/0I/dExVNxypMKtN1etSPvBoNuL2+XgjYkX+D+++NvkybBr4DC/+VO/z9bINvz4pUtMkyqzq1c4ff4Ux269n774KA55PJP+MN9FKzAT8hjd0eDM1XOy+DKXzZPoSRL0BxlK9pOIJplZXmAyPU/br1DSSxQrBW5cmeDYrv28/da3IUIYwVbUmjrL5QxL2VU0rc7+8d1E3EGcLYW2bBhi7HtyJCZ4//qpv+Z7y3+Jgh+vP0zYM0amcI1G1Y9PHaCsrxDzb8PhzZHXrkmPbRF4Oes9NBoK1eosupIjs5YlGuwnoIzIBkdKdAaP2s/y9RzFwAJOR4qIM07I0YM33KKoTNAsRvH6oVFK0gqvkfLdTr04j9vTS+FGiVf+/gU+9tEP8+pT36GxMidrHOpOhXKjRcvlYXV5HqfiZWC0j9DgEJFYWHZrzaczOFUFXzBMyBvC5XVSyhYo1WrUWw05v/1HoqQrs6xNzDE0dgQ90qAZOMfkZJG+8E5CkQRz2evsCB4CxxJ6PYyr2sTprZHQ9vGtb7/A+dOXaYhC2XqddlNDFF8LEL5j77DsFyDAdsztxOd3c2PxMsOH9jMaO8zTT7/Mi997loHBMIlEhN37t+HxuZl4Y4ELEzfo7/fh8zi48+57JUuvu0X3wzqNcptqU8eb8pM7cZ3VK5OE+vrpG9su293r9Sq+gEIuv4ZWgmgsLJ+LirOC1yOyD5AKJWUA7PJ4pFe97q6zdGkBj+hIXNeZW87iDUXoSQYJiqBZ1mGIzVeVxcB1rUSkJ4rX56ZVrOGo18lU6kSDQSn50sR76/DSbuo4Ai4c4z24ygrOYo20UsRZddAWYD+zQsspCtQ1XJqCN2ps623RSCzcxO30UdRKeH1J2prOL773vxIPG01+/vNnfo/vff8rpOJDLC2Wmbk2LQtiB/u3MdqbJOmHW/Zu4/Adt6EkUkzOzHP4tsN4/Sq6VpWA98LVZ5lfvcL5y68TjgZpoREMOSlmRUO3ILM3VqClMjiUYmF+iVAkSC6rU883ePi+H2fuWoVrF5epN1e4cv0C5UqTSFgU37rYMRomm84QiUfwRoMspLN4A8KxpkxP/yjhaJIXv3eCA/t6pFNQy9dA9bWZPj/JkWN7yRbKuFQPkUiMU+dnGd22izPnrnFw/wO8650/zujIKKdPvcrnPvuf8Lg1Hnr3x3ngwfdt2NgkK9ky3Ks27E+WDNPppJgvcvrEqX8Bunjzj9x65ACxWNSEGBt3XTu5Ze219iNtYLhlcx6zoNaUTBjBh7mH/AC81DmmDdRbenmJHaw5sCwmLcmJgUPNsVu7k4U1jEXSDmQlcOzIUAxXlI6frwSGBstuHNIAXF21kxuGav1F+NRL6ZBJIsourJbzjmmbuEHSYlM4WKfqEGhW40mz/5XEI2YxqXlFGzIDG+6RRfCac7KRdbeaG5mFwzYgLIJAcR4RfFgYxLo2GWyYzZqMe2LWm8r7vV4r2PmcHKQpBLJI1477jCnbEc+2pXXvCNqNY8mAotO4a53EtKQy8siCcd+Uafxhr8ImLLGFybrZ8M3Ycfkwml+wgKS9SMEObDdgvS7w3hlml++69fubzm2TRFj/1vmMnd03D2C9PB25yZvMy5sx7vZo0g6YrePKc9u14Datvv1U0q2i26Xf/EBnSmy6bDtwlwuHrSBCPldWysdaALqva5O3tZPWs7MC5nxu1GzZb5K5BGwIoKybsBGgizHZX+7uNKL4u/Ryf+zfwMt9bLSzyEgg2LU52BcICbbNVKCV1hLfCfg8KKpCurTG6Ruv8Mz5Rzm3/ApFdY26o4ZW16XftEoLVXRWFK3rccqudS6nE7Xlpt0WDZ0aNJvC/72NXmvQkmy8k1RggGO77uX97/gIsyvTXJs/x47B3dy+7e34Hb04W25cTl02vxDFcHOLE8zMX5UODaMDO1Fw0XQoPH/2dZaWV9g+MMQte7eykJniv33jzzgzeYoP/cjH+cCdH8aPD7UlpDCKLFRNl2/w0okXue3AAyTCAyhOo9nS+vu2fu+Ewj9dytF0tJi4fp3l1RX80RDJRJKdw9vxi9bvtLk8dYWcVpD/n11eoJIv8+47H2BH/xY8bQHcjcCmIYoIW6Kvo4bScNCqaUTDcclWSOBuZBA7P1dWzvDp136eQm2RViPArf3vZa18BbdboSTcdqK7WC2fIxnehsPtZFV7gcHILgr5DIVlJ/FkP6ucJH1hjUhyjJRnB47YPLWqk974AIW5LCRKrGllgoQINrbQ0Er4ky4JMD2KC20Z+veOUyi1CKsx4vEBLh0/w9WnpoWxOD/70z/J2RPPk75wgbpWIZJKCKt6llaXwB0kFk8QHukn2d/DU49+h6DPQzSRIBIW3WkDJGIx2fjmwoVLpPp75SQceOAWlmoTzC2dZdfA2zl942Ui21ysLmqEfRFcXg+rqxcZ8NxGKu6gqLfwlusEvKMsXy1z9eoCJ147RaNck17+gj1UXU4GhhLs2jMsu6Ym/R5c9QrekF/aEdZSDYLVYS5emeXl559hbCTB2OgAg6Pj1HJrTF5Z5vLsDIffNULPUA/hgT1Mf/EpZq4vky9XiA/2MrCrh/ioD99qk6lT1+gZGuC2d70DrZRhZXGZXGYNZ9CFo9RkaMdu8gsLFEgT6OmR+lBFg63bdnL+5AUcIQ+RPjerc1mCTR9hr3inRCMiUAJOIj4Fj1NFb7ZlAyyXQ6i4dcqCjXd4KSwsy/dTOPcMDPZQr2nUVR2n5pCAVVMbhLb0s1aoEQlEKObXCKkhsisFIkE3DrVOzVmX/RUqCNmMG1dEYSYzgxpz460EaHn9qG0vn3jPHxGPGhr3P/yTX+G1E99iqH8Hz3/vJK2qKBr2cGj/QfZvHWPi8hv8/C9/mMVKkdm1DDcmJ4nEQxw+cisDfaPs2rmHG7PnuTRxnKdfekQWJMdjYbyeNmuLZcLBJOFAiFwuy+SNBdwelVJFSHx6WZ7JccfBh1i4XmJueoXF5QnCsTbhmJ94LIjX6SCzsIRPAX84RGwgyWqpxNJCjqA/wWqhhj8cZnign0vnzlDTSxTaNQaGQmzpSYnVjMWVZbRqm2YDFE8Ity/Ogw++n5OnbnDHXe9kYWGVHdtGWVi8xBOPf40///OvdVxWpKOI2LOahim2BQA7kgITnIk1e3lpmUvnLv0wtPID//3Y3bdLR5zuNd/qzinZWFNWaUg5NnZU7bjDmJIasXVaLi1WtqCDNUwg3Z3R7uAhy5TBtMHsZKE7BKKtk6aZdJSw0p59t7LxVkZASlAMK0hFMEnCx91kl6WDoWk0YRW9dmwcTa17x9VHlkuZchgzmLAsqpvNhpTdWE6IFnAX12X4yNsMzu13wwTY8h4Lv3RT+iMBsRmvCamUCAMM7fu6PrMb03SAtm2fsoC7nF85R+sSHMmTC226oKtEca6pVbdwmv34VpbAmmfJ6JudZ+24rqNzl1Jc89k1NytDmmsy9VbgYuJWu4OSlF/J79j8/63gzJL32IF7B+x267A3e+ztUaRNMmGBwg33xmYF1A1e7Sx0t3TjJkmJ8Wbd/GPXJ2/y7xaDu5l85yZg3/V9e9Tbebm6o0UTCFtpqs2kPJJHttr0GgcyfkxbQiswsL/Q9rFZwL17vJ3Pd7HtG+bVeqnNAht7EGKx628mm7GsjDqLmnkP5HnNcxqasjdZG61/sLvEmMdY/4oV3xtpUSud1lm0zENbL+0jX3lrXu6jY6MIP3c5/SZjLVNb5sKwUcdnjM3qEGvo3IzH0O/14XG7adKU/sc3yuf5d5//bfLueSqOotRlC3l5s1Gn1dRoNYVURZFNmFxOkaZzoTWNSF/YRKoOJ826LoGH2OjdLT9Htt/D//7zn0HXajzz2je49/C99PqGJAMu5TbOlgTo7bYAvU0uTb7GhYsXeN/DP43L6aOqNbkwNcXc2jJ6Kc+hfbvo74/zX77wJ0znZnno3vfx8KH34Wl5jU580oq2zmL+Es++9B3e+8BHCLp7DUmPsZaYKWXL4gp0R4tT504L+MP2bdt57oXvsX3XDtllNuKN4HV4CIdC1Bt15lfnmFmdZW51iVy2wM/9+M8QcvkQqnyx6ot50Fo6pXqZ63MT8v5UcyXuPHqH2anV2DQ7r7z5hz9+8ee4XHxOdlKNqeM4dAXUJs52lMHI7eCtMrP6ijgLxfY0yVCKQkFHywuWcZiK9wr+/ABau43L26DlEsVafnrDKqv5OZqUyalFIuoozbKXVGiUTPEi0XgIT1mwdT24o3705hQKYSKJONMv5zjx9XPEExG8XpUH776XuatnmDl/jmo2S6XtpCAeJFW0pg+gBEPE+no4d/IcvX0xWbDscfukm4nX5ZEbmT+SkP7hLo+TyM4WbbWOXnLhd8ZIl6YJbIlSWF2iUMnSdPnw6gFC/mGS7hiry5PUYvP06dvRFqOsrCzz8guvMje9RrPZls+kYNC3796KqgiWPUBv2EtzbYG1lTx928dRxsJUVkJcvTrNjatniMd9jIz009fbg0vTuXpjiaV0hjt/PUj6tSq62ouvqnPmW5ep1BokhvqJe9v0jwcIJxNU5wokR7fgDgRlA6RoxItXValpFUKBoCzELqwu0ww6UONe8jOLKBUn/miQ+JYUrZoDLVhHr+dxLnpl4a3INmUKeVL9g1y/dAG91aS/v1dmruT62WhQbdYJRhO0a5pkwwXwMNYzF95IEL2lEYx6yVfTeIIemn4HqytFXK2oLOZOT8/SO9pDy+PF0TKKYn0JN253jJySxdt0UySHr+hhzVmiXtX4/Y9+WUpWxM/n/+7f8dWv/hVqO8zsVAYVDzFfmLuPHaWYW+aB+4+RrSxTUxwkEgleO/EK8ZSQk+nc/bY7Ud1N0ukqh267l7arzpe+/l85d/Yct+4fRatq1AoarVaVQMDP9MwKyVSKYjmPz9OD0kySnlNZmqlw+o3z9A948QU02SBsbGuSkE+hls7RF+/hxtQS+D1sv2ULlVybyal5egZG0fWmLCotlLNMLaeJ9am88+FD0gVnfmqJRCrC1GQJ1WG4S+ktBw//yAeZn9cYGbmFcxdvsH1XHyhpbt31INu27jEdo8y9QGjDWy3TzcNAcJJLsoCeSSxNTU4xNTH1JpvPD/+1AOy33XPMpl6xkU42UGnsPUY2WBEdSS2LSnM1tIM8sY4K4CqdW8xao27gbu39nevp8oU3CkpNiWwHQBssruXBbh1TAG3FoW5wirPWR0Maa2jw5fJts9aUIFt0dRUyTsvmUrTWE30HzCJKCfjNTqYW0LUsqo1gwMj4CntJyVabm6Ndzy3Habt3Fg6z9lkrMFvPXpgWjiZwbzXWu6V2S33tINu623YSzmLxjefHCHCsQEwQTfL38sIsOGa6lpn3ulM7YKtjMJVUHeBuSWjFdci6C5ltcXYkXlZQYgU9Vm2AsZ0alqCy1kAGhSZYN51p5LBsxbhS9i4Khluyhd/Gnx8KmC1m18bivhngtI5sgdbNgLsxtvXd+IfKdrpH3KUZ65ZzyDHYvMntY9rw2c3Q55sBUvMgduZ8Y1pt/Yud67Ex6+ueobax2UCuPUCxtE/mZRhf6FrAOjop2xftrLtcWGy3uvuBN15sewS0+aK3QcZiSY4sKGdFhbbxdY7SJU+yXhPjv8aCaD0HHYZlE0cB8ZknHn9CMu//oz+j46Mcve1oR7cnzt9ZPOxZILM2aJ1lWJ8f8SdVURENmQS4bKJTIc2Xvv85vnvt6+TdS9J5pVET+lbhJuMQeAFNc6BrgokShaoKlZoum480hSuLQ0EVQZCUVnpQW162pnbzSz/2mxzedYgTp59l1/Yx2RZ9YXUW1eEl6u9htHcvQbUXJx4KtRVeeOUZBlLD7Nm+D48nSLXl4PLsDcq5NfRiiZ23bOXFk99jIb/CyOC41LcnvCmDkRCsg6PE9OoFXj33fQ7tvZetPQdR2x6j9bJDwHMjUBPuOKoiOppCupBlbnGOYq1MLp+ToEt8KBIIsWN0B2FfQOraVzKLqB6VRcGqqm72ju+R3ttiQRJ+tSJ7kS1nmV2aYy2foVgtSR3isX1H2T60BRcuKXTvFBSbt+TVhcf423N/Rm5eyCRKJKIx1PY2lqdrhFpRxm7dw9WZ79B2VyRb7napBH0J1lYyBHxR8BdJ1PagBzPkWvOE1ThaLk605afarNBy5cj5y/S7B1iozRB2xkn1JNHrTtKzwtLvACX1NP60l4EDvaTTXlZOrHDh6SXZxMjvVwh7Qhw9fA+Ks8EzX/9bGrUqyzmNnr4k8f4oM+kSbo+LQrHE4FAvqupFq1ekxCEQCEv2VDCgeqOJy+Ugts2LolYIuKKUvBnqtQArrQk8JZW20qapu+lLpGhWVRyiu251CXfPFoYdW5g6OUExm6dZr/DYo0+TL9ZxKw4OH90qZURiUwsGQiRDHvTlWTLpAvGtA4zffoi5yzVeP3WKmakJeuIBhgdTxMMRAihMTC0wl8vykb+8k9OfvYK73qDv4b2Mq7vIXJiSdRJDI8NkVldJl/L0pfrIlOu42y3KuQJD48MkYkHKuTz1RhPRFTObyzI4NISu1PG2alSXsrJQNTbeS3Y1i39/DH2miqch3kkXsUCCtSXBJK/KzqjCPz/k8yDkbS6ljV6qM7eySNPnIexxIRoiCFbc6/ejNxRZJCpKYFS3QrZtSGj8EYXl2QyVZpmmy0lidJTGZMYIxtHwByK0e/wonhqFegnN6STi8tMuVnH7PKC7+dD7/lhqvMXPX372k3zxC3+FxxmhWmoS9kcYG+xnMBkEd43B8R6O3HWYr3z1HxgaSLG6skiyNyliPOLJkPy/1xXnyvUMPUM7mFs5R7W2wtjwAKMDW9DKTR7/9he4864DXJuYxO1yMT23glvt45bR+zj5wg2e/OdXWMvluOeeEcqVPJPTWca2hInHVPzONiM9I6TXCsyuLNA72AdtDxNT84SifezctRdFrXHx+nkarhbeaJuRLRF+5N57mJ+8ikupc+lyhtdfm+b2Ow6SL2XJF3X8/t1cOL/I0dvuJltalB7wv/u/fMYAULYGg9ZKK5vSCzbBLAxcd5Uy9OSnXz/9lhxlDOB+m4WvTVmIUUNnkDRiE7K6k5puKxv2SlM3be590jbQ9NsW2SE70bYBvNuYd6uI08D4ts7lJkI04I2555tYRzDmci82mXRLytHBUjaO0wLt1n5p7HXCZckE7oIplw31xNgNWYgFGC1HFlM1Y23XHW2/hUkESyzHZCoIrIZEb6Ybt+MNO3CX+4/lgW9BQpO5tttK2nP6HTxn8qHdWMYul7HAuwgyrAyBvM/CxMHKcphg2V7TZh+jJVuStp3yq+v3Wdx/+cyKOTRrNKzAySre7cBM01DHUhpYDj9y/KbURtpiSmLPkOmKP8tn7F8K3MUXuuUEnYeyC+/dxGJ3ISw7oOwGX/8i2c4PANPdoN1+vO6AYLOXqvNw31SUYv7LmzHytt9vGvjYLtSKmt8MeHbLcqyXyAhujCuyD8OIpG22SrYDd+baVtBrsQPWebpZd3uGovt+3MTkdwUKm2UbNlznBrWFnXPfMIEbZFTWYmCs7rxlS0hxmJ/4yZ/o+ASLM4tI184AGP3sLM2ZVaNkzr2t4VXA5zdSkIJZctaYyJ/jjx7535hVLtH2VEFvoYiXTUhktBZt3ShKFIyVrkOprMlOjoI1V4TGXRNMmejOpuJoKiRcPbzn/h/lvQ88yLkrx8kWZmWDoLZDoyFcMlpu9vS9g7t2/xQeZ5R6q06uuMTZC2eIh+Ls33eYUq3JUnpJykvSqxkKlTKFRgGnGxLxMEl3mD0je3FKcC4Y9AKXbrzByasn2L/nKLcO3Ymj5ZbHLmtVqlqd1eVVKV0Z6R8mHIrQdDSZWZ5nMb1MNpsl5POh4mSgd4DxgREU4yGmXq/hcik4VBWtDar8n0Gt6LSYTc9ydvIsy/k1nD43c8LHWjSoUgL85EPvJ4APV1uw82IzN7q0GgVa8Etf/gCtWpZwWADaDNcninhUHz2xQdyJIVaWXyaeUKUsIuARbF+QRr5Avj6JLxpHSQ/hGSijpNZorLlxrA2j6BBOBGGwwNWJZfoTwtGlSSgcQ9d9eDxhCleyBCMpVh3nGW54UQb201QdXHv2PGtvVGk1XPQNRpmfXaJerLB/7z5o1clPT7OytkJyZIB8MUted+HyqVRKZQZGR6WHjwjiIWcBYwAAIABJREFUYqk4quqiVMjjVFX8QS/Nlk5sXy8evyiCzMkC4LVGjmJpmbA6RK5QpC8wQMSTJF1cJZSMkamfRF9zkfAegHyTk6+eYni4l2/+05MUCjW8qoNbD44QjcXxBAOyAZOrXadWrRJXnWhujbHtB7lyrcj5C+dYnJ9hoDfIlvERAmGXzCLMrdakx/2xDwxRTLtkYOjRWgSKftn51+lTpEZduOq4AxEKxQKRmCj0FN2BnWjVqjx/Zm2ZdjUniyM9kTi5lVUyK/MEwj6cqgu9rdMzNoBe0GjHoZn+f4l7DyjLrrPO93dzzqHqVg5dnbulllpZsmU521hGtsHGYGAGBhjeGq81D4Ywb3jDM8EM88CAgRm/B5gxJjhgBkdZkm0Fy1JLVqtzrJzr5pzODW/tfc6599RVdcu2mPVKy8vdXfeesM8+e/+///f//l8XS0dIo2p4bKLRVYnURgqTqc30SBSTTTy3Dg6HjY5gi8tVKpWCBOfiWTh9Edx+F81Gk261LYtNW0ImJFr1dmpM7JuV8i6r34TFY6GjeKhsNFAsZtzDdsqpAu64k/AtUSqbRZoWN51KBrvbhKVtw+VK8CNv+s8EtQZMf/CHv8Jf/Pf/F3PbwcF9h2jUagTsDT74gTdzfvWUtLN0io65brcsxPb5nJSqWVKZHLfdfjuRQBSnPULbFONb336ZD/2rH6Vcy1CvVJkYG+XJJ77I0uoL3H/fLZy7+B120mvUahaUYpyI6QQvv3SNF777MhMzEWJxJx1FuPK02UxmGBsJMjMyyomDxzj/8hmKSgNPMIzZbOfK9RW6ZjfveOTdPPXs10hmNhmfGWcrs8j+fQkOzI5yeHaMbHqFC5fXOH9mSzZ+uPveOwE/p19aJ5lq8ra3PyIlGoeO3c7M9AH5/qtOG+qPzoxKMKUXfmr7XI9gMnX51te/daNt9Hv692A4yLE7jvc+q25Pu1P4EoRJEknT6KnGTprcdPdpVOAmxc9S1tUH6xpzqm3evQx8rzCxr0WXV9DVJBUag6uz3ZKV1TLDAiiLhU+X7shCUg0byHoskUUW2YEB6CL+LllbKfVQK1IFkBWAVF69SsVrZKcus9USrhJnqGBSEFoyfNClMPq9aVlzndk22kHKvdaArXSQLZ+pls0V0k+p8Za2ydq+bJCUyDliII97mE37w57AXcqbDPhJsNwIllvLRmjBVm+sNCmxHhzpuKenBhBBk9bdVZcd6fNWBEBCkiSccHZZ7/TGqu8MqGMM6fsvHcNULGfE2mKMRUZQH08ZiBiB+/cCOPVB6kWAg/NcnyQ31E6oH+hFtPpgvwrb+4prexUmfC8Av5dkRk46TcIymA3o3evgvQxo0vsTR01jGf++15jqwH0QoPe+Z7A80v/NqCHXX84eI3AT4L5rrI1a911NFPr1BvLzBjC+VyAlgzhRzDHwuZ4O8HtZMnsMvH7G3RkKPUMiftuzTtLC7IsXLnLpwqXv5Sw3/Mw7fugduD1udS4aXvjBZ67aPGmerb30VV/fLUCoyyl0yEIj16FCmj/98u/zbPprVF0ZWR1qEqlOkUYUKb+WmPvC4UKhUTfRqKrse1OgWAFIRawu2FLhxdy14DRZuePoIWYnE1K/2jZVabUqVNtFbBZol1scDL2JNxz+N/gdY7JrqSiQWlpb4qlvPs4HPvBBzBYfhUKRze0dktmc7IZoc9kIBj24nB3yqW0euOUh6Nrkotruljl39RTpaorx0SlGgtPYLD52MknZLj1bKMv0ntfh5bZjt9JuttnKJKm061QaVS5dusidJ24nEY2TTWeZHp3EKbWVGmOlDbho3CQ2OL30TLw52UaWJ85+k+tbi7jDYdm8qlQu0i7UeOShd3A8cRSv2durpxLyIDlHu2a+cPZvyRYWWaqfw9W0Sj/9dt2OpeMhNnI7mcILWNxZyikPR2beyvWFR0l49+MwddmyruI1e2hHclQbVayVBMX5IlOjsyizC1IXnVuPkohBWUnSabpo11oEx3zUc1airqOs5h5nvztIN3Inq9tXyTxfobJoolZuEAh5aHQUtpY3pDvJSGSYe+69k42Fi+RTaRwRP1eW1khMJFicX2Z0QvioQy6bZ3hkTMoNSpkU3kAIt9eL02nHsc+LPRDERoGOAKudIg2KdFsNXO0AnUoAd8BLp17GXDeRtZ1nZ7nNUdd90r3o2vV5pqYT/M/PPUo2W8ZhN3H7yX1E4zHsdgdunyhmzdMubFFxu6ksbfDAO3+IM/MlFhausb2+RCxix+93EwlFyGdrdIc6mOoW4hEbJXcNtxJgMjhOp17FjQe7w45IMW0uruMIBYnFh4mPzVDMrsnAzW71YLdayKaTBIJuuh0zxUpd2iRaBZNdq1MopuhYLNj8Xur5Kk1LjcTMKN6mF2dX4fq1ZXwej2TGHQ4HtnaLVqNFrVqm3TERCvhlTUinJepJRBdChYa5iSvhxFm14TQ72a5vcGV/myO2BxnPbLK4tCBBvyLX5hbdehd710zLaqIzOyKtSi2OinwenVqTjsmOrZHGbO7K7sZee4RH3vERIpFxucT86n/4OR7/8j9zYPaIfBbJ7QXeeP8s+495abmKREemWFrZ5uih22jUYTu5BJYyYd8Mw5GjfO7TX+PchQscu/V+QpEJfuZ/+7cMJ0LkiltcuPRtvvboX1HIL3P3Xcdodwo4XLC1WcTZPMLi2QbPn34Bq6PL2HiM1eUkzVaFffsCWCwK2WSOmUSCsWCcciHP0TvuZObIrXzhC1+SdTomh5Px6RnOXz7D/MpFuRYIadPsVJS777yVd779DXz10X/m209dIRgYY3NLSGdCnDx5ki9/+TkKxS7R+DjhyAi//p9+uyfxMDbp0fcYHcCowE7Vaesgr1av8dxTz72mfWBydpLJfVM9aKtmO40kTh+vSJxgNqs2txbVG12XPRivXWWu1SyqBnZ616jllbWkubaP9IKAV4Ia496j4xdxDZIk1vzAJfOrmSzo4F3fM3VnE11uoR5PleGIexD5U5V97qiMswDv4vgaeO9l6XuxjNYvR8+T6442gm3XgImmQOmZceiuMjpBZqxV0M+pS1Yl465n4LXtQgROerMrNUjody3dSzqtE5mDc0cGXoaaCRk8acGCDCbkX/r9gORnNZmQERfJHiUy+lH/JwKNHhkqkIDZIuVG4nMi+OhfY7+QVQZieoZC197oRhlaDYWKJdX71bvSyvVKPMPvyw5yYF71wPEeCotXY917iGnguz1G9wbAXE/nD7wJu17eXXKOPV7rXWDaSPTuEWzcCHjr/26UCIkR1osrjafVAwPjv+0C+AagfiMwr09YI7jXDW/1hUyflLvSavqSZLy3gWLVG4FzeTxDVbT+90HgrrPsxmc+eB/Gv/eO2bs29YUaDAR6zIoW6OnHX1pakqz7a/kRGvfp6eleulF9kXZPOjW47OsCX5Eu1N5IoSMVEbaYyk1KnF5+hr94+o9Y7FwCR1vV0Ik26wKMdyyyE2NVadKsd+koVqlJbbfNKB01JSx03t1uE2u7w6F9YxzdP0vQI0CMIm0NW50SuWoOq9lOPaVwIPIQ/upR9k3cgtvnJhyJyqlx9dp5zOYWR+buwOseYnFtlVylwk5qG5/Xw+zsLI1WgesrF0lEp5mIzRJyujGbGzz53a9jcZkIeIMMRcZJJ0s4HE62dpI4PD7pVxX2BJkaGcfUtbCVTXJh8Sq1Zp3hoRh+l5eQz8/G2rpk5RNRIeUxySJctRmVVW4gvZSn9gfhTvPomUd5cfmMlC+4Aj6KpQLFVI6xcJi33fpGbkkcwyoKWcWPWcwdsThaub55nq8ufZyd+iqWpIcCWzgdCQk2ksU8la1V3KEozWqRg5MPUu7OEzDbiZpmKflLlLptit1FgtUDdIrQdm5hsebYcWwzFb2LS1fPMjTkUm0nC14UcxFLIkc912Uy8AaWsk/h63ixBSdp5ZMoixHWL6Rl18psvkjAZZY1B6VCjbDPTibb5N//0q8yPTfMn3/s97m6vIrX6yCbLTE8EmPf/n0sXLlGu93A5Q8SjMdQ6orsAuqwgGPSiTVop1S6wNjI7eSaZarVJs1GEbOzRaVUB78NSxa6tTq2cIvUSpHDrgcRtdDfPf0yt9xyhE/91WcplevSCvPOOw6w79BR1lcW8Lh9zITd+FtVsgjXFDu+4DjPv7zG8vwS3XYZj7OB3WlhKD7KxlqRTszE9MwYSq2MElnDkx/hwOQBSqub1FtCzuKluJXE4bPKAPL4Xa9HVJIKRqlrscnurbnUDgGfj0qrJZsI5YtVlHpFWj8Kb3HhDmPt1ijnCzRNTSkbKqeTVAslRsenyGcq+CMROnZhGTmM0+ulnC/Sqlcxm1oU83Upn5EFb1YTDlMHq89GjhyVtSreroeCf4f5uQxvsDxMKlPGW8ywubhFIOLHZTbhsvipNhp4ol4aY1HqpKlWCzgjNhpLal+EbHKRmqtBx+wj2vXy8Ps/SjCsFqf+19/+Db75lX+EVhu33cGR42NMTHdpWlapKHWOHDtJqVChXLJy8vYHqSkbWCwNFi7W+O63N8lvQ0OpUKp1KFbN2Nwe/tNHfpUHHjrJ+ctP8JVHP0FT2SIa9hCPhchk8rgsCaqbUT7/2a9hcir4/GYZWFdKEJ904wtA2OfApLRwtS1Yay2EvnhidhqL3U2+1KQq2ERPhBMn7+H/+q2P8K53v4mLl88SDHu5//7DeJ1WgmEXX/3qo3zriZSUAc4dCHDLLXOEA0N8/h+fJVdSGJ+a4+d/8T9w6y0nJY7TwZ0OVI1Z+b5MQW3qJhlnM2SzWc6cem2OMsdPHkc0YNq1d+lSEj2JrStTNTmvysKq7iAS8GngTzUwUE0kJGNuMGzR2V65y+mSVYOZhKqE6TvQ6Hvkrgy3LOBUx0D86EWfxvP2LAn7QGG37bGY8xbVBECCTiHnFPUd2tanS296rK8GZlXEqxXGGjZevTFVP1ciahPUe5QFqpoGXn++KhjuE2ECLEvXILHvGTzWxff1zIUsJ9UsJXs79KDsQLsmHWeIXwvwPIi59OyEqlBQ70eXqMj6Os1/Uh3/3R1Y+2y8ateoj6E+/jp+Ec9AyGhlpkay7upV6IGDjqN6mQitbk6dSpqMSbfX7GX9VR187734/xO4D0pXeoP8vbDpu1xPXh3C7ZlNMEzWvQKNfhRlqO7Vq4L3cnjRnXYGAxmDA48x8Og9BFGQoL3MgwB3l5xn4Db7wFKnr/UJot5YL6jQfViNL5ymRVM/qMvmXznwg2C8dwjtlEZpjHGxVSeqgUUfyCL0wbvayKGXetRmuQrajdC9f2/lSpmvfPErr/7Qb/KJw0cOc+ToEfX2tYIQUe6xex6oC7SQ0WjKmZ4O3Hh/LqcLm80uF5oONZoU+K+f+U2+k3+cprdCWwBxkyiUFJYp0KopNBVFyk/aTaiW67Q7VjodMy2pZ2sS8Fo5ODvGgZlx7GYLDqtVSiWUdgmzrUqxWqVVcRBkmrce/0kODd9PIVOWHvGpbFZq0bu2GsmdFVzWAA/c+TD5Sp2riwsUCgV5/kOHD5KvpLm0dBqnxcM9h1/H7PAU9WaBU2efJjIckSuU2+tnfXWHQqGE2WxjYnqaVqPDaGSImD8sMwgbqR2urS3JJjBWWa/UpdNqE/T5mZuaw2l1yA232azREkDU5pKpd5VIU5uKiLbWYvG+sHGBL7/8GB2vE4vLQUPpks/laRR3mIuM8wtv/3lpXSnZMaEjkD5ZKmPyp099mLXkdRqlMgSqxNy3UGgV2K7kCHVtrO8sEDFNMzk2R4lVYkGwmiZI2tZBcVO3bTKl3Mfa5UuER/1sO69T6e4wHrqTXO061uwQFmsHW96DNWTBFKzSbYQJ2sOsll/Eag9QrWblM3YvHaS41qBUKslApVTO4wkFye7ksVksXLm2ym23nuCRd7+TL3z+syysLXDi6AGUVpWm0mLulltYuHCJarWK1WZnbGICbFbcohlRJYv31gjZ6jk8nnFGYwdoZmssZs4TdIogqcxqeZmatcJ+3/2Y2i7a3aK0gwwpk7SUDs8995y8jqefOk290cJmNXHi1ilpjScySZ6gnwmnhVa+QNdmxxQI4IuNc+7SOhfPfBdMDdz2tpTUhEdCdKxhug4LDmeX7HaSwJjCsCWutisvmqRbidlmp2uzMT4bI7e4w+zcMVqVDEtLywRCUby+ANvJHYJeD7WqQnR8DLs3wPLlS9i1zVJYjrrdXuzmDjZLU3ZadXo8WJoNeQ6h3c/ly9gCXrpiTtnsuLw+zHYBpkx4PW46jSKlel1aMJrdDhq+Lq1gm+qZJFFniC3nCrn9NkKP2whO78dWz+M0i66kwpmjjcXiQWkp2H1eOi4z6eI5qm4TLZ8d16pVAumOs0o95MS0UyRs8/D+n/gzAoERueb81R//Pp/6xJ8wPZ4gFA8zc3yS7cxZrO6MbMAUjwzJTsSHD9wrmenrSy9SK1T48meeo5kL4/dFsdqsFEom8tUWm+kUE7Mz/PF//126th2+/sRfcebckzIQEt7PY4kpwvaDfPux82zvrCCseQJ+J6vzeSb3RQhNWPCGPZQyORKuIEq2RLumEAgEOXpghnNnXsYVCrNT62KPzKFYXKytrXDi+EGmp8eJD/vIFq+wvbNKODxEOlPlqafO4fPb8XrsTE3u57Zjb+G55y5x6vQLHD1xJz/9Mx9WG/wIwkvWzWiyD21PkmuxluWUgFRzHRHgSwDF+WvzrMz/4IWp4jTHbztOIBToKwAM4KlHhEpArm8m6p4gt0xN1qBDAfF3lRnVdq5egx+t4FHdNPp7jMGdbfc+b9i/NTJQl2yovup9gKFrwtX9Xt3HBWDUpSTGqlCdbZfgVQftwsLRuE9r9o+9cxhYaH2f7A2F3C9VnXw/ay2Syypwlzp3yU6rBayC2ZcmG6LrqGF/VzX1AkKrDZfkscQftWZz4iQCtBqlVMatfZcCQR9TcR7NwtGIcXoBkQbcZVAgwbvWkEnKE7U6A63mopet0EIm+Sz0rrPaoOtDqJPGOuveA+5G1K+ppoy1ffr96OMyWPcnQL70ydd+vj/GvT93VaZSj/1uwrjfiEFW383dE3CvtMde7PmN2O7+5e3tAz4I3o1MeG/y9myX+kDRCE5fRdGzK5rujbLejWzAdnCwQHUQZ95s7HaBZM2ZZk+carifXYuDcQG5CbMurkG289XaPA+y4vox1SDCUNQzIIcaDIwGmXx9XPVgqT8/9gbvn/n7z7wm4D41PSWdZWSqTkt/6imp3suhpxX1winthZbrrxYJiz+L7/tEq3NJrTdpU+W5K9/iMy9/kiv1MzTNVdoWUYEq/Gi7WMXHFBPNCjRrbZoNIZUR3cXdcmEXrODxA5PMzsQxdZuykFJ0gWy3m6RyO5hsHRqNLu1ciLum380P3/UzeC1xqYUVb5QiXFlaBbLVbda357l29Sr33PYWAuE428ksmWyZZDrF+MS47PqYLqzRalW55+iDDAdE2r/E409+hbmDx7B7PTJDkEzmyOZL2B2iYY2Z6dFpEuGYdIyp1+u8ePYM0aEYAb+fHVH41+mQy+cZS4wwPTolmVOxKne7DaqVtGRDHA6RmlfdauRSLsalDfl2ib967NO0/FZsXheFap1mXaGU2cJSr/Pe+36Y26dP4jCLY4rUpJ6SNnN54wW++OKncPirJNOLzE29hc16kSurjxI2uUklC4xEp7DW3LhjLdK1LMP7A6QzKUbHAqTzdRzZIF2lg88W5rpyGZOnwJD3AI16hYgyRbG5jKCsTX4Rh9lw1KYJOC3MV7+LpW0n1EyQba5SuzRMJ2dne32HYNTP6vIOlVpNBjDC8eT82cvMzh7gF3/up/kfn/xLTJ0cHq+PVlchNhTHarfjtLnZSm/KlOtwIkFLpGXbHdw+O4H9AbLKi+CdYOdqmrlIhO1mkk7Lic2mkLMoOMxhwvYQ1maLejmHr2PCZT7Mxtoma+trHNh3gM999n9SLjdETMDdd+/nwJEjbG9ty06bkwk/pkJFWiEKI8WtUoeldIsLL58S5qyEvQ4cDjvxeJT41BzeUQfL56/htAo9e4viZol4PEg4MEyxkMFaBVPQwcj4CPnVPIlYgma1RNdvxdwQdqiiERn4hOSk1SQcDYHZy/L8JSw2G2anh4DPTbPWkOxYvZanVCzTatWZTQzTKRUpVqp4/U75Tgp9tSieVMJB2UW0sJEmk8owNBRkbGaGQjZPzrpNddjL4WPvY/WJr7F1bYXOZJnGnJOx55xEQsOYrQ7arYps1uS02ei2LdgdotgcsNuoiXZm3Tzu4Sik83TqXbLmFBW7mUqlzJBpmJ/7+b8gElGB+5//zv/B1/7pb3nDm97E29//ATxxP98+9Y/kii9Llxpn10PA72Lf3BEi8VHOvvwCixfmuXJqE1szQqPZlLKfje0K3mgCRbw/di+vf/M9vPXhE/zjl/4QoeC78/YHcDsitOpdnvjn5wg5PZw/9ywmc00WwNtMHnLVNaxhEzafj1Iyy4mJCcpr66ztVHjDW96Gp7FDtZBhNZVjo2LGGp7lxfNXmdo/wY+8/+2YUThx5BiPfv2zPPimhwhFp7h2fYPt5CapzFWS22kmRm8lveMkEh9jev8k8ZEpHA5PrwC0x3pKUNRnlVV1nebWIcG7JhPptnnp+dPy+f2gP06nkzvuvUPLumoETR8a9d08BjKxPflKH23J6xKMqm7rJ/Gs1ohHl/noGfI+4757b9MbC6kgXCuI1djm/n6vO6NoTjtiyRT2gXqNm0S9KjBWA48erFWBtCxKVYnIVleVihn3O11/Lr4t1vA+XdwvHtb3bqHhl2eRl9JDpv3MgeZhr3dfVRtaSRCkfVqmWtRrl9fUt5pUn7sq6RHf6znWGK05XwGY9MPrHvKGeaQD3l7Qo46LLpfRsyaSA+pJpw0dc2UQohcpy+hIfeYGHKDjArknCaMJsbdpCWE9yyCzEYYus69EN7uVB7oxSa+rq042f1+Mu2GgjKBX/vMAeN+Lwe7P81ci/VfIFPbQWe8C5oOM981Y+hsxztoBByNOlQXczWIbH8pNF4pBGcog02wsEtXZZQPgvREAHjznjTIExmhcfy67InTDImQE3YPH1xsSDAYPg8Bd11z1no0BwBsXhJux78a1Uo6z0a1oD+Zd/P7LX/zya3KWEed53/vfpy5wYtHQOtX2dHADoF1mMbVUqVHOpY+H1+XFKqlmsfi0qCo5nll6jL957r+R7m5QF41brF1MLROtZgOl0sKsOGk3u9LFQzQr6bZNNMpVhuMRpifjcnNVlBJWaxefLyCbzuxkMlTqwt88wJTvJO+//xeZDB7D3LarqUmhqRNBlqVDnTplJcO1lQtcnb+Mw+MkHp2Clpt8vsrhQ8dIpZKk8hsUa+vsnzpIyB3HYe5w7vwpRidmKCsKscgIIe8QmUKeldU1XB4XsVBUFp2KpkUNpSVB4Pj4OC6HnedPPS/tIAWr73EKdrPFvolpXA4XZlObXGaNXC4p9b7+QBSzkBlJrZIYuw7pWolvXT5F2lSm6TCRKeZp1huU81kapQyzgXEeue89zMRmMHfFRibYFXEAla7548d+jdxqHmoNmuE6B+dOcm71BSr5DB3FQce8gTdsldKljt8kAZjVZcNtmqTQStE476VRW2d4aoqspQyuPBZchGujdFoFWqJTpy+LbctH3dGhWXNjE9LtbhO/OUFqa4N6sYRpc5bN6xuSKR7fN8Plc9dxeCykdnJYbB5WVrf4hX/9syTGh/nCZz9Fu1Gja7Hg8ojCpg52l5VQKCbvzeb20iyX8YVCKE2F8LCfmi9DF+GLLxpsKVgKXSqeFiFblKpSoKLUmA0eJ91IEnbZaGUa1NMtDh99Gxur61y7ckX2Ebh48SrbOzv4vE5O3r6P8el97GxtIPqFhVxmwg4f/miUYjbLTq5C1RblwovfwWyqSmmFkJv4Qz5uPXEMc6dFupQl4I/RoES10JJSFIfFjdvjopap4B3yUctWJfVTK1fwh0JS+94o12XTp+1UlthYgnQ6Q7tpZm1lnSNHZwgFAljMJgIeJ5nkhlCfYbE6ZbfeUrFAKOijVVN7IkRCTrrVOvmmkGaZqZbqJCYiZNIlzA43FqeHXDJPp1mhmijjdsUIjx6h66qRKuSx+K1kC1dxPVEjFotitrvkfdiETMnrplUXxeV1hM66LjJhfhM5dwscDsLeOOFGh1x7G8XawWzzYqt3+Ymf/jihoArcP/F7v8Hz336MX/ut/5P57S28/hD7D4V57KmPMxSO0q17mBxPsLq5RCCQwGl18v987M9IXy0RsEdoNlp4vWHMDh/e6BgLq0mcnigdW5ff+8NfwebN8OIL32Y0McXE6BGq+Qp/8Wef4OhMnGee/hqhSIhMSuH6/DLuQJeRg6PSllQ0pBq114jZ4fxClumDhzic8JPa3CBbVlgvWWnawqwkt3jfh97IibtneOHFZ/Dao9QrDfbtvwWr00dsaIqhoQkWri9SrxV4+eUznLuwRq7Y4Ec+8CFuO3mnbAqnkbGqZ7fei8VYvCihhQpWddZdrLkCyD3/5PPUa/UfFLdLicyxE8ck+BJacN3aUF3nNbtbgxFBDwPoNW66yF3zdpcZW9VSpgde1b+q/0mIou2/6r7Rl2LI/UdjVPvSIPU7uhuJvFHt3KpFoyr30LXQRgwm70WTVwuGW6dJBYiWxZTiP11jLckPNZ0lfco1wK03Z5L4wUipqzeign7Z5VOvUupJGDRAq/1e/768Za1OYQC/6Yy7OipqOkMUyqpJF0FaiUyGJqntjaEWTGh/l3ep1SdI5xU9ANSO0Tt2D4BrzjwDfux9cryfaZHP0Vj7oMl9xPPWpTJGjCjGUercNVtI+by0+SLmiXCJ0bFeL4wxyJLVgKB/xF5QqF/HDwrc92LHjRPnFQyrbiZvKOw0AvHeS2swnd9lCLCRAAAgAElEQVQL6O/JtmsTes832FD48QqWdw/grsYgfYcWfVD3lNro5zXGIdrc7YFizbKpFzFrPqzyPAMMtS5Z0cHr98K498ewvyjcCLzfCKjfiA1/RbAwEEzpbLw+AfXr/oFXUnXwDZX4Wsqwzx/0Dn3quVMIrftr+XnHu96Bxy3sHDUbRBkN68WoKrMjn7+hkHfXfDD8u2i1LiQzcmmR0o8WdbI8euWf+Kfv/B3J9gJ1k5BMiDbdDaxmYeUYwOvy4Pe4aDUVNlfT5DNl7rrjLmJDfjqdHK12iUIhLbuG2p1usukK9aIZX3eMR+77GR489G5siK6JqlBHtigSWnnM0tJPMTVJlVc5dfnbnL36AmNjU0wNHQDFRbdpx2RzkK9lKSubhEM+3N0gByZnOP3dZxmbmuDa6jI+X4x94wdJ7qTZ3NrE6/cxMTrB1Og0z556ThbSirnQqNcl+yqYmompCalBbTVbRHwBThw4jlkwQ7RIp5eZv34Oi9XNoSN34vVG5bgIplGkDcqdLk9ceJ5ruSXsMY+0hyxVK1QKRRrFHI5al/fe+wgPHH0d1q7wMBZbu74sm/jrpz9GspCktJol4Imx7/ZR/vbx/5sIo2R2Uuyb3U+xtoUpbqZTaeGMd3BEXNR2vMSH9xNrD5NWnoWqhaLVQseRIi/cT+r7UWwN7JOLVFcChIpjOCY9ZK9so/jKNOxd/M0Ea+uXOBg5zPZFB4uXr+Oy2vCFAxRKVcqlsnw82VyVgDvK7/3ub0rP9z/52B9x9sXnpDvP8GgEuygA3DdJMZ2Tcg5PxIdFuA9ZHORLOYQbhv9gEJNSwG5tEvNOEQ8Oc31jkVa2RC6UJreYx46XuqeGYm4QXHNit4R43Zvfy6nvnGJoIs5Lp87w5Le+Q61WY2ZmgrmZIVmYWqyWZR1ExAGRWITcVpqJg4c4c+Y8xY6fjatnMdvb+F2iEK9BMBYjNjqFDyvRWFRmdErtIkfmDlBOFmQhZ7pdkj0NgiJQFQ1valZSApiGRsjmkijdGl6HH583JjvFxhMjlKoFInYP1+avEowGiYZiXL50mdGxKF6bmdWVNZaWNnHaLdJNxhfw07a7iYZDDHldVApZvF4XVpuLQrMqvfJLInuUzmKxORmOBFm2FzClmrgCHlz3v54rX/0mh977OjZf/Aadcy1Z6OoL+XG7bNL1xmZx0hJSN0uZlnBPClq4WrosG0w1agFG4nPYOlYingr1ThWHL0SnUedHH/4vhEMqcP/bT/wR+w6NkmqmOXPuNEG3C1+gSijeIZ9tMjV+jLnZA/zN3/01Tpude0/cx8c+8se4lBZD3jDbWynZ5CuemMDiCHBpfpv1dI16q86P/6sf5hf+3c8ioI4Yb6fLQW59mfnLL/Opv/xTKV1R2jZKFTMXLlxieNhL29ogFB3G3DJx774I5Y0VtraThIeCJIbisvmSxRGlJIL+lo2GWeGhdx1i3xE7F86fIxE9RjatsLKWpm2zcNe9DzIxdgBrx8/m+iof++Pf4eDRY2SLCh/+pY/0a6d2VTYZ+L8eUNQhp2DdVZJFAMZqtcYLT516Lcu/CtxvO6ZJdARwVzdylTgycMj633vstUZEaw5vfeGB6smtdr3UJDMSeats7S6YohNo2jmlDETt2CN/euBdI/p6uEcDnbvIOLlnqnIPHQ+r+5a6r1ksqjWhzvqKazSCdvEdwQ6LNVgw4OLS+l3C9YFQx1+XjOp6fLV5k3rNeqGuqkLR9lSV8dI+oN6ZHnToRJgKUvU6N401V9si9WRUgt03arx7D15PKBhAuwzCtGBCB9xGr3V1bA3yHHlbRpW+Hjxo8Uqv/04/i6FaTKqBiDCD0Ik/GcxouEH11xc6dzUr37tU2aFVzWbsBu26YkE/r8r46+OjZ2TkuX9g4L4LMRrenz2Y973SAcY3bjDdYPzdzVIJetVwD1QPsO5SZqNbF93E5WaQDTYCtVecw3irOvDWgL6aAulPUn1i9oZKnwB7SIv0id47/B5dXG8EvNXv7tbP7QXeb5YF0a+9J4kZYBokSB90zDF0Xx0E7UYwL1/XPZxybrbqyvXO0G3NOA/En5cWlzj1/GtbuO+46w6mZ6Z7TLra0kDTMBpAu/H56ffSX+D7wYXwvRbQ1CpTgeLlrFElz3eXnuXJy19hKXORYjtNrV0kEonhcwvLRIt0t9hJZtnZLjM+Osf46DBdUxWHo47V2qJcK0uA4nOHKKXaOOtRHr7vJ3n7nT8qempiNtlRJPXRltaT6oKnFm8KILicXuH8ystc2zxHpZ5lODKK1xrGqgQYm5yRNo6Nbol6M8eRfYcJ2QNcOX+eo8dv49y1S2RyefbPHqSYLyDsLyfHJ/G5A5QrFdY3NnEIFtLhoFAuUSqXMVnN1JUmitKUG8Hc5Awzw6NE3H7JuKeSq2xvXyaZ3Oa+178LmzWEyexUlY5d0bgdnr9+hu+uvgwhi2wbX6iWaJbrNIolOiK4mT3Jj77pRwk5Q+r9alYG4u5T+S1+65O/ztBEgviYjdTqdbZLm/hbE1RqVR58/cO8fO2f2JxfJTAVwjkcIhGYgYawDfRTa1dY3P4bHE03jliUTH6FYe+tWNt+Gp7LpGsLeNIniYUjNGp5KstV/NMu1nJLRG1xNoQWfjNGsH2EZrUqGcNrF6/LRXonnZMNuMqNJg/d+yY+/qcf4+8//w/83m//rmSKPaLQcySIX3SwdHsIen3SbKjeqOP2Bqnkc5SyGSLjYZyHLFirNhrKDtWiwoGRk+QrO9idCvPty4wrc5gUH+V6gWRrHfeSj2PHb2X8wG088fXHOXb7UVYWl/nGY9+WNQyJkSAH9o/giwTIbadlgWgEEy6PEwUzhWqNTKFF3eRga+ESThd47SahFMEbDnH44AnZaKtTr9GqN6iUKkSGhyjlUjITUyjmqFaKhOIJumY7VlEhW69RaNYwOx04QlY6+TqVrNDNi8JkNy6Xh07HQkf4oof9OFxmuoUipZpCS2nI7riFZJa2qSs7fZZFYBAaxtVVVIeIdh273UVX+ExbzDgtVtFPmGa9Sb2j4LK7qIV8tPIVOba+ex5kZyNDObaEu+zFfXGTbrONUlOZtfGpIWm1WWt1iBzbT1N07zz1NOGYD1cgiiOQoFGrY3VbKdULNLoFCv40dFx8+D3/g6DWOTW7uYYvZuX3/+wjHJg5yBsfuJ3zFx9jcW0FzA6OHb2H2255kLNnX8DrrNPIFvjor3+EqNVN3Bui0TaTyzeZnj5EsdLk2soOOCJE4mHe/rZ7cNjaJOaO4I/GEKtDZvs6T33ziywvXaJab3Du8joTk4fY2tjEZi6SGA0TS0ywtrrBG28/jjmzRWpnDcXcZHRshHymSj4PruAw2+UGpVabd/3YLUzs61LM1GhWHTz+jVME47MU6m0eft97qVdbDAWHSW3v8NJL32Ftc5P3/fj/zujkYRWcyj1Fq2/R2NgeI62zqJoERP11v3mOkMice/HcawLuE9MTTMxMyGMI7bieZe7p0FWtSc/9Q7y/qqe8Ri5p6F5XH+jOKMaOmrva1Bu7cxtZfX3vVgX9PZDba8I0UCvWwzTi6jRNuIqB+vSiiilV+U5v7zVYT0oTDe1k0kVGrqIq6y5Asg7sxXdVXb0mu9H0/sbMtDoe8ib6WWnDc5NssQSp/SBAgthdzna9HIS8f9HTRLfhlPuYcL7p9KU98ro0Lf8gLpESFWPWxhA3qKy5RhDKmErTuBtYe72uQu7iu3CjOv9Uq1LdXlJzlxEuP/Ia+3IfHbiLrLDOeRoxnJFIVp+VGgSpU6MfROrsvMxKCEcjEQa+ZuCuPq8b/uiRmRHwDAKhG7LZvQTPzd/PHujdC7hrDP6rgVY9xB5k5W8G3Aevatc59PSM9uB171V1zmgerYNuMmrE8ArZUe88vQmoVZ+/Io2nLyj9gXgFgDfos4332kvbGCaMkV3WFzVj5D84pnuN8e7JOfgi3GzevHJiGbMWyWSSb33jtXn4Cp37Xffc1St60Y+vMwvynjU2WQ9sdjEd+vPSbkN0UhWuFwI8ysWmpdA2tySTmK6vcSl5iqvp02xVF1BMVVnEWa/UpMZ9bTPD5maBBx94EJcbqrUUlWoeq9VCo9lieWkdZ8eHtz3Ee1/307zx1oeJORPQsQE2WjLMUbDKBiDCzkudaUqnQ6FZ5vLaZbKNTRY3zlMplxkKj9KqmBmOj2F3+kjmUpSbaQ7P7WMiNMT5sxc4fvxu1nd2WFhZJRwKSVebkUSCYqnErYdvZWF+kZ2tJCMjo7KD7MbONvVOi2ypgMVqkRZ+AsSMRoe57eBR/BanXPQqlQxrq2fY3lmSqfVofA6rTWioLVgEcO+2WM0l+eLzX0HxKrTtLcrVsmTH69kyhZUtDsbn+OWf/zXZYVa+YlJzqKaExf/+5DO/SdJ0hq7JTWspy51HH2Qzt81a6ToWX4CJkShXn7vKxMl95CkwE3k93tAc66llMs0X+dYT/8QDsycxTdbZTqa4NfEBzl77Jq7JS7gbD2Bv2ahWctQLdcz1BofH7qHlbrOVfpnV1QWadTue7GFc+AkPh3j2qWexOSyktvJYbRY200V+8j0/wS//x1/mo7/3X/jC5z6NojRwOJ0MJfy84Y0PkMsXJPPlddqp1Gs47U5qNYVyTSHkM2M71MHRsLFRuEJ3K8zM0YNcevFp9h0fYaU+T7A2gb0SIjLkZiefJLfZ4PgtJ3A4Ejz5+BOMTSZ4+aVLZNJ5ctkS0YiTo8dmabaEexHMTUwwPR4hHB7n0plLLKwsUFJsFKs1UuubuNxdhsIuLKYWXr+fmeEJVk6fo2x2MDw+QsjvweVzEXLaufW241y7eIWS0sXkDtDIpcmnkxJAZ0oZhiZGcPs94FAYGRlh9aVl2UH37jvvYXU1hdAiKa0aXruNZqslgwUhsaoKXXxXVHhXKRUKFJUSx28/wdq5Bbwev6wLETXQwh3F7bBjMtukF35baVLMlrG7rfimxqltJ+lUyyixGJ577mX+6t8zfvhhLN84i1LclJanVtzU6k28AQe22w+wrRQILRVxhJtkkxlcFTO5bJ3A2Aix+BBry8tULRYiwyZOOy7y0Q99k+GgagcpAoqOtcSzL3yD4dgQ8bCDxx77PFVFLRJ1eby87cGfYn31Ch5HmZeefJ6//oOPMxOMyoxIoSI8qH10TXasDi9dZ4hLy5v88i99mFZpk+TmJZo2O5H4CPum53jp1NN859nHwdrA4fNQrHU4e2EJv8tFxGdiZmaIjOhSW4ERr4dbJhNYzVWSqTVi0TCmppWt7RJth4+dcgdfPMQt97qZmPFw9fwihXyLmQO38c1nLjJ7+C5m9s+xtHSNkViCWqkiGzxduHSFf/ern9i16KvrlFFXvHtv66238t3WZChdWJlfYXVh5ebA4FV+K2QygbBYdzQWWANjPSLRsIerQYOmuZYLjoGgMzTw6+1auuuI7iIjwZjGuxtwiiQXDSoDQ6JBRQp9tKuubJIUEhSHCoZ1sK6SlIM3rH5f7bpu3MsM1o1Soi6kSFrzJdFMUAB3UUiq1bbpshN5b1pWWgf+ejBllHVoT1SFMgbHHUmK9dboPptsvGodc/QKW2UjInPP/cZo6SivS9gXD3Rs3dWwS33bejIo43ySBa9aUbT8lPZY9YLa3md70l316uQ9y5oGzUVIZDQ0L3y94ZQ4ntrfRVhDiqL2/rw26I60W+8bdOiFvOIXUkqmN2ASbQ9FACS87f9FGPceCn/1d0ifpOrkHnTw2P39HrgdFM/vcZq9gHvvXDfxSO1d+kBEawTK8uEZ5Bu9l+wmQYK+EO0lsegBWS0boAP1PYOXwYBIz7UYI359peilq24+rto8voH14e433wjcBwOAXtRv8MDXwf/g//fG40bPbiAbos8N9Zya1nCP6PCzf//ZV590N/mEYNsF667ryfrBi2o5pi9UN5onxqBU/0zAG5BXKvq26DCy3WnSNdfINTb56rl/4Hz6O7RsZTqdqkyhVssKK8s7spnP7L5JTNYmZmuHjY1N0tkSTqufzGaJSf8h3v/Qz/Lm296Fq+tXNYACnLe7lOsVfF6X1ImLK1f1gSaanQ6ZUp5GV6HQylNobvLk049js9uYHJuiXYOAP0q5XKdcLXL86AEiPjffePwbPPLuD3BpfpH17QyRaExqzMVNWew2yVTaLA6UShOPzSmZ1uvLi0zsn+Xq/HXJEAeDAWxdMwfGp4n7I9LrWyy8FpPC2spZNreu0DZbGBk/xuiIKP5s01FaOJ0uFJuJv/ziJ6lZC4iaXaVUoZouklxL0SzW+dD7for77ngDVrObrtARau406nMwc37rFJ9+5iPYspN0bTmCpjiJoXGS9Qts7mxSqdcJJUZoeZPU6OLBSdT/ZgkKi8o8z7z0VcZHOgSGAoy478bTnub8+ufwjTbxlu7AVEtTXWlhDzhRlAJOxYo55qPeahOoB8CmsHXVSj6ZoVxpUSpVcLtdKLWGdCBqYOHHHnkvkUicP//Ex0lvb9FQmthMJtw+B8FwAJfbQTgepVYoU6sr2Gw22TV3fGQEe7CBZdIhPeDbSo5o+wBb29tUk5vMHZ1g4vhRcmtlaoUcZqeb9ZUl5oZiBKMz+OL7+fTf/B1T06N84/FnaTQFO15jZiLKxOwotWqd+HAMa1dhbnySK+eusbyRYnQyTM0clvKLq+fOEfDbCQcduCxd6XH+lre/j1hELZyslnLktrewed1MTidYX9rAZQtQEVKxWoVwPEa70aRSreCyW0lvbYh8PWabC7fHh9PSJZ/akcXL+XSGibkZ0cuMfDpFrlSS81F0GW7XKpTqHWJhJwG7A4U25WJJFmvWq1W8Hi8uh0MWFpvMHanFrxQr+GweWSvicLplh9ZsNi27hQYSUZp338fVM59haP+bCVxco5spUCvu0FXq4PThGAmTmRBdUdM0qhlCnWEcaQs20bBJ6ODNFtnPoGbtUqvUMTnbdD0dfupf/zeioTFtqahzfek0Zy88x0Ovfwted4xGrShrWJqdqky/C7//J77xD/zU+3+Mc89c5g9+/Te4dXpWMv6VapumYqPTNVFriQ5NUbaKol+An1/5tx9ibfkywZCfRiWPydLg0ce+Jh2sPH4PTXODuiweL9IoVaTkyCl6mtkcWFw+2tU8cYeN4wcnMHWKalO4uoPF9SJ4g5TaFsb3xQnEiuAoUpC2lRaGxw5zdSHH7P77+Tc//2EymR1eevE5xsaHsdu7OP0zUu+vyy2kzED4UguW11AkuQvIGQoqdRArQOuZF85QyBZ+4PVfFKaevO8OiUTEWm9s8iQJHIOcRLKsUqMswK/WHVQD0epn1cvoab01Nl0tuNVYdI1I6fmEay5ysoGckb3VKFfjftvr1KliUHW8NBZ79/H3Gg5tjPWgQb9uTV4jLk/6zosDd9T7lMyudIBRNeri33qe6LI4VFWk9/CBVvuljYK6b2rBjRHv6EBex2uqnaX6n3prKv7QWWcZ5mi++gL4CqCtHlwFz7KJlHYu1YbbIG81ZPnl85X3pdVRSP2MGvqokpU+aJeZB/3zu/BXH1f1cEnvwasFumoQoNYOqJkkE1aLBatJWNiqnu5qVr9/jzqOkvuqHhhKZr0rMx9q8KYSvTJA0a/3X4Rx7yGbgYljAJqq1Em/aI153aNo9EZvolEqYQwAtCfee6D9S9nd3KA/mb6Pd11jv/XBlQ/MUHxqjJQHr894vl1SHENBivoA1YdyQ+Bu0HD17tUwlsa70bV5Bn/F3q+Nxx/MKhiPcTNpkv49I2jXXyQ9vjJKZIz3PSid0e99r+diBO67goeB7ImwhKxUKt/HA33lR9//wfdrHrH9ualr2+V96gvsQHZDXQMMGRLtJfc4PRJsSJm5/JBY4MSi0mYte41/PvXXrDevUncWsbs7EoiltnOsr6aIxeNMzSTIFzMynV0ut0juFGmVHXhbcX7+h/8977jrPbgsbmwmm+oMQFem/BfXFqmIbpnhGKZum0QiITf1XKGA1+uj0VZY2FxhK79GobLD+sYikXBQ2jKODo9jNrnkwlKrFYhHAiwvLnLHybtJ53NsprKMju1j8eoiPp9PgiPBCLqdflIbOwz5w3LjFR1Vp/fvY3N7SxarTo+O47O5ODg9iw01fakWozVZWjrPxvY1aZXp9iXotN34vRHpQHH0yBF8YT9nr77ElfmXqBS2MYk2s0qHhaUNlAb8+q/8BkOxKUzYpb5fHluGMRr9Dnzy6T8gmd1mOBohMjSN1zNKo1NhLbXM4sXnKWaTuIdbtGwmvK1x3P4x6qVVuoEA59aeod69RDThwZ8/jLkWxjW3TamZxLw8xYh9CHfRRyvUoZQry3HpBs2kchsMe0fIbucIWY4wf/USqXSSfL5Ao9JgZSNNyBshEIxz1+3HKDQqPPPM89I7WxR5Wttgd3Yx2x10GjVsDrMEoMFwiFDYg7nblfMkMTVExVKSDKq1bcJS95DaLBJ0WPBEHATjcaoZ0ayryk4+z9rCArNj09x214NYXEFOPX8at9vBpz/1eflMyqUqB2fi+AIesNoYnRzFLKw7S2XqHSdKo45Z9BEYPczm9Xm2VhcJ+024bOBxWHG77bz5h34Ml1VsOGaCPi/ZfJm6UsHqdDI9u5+d7S2uX7jI/PomE8Nx2XNgYmSUnWQKl9uHLxgktZWBdp2drTVCXhHAxGg3K7JT7Xa6RLNRYWhkSEqw8sk0wZCPmtKkXStSa1vpNkQRuIOR0RnyxU1iQ1EKyZLwYCXud9FWajKr4/GEKGXKNOlgczhpiiCgJbq2+inNjrOSvEp7w8rkxCje9U1qLZE5U7C6nKw4auQDVYY8I9R30tgvV+haHLS6beq1IsPTE6p0LLFJyHSCF//xS1RLRT76198iOqwy7kJGl8qscObsCzz04Dux20KysZrSrsn1Q/SFWF57iW8+/Tk+8N4P0S6Y+fCHfpZyqoRSVbCZ7DQUBX/Ah9IygTvEcqZMtpLjTW+8D0tH4bYjhykkN1ha/i4me1s2Yms2uqQymyidOl6Pg2a1gtfuYHRomJXVdaJjUUkAWMs1RsJebN2y6vpj8pFveKhZ/ZTaTaJROw5fBZOtwl2ve4AvfelpguFp7nndI/hDkxyYvRWXK0Sr06DWzHF98SohUUwuQKDoKioBiOjroHaE1Nd5o+zBCBZ1tlswttValeeffG2Nl4QF5PHbRcfUflOnHk7TAKUeTBiBq4TimsxE1kbpFsIGa8ddWQJZvGhoPKdh+d7eqDf364HAvbazAUJN09pLcKih3F6nTV1iK5l+VY8iLY01GklaLmqSC2PnO8niCnZbrxbWfOJ1Rl/y3loAozPN+h6o4w6VqNL80QeaHfX2S2kGIXf/nkylP84qu65CHkPxq67z14IkOVs05l5NSBjc7DShvV6vIMZIdbXR1DMyFlCzFXpgIuef2MoFw63XEGjj1dfvv5JF7Wv5dcmSGgxI0K1JZgQYl57uWlMuWZhqcOkzYksduEsHGbEeSeCuZmrUNUMUtGqBxr8ocFefzu4fDXjqIKfHjg987GZSlkEw+f0AdyNgvdk5boT+1Im4O5WnR9n6vRizA7ukJAPptMFzGOUz+u9eAeAHx1PHgzfQ7O8OEm/AvhvYef28ewJ2LZIeZNt1sG0E1cZ708djLz1XL8I0RMTG7/ZA+0CAs9dnRBMmoXV/LT/vfPiduNxCA6seRb7EPS9fw8Ks/W7wOnp/19KqDqtDLVLVtWqSmVDtuhpU+NSjf8jlzGmK9izuiIVSOU0mWWBrI8v09DDRmJdiqcLC0jadtoNmwcodcw/yyOt+nLtm7sdr9UvbR3GRgoFY2FxCMXdY21qTVpMmpcvw8JB86RsNBYfDhcfhIhqNkKlWeeHcC7h9Fja3xbjVqRQLHD50SPo8C+Z/fuEiJouwDmzyI+/+AEtb12l3rWxtlXDavJTLFcnWW6xWzFbVci+/k8FhtUm5xOT0NPOrC9iFdZ/SYW58Bq/Dic0kfOo7clyE5+PGzhJLy5eplPP4vFECvgRLS+vSMeVdb38nLqeNTqfO5tYC586eolotynb0yysbxGOj/Mj7fxK/f0hKBdQXVGuPLVkutTDryRc/w/nci6yYHidee4huQyEQ9uG0R9mpFEgvXcIyUcLcjEGzhcPrp1nJYnKbyJU3OJ86zaHJKaq5HPZuENe4QrvmINGexW0zYWpYqYnv1SL4YjNUrQXW5y/id0clkC4nTVQrVRauz0tZ1PDoKJcuzZNKVsAqxsTE8MQQ60vLFPNFWbwrloyR0ZDUKhdzeakvFhkFsfd02qJJkgm72SptEi0+E41Ojk6hTdA5TMATommDcjGLrdsiGhgiL4D7zg5Xz5/j3rsfYnL6iNTXn7+yTGpzjbPnrsiis3q5wsxkBItFbBpm4kNhxiZGyF1fZnYqQUOBVNMB4TGunTvLzuYKsYCVgMOMy2mXG+3RW+7F7w+R2tzC7bEQjCeIJRKUC0Wa9TIXzp5ncWGdqbkJvE63tLxMjI5QL+VpVspcOnMWTyRK2GNnbOaA7HSqNBtq4XHXzNULlwmHvPjcNqrCnanbITY8TDqbIR6LUC9XcVi7FHNFus0SjVaXYqGE0ye+46DVqBMN+wi43PjcHlo10WOhic3poVyoExmKU6o2qTmsLDmS1NcqjE4dwbWRwWpX6AjpV7XGmilP3VsVLRkYdk0wWrVRTldpiiZRLju5Ql5K1gq+POWlDgGvE1NX4Sf/46eJjkzKJUM0WRONtWq1KoFASJJaq2uLuNxWYtExLBYb7e461xafo1ouc3DqBFdPL/Jnf/BJ2XW2ki/i9TgZTURwe900TS6eeu40/oifte1N+Z694b4HaFcyOJ11MLfJZEu4HEG2t1eJRGxYqDEyPCR98IVt6+XLl2iYRA8Jp2zAdPLgYdrlJE5bm81Mie2ijapZSL8ijEw6ScyS3D8AACAASURBVFcu4fH5mdx3gMWFIm99ywe5spDhwKE7mZs5CG0rSqdNiwbZapG2sMOVTWn67iBqR3B18ZX7oWFfE3NKLQLst4AX/5bP53n5NTZeEtr2yRn1WagSlp64eJfXusQauqZ592KvplQHCEmVQND2EgEuhfZZK1Tt6WC11hPqybX/GTYWnZlW99kb724qcFQDIXkPBvcUXaevhkS6zEftQq4XPEoTLhGkSM913fVEv/j+eOgZCDUr0WfGVcCuXqB+mTqQNl64Dub7gFs/x26NuWbi2JMOiePrrLw60Cq4ltehDZIeuPRHqe9ao3/fYtG877UgSoJ2DViLoExq+zXnSz0w0+eFGgDsZk/1LvZS6y7ltB21aFrLsMigQwPv4jiihsBqsWkNmbSMjRaw9chf3Y1Pe+gqwBdyOH2SaAXF+tD9LwPu+uzV99FeZa6xhOLGk3KQpb4pODOeS/tgD9wbXUpu9hbo3xssBNFfw0F5yg0uyBhU9Ca1du83Clpudm89IG94gb+XAESdgIaK7v7z36Whl0y4do97ZUR2ZRuMYFv3O9VCUlk00Suw6DesMt7bq123vhDoUe9e3zWm3gRof+H5F246NV7tlyfvuoPJKXUBV19WFbj37kVLS8oXbA/WXf+eMeASoEBE2Dqg7JrFywotU5trOy/xzKWvcnrjFDV7DuxNMpkcOxtZRkbieNx2srkyme0alqaXN594mJ9408+xL3JQJN7EystaapVmR3TIrMtjpvIZKo2KCuabLbm4tVotPB4fQ/Ehssk0iVicrt3GRjaNkO7kiymGh3xcv3aWXH6b/XMHcNsC5MtpSvUM5q6D24/eQ0Voh8tNysUWbpdfdkmdm9lHo1VnY2tbddioKYRDYfKlAhNTk1xbmsdutUqwfs+JO3BgVYMKIetptdlObZEtCivDFi67iSuXrnLlyqKUkLzn3Y8wMzWreuTIDa9JsZQmvbPJubNnZDBSVVp88IM/jdMRpNMVHerEYt0PrlWxovq8/vOX3kqmvMrtnh/m5WsvER0WYN/CZOQI1uEYqztnSK5cxhqo0u3GaZZzNP0lPHYnVwtXmHBN4yg6aHrKdHxZfJb9eBmjnVZo1K4THxKdZscoN0tYOja2lncIOkYo5puSpV9dXqPVqFFvQqlWwySAdUkFx3Ta0qKzUlakM0u3Joo6a0xMjtFu1vEGnEwemGV5YZ5YLM7I+DSZ9Dp2l4NWPU2pmuZAYpZiV2FyaBZTC+qmFtVcGkdZIRAdYpsS2aU11tdXOTx1G6MHj4DDyeNff45qMcl2JovPH2BjaYV9M2FcXg/h2BCNSpFAyI0p32BiKMzyxg7rLQ+++AjphUV2tq8yEnDidDiZ2jfF1LQodNxi4cp5mk0LY3MTHL/1VtzeAOGAn42lq1RagukW5a4KF8+c56UXzjM5O8EDD56kXVdIpVM0SiW6jSbH7roHpVlnbHSEM6dPS/97j9lOOb/J4YNzsjvqWjqF02UnFAswd/h2ukIOlimxsbyEUs7gjUbpNETdgBV7p8vW+gYul0NatlqddoZDYYR+RDRY9DicJHNFKiYPPmuVUrDFerrMSGA/bG3gtbuptLrklSyVUTulzgY1qwWve4LwjpuF5y8wFAoSD3ml175Sb9Ad8ctra65uQkfhg7/6KQJRtXOqYM9UUKCxpqY2K6tXcHscDMWn6IrOwOYq1fo23/zWFzh++CSJyBHOn17i93/no8xfvIq13cJvNxEMuslVSpRaTVKZosy2ZUpl8oUiibCLIwfHKZfzbKxn5fszNhbEKxQr3TLBQJBcscrQ6DgmpUmpViQQsDMRnSZgcWGu5PC5muQrFfI1Dy9d3uTArYfYd0eQjcxFgqEJjhy+C49jgv37H6BUtRAfnlRzX+0uzWaTRrtOoVGQ77+QZbRbaoAqlRBaR0zJtfZsBQ2Oaxq7qgIcFSIuLy6z/BobLwk3GX9QFMurMgp5ZAEKNQcWFT/pZ9SysTcgk/rsuQpq5R6lO6toYNGIv3v8eS97L+QoBgS/S3rS35f0PV3HGOIbsqi216lV8wg3wmghdRkQv/ecSrQCg0EwrAJRTY+vMfo6y67ujzqrro+LBtw1iZAONXpMuLavqlmBASG+xOAqmFUlQ3oUoN6LLPUUGQ7NslmbND2tiRG76BIWtQ5APVUvg2BRi4z14lEd90gdOqq+X90zdC9+TbajBwg94m43sO0NrQQN6r3ohb36ucTVCMmMmvdQ77GHtTQVgbTh1N8HTSKj1xEIO08jnpPP/385cFfftV2dyV4NwBlfGiMTPKiFMoKtQYD7Lw7ctRd5FzC/kTa+VzJigI3S73Tv4sweGJXasf4ioQ7d7kpzfWyMzLW2nu0G5Nr1yum4h7OOziS8IkMygHSNQNl4nBsBWR3cGuUuxuc5CKSNz623IL2yymaXzMp4jH/4u394NWx+099Pao2YjB/Swbs69FrGxdB8adf8HLT0FP1Y7KJJi0ON4gWAF8BdwgUTTWpslud55upjfO3U56mYshQbFVKpHJOTU7QqDSqZJmP+Wd7z+p/g9cfeSsw1gqVroW3ukCpmuDJ/iUajRi6dxBvwYraZKTfKuIRtnS8gLQdV3aYFv9fH+uqa1KCLZkq5Sg2rXchs2gT8DsrlHVZWhXPMJsORuHTt6FhqVIoNHrz/h8ikarjsIdY3MpIxG44lCPkClGolkqksEyOTNKuql7KwKfSHgmxsb+FyOZkYmSAaCOOxOaQO3mb+/2h7DyDJsus880vvvSlv27uZ6TE9wAwAwhAERACkaGBIiH5lqFjtShHirsyKiw1JIZGU4a6CK4kkaINaCQREkARJYDgYDMZgfHdP++ou22Wz0nufuXHvfTfzVXaNwTY3I4Dpqsp8ed979937n//85z8OiqUir1++iMNpJ1/I0a6XyeynuLu5ycf/2id435MfkKDWbnFKxkGk0oU8wu20k9rbptGs4g0GiMXHsVt8Us8uNybZfVExQuJ/xlbMv7v8GbZfKXA6coZr68ucffLjlNsbBJmlX2xQtG7QazWoOku0elDcyVCwplicPUrL3aCUKTLOaXK2dcEb4rPMk9lK46jVcPj8WIIWKr01pi3nye1lqZZatMs15mZOsr1iYWcjRb2piooeefRhLr95VcqXRNFwq1im1ajjdHmYOLJIcnKSdqXI2s0rRANuAqEA49MThOJBMntpnC4vvU6dSGICC1Wclj6JcJitnXXG4nO0KlVy5YwsDAy5YpLV3S5tsX7xNlFfgImxOMmTD3JjZYNvPf0Cfo+XTKFAuVyDTpcjC0G8fh9uf5Cgz4vH7aJXytGrw8ZODmtkksTcIus33qSaXuHo/AxhUbeAhfGxJHS7nHr0YXod4eTixWqxUypkqdWbsni5UCwyOTsjmytRr7O9u0Gl1qRag5uXr/LoE49SLpV58dlvMTYxxqlTpwmG/BxdnJfvy6SyWG1NuvUW6Z0tGvUWyekkllqetc0s7/nwh6jspVlavk7f7iQWDsprG/A4JTgPO+0UcllZmCqkR6IhuigOL1QaqrGY3YnX1SPos7HXEQWVYtxx6u08SVuAcrZJuldgP9AiFHKTrpVxWsO4IzE8N7O42mJjdmC3WXD4XTSiLdmRuHo3R93Z5u/8L18kFp+Sz4qSB/Rl8blYM5vtMq+98S1y2Sx//Qd/jG5HyGXEfBaFhDU67RbNhh2/L8zK7RW+8bVv8nv/96/Tzqd4z0Mn6fYaNC0dTp45wyd/9DP80Od/gma9zmTcy/xMhJ1tEWR7qFVqjI0FCYSshEI+9vdT+EJhVjeyHF2YJhh1cvvOTd577knmE+P0q2WqxU059y5f38bun6DmsPDjf/8HmJkTPu3bjCUmef21O3zkw58hMXZE2my2e03pAtLptCnVyrIpnHgJ+CJ1voY9oUr/C8tC5aMunhO1TxokigHApGTRYLMvv3GZwn00XhKHPHv+rLRU1QHDwf30oIe7Ln6UzL9uCqRlkmYyS2dqjUBAgHG1owt9tqnRkYHiB42YNMgc0O/qM4qhHuq2h7p2tVtpbb4AndIO0tThdQQeG9ubYqPFS56TTN0O8ZkIquTc1HpxOS5dYyYCG+WYIgMdk0pUy3S0zMlMcGn8IDMDJhnOYA81pMKDrL6umTOw1SA7IPdPw6pZ1kQMMzVSNjOS+dABhnb60cfRbLnc27XnuyrPHZy7xKcjGERmA7QXuxq8KTukghmLANgiUBNZJmNea3yjC1VV/kPlFsyFsRq4y8BhIM81ZDEm1YfGKf//APfRWWMC7mZm8jBE9XZM+1sBdzmZDF9OMxD9/wLezd9/wFFmMMeHwHoAUkeY/FFmXbxPp5lGgxb5XuNG6YfmnuuiG0IZLMU96bkDtkqH41QdMatn0WDEdU5OT9ShXkQeZAD6dTBhjNUcfZu/zfzAmrMNg++8pwhVrwvqIdAP0uFncPhv//SP//S+de4/8tkfVec78rDqH/U9khuL7v4mr8+QhT8wby0WCZhlCD1UbgzCuTYNauT4T3/8Kzzz2tfJ9wrU+sJv2Ye96eRk5CQ/9cm/yXtPfhgHXoSBnThQVxTetRpsbN2lWi0RC4coVwsIRl9sjrFkklwuTzAYYvn2HQK+AIGAH5/PRyqzj8XloNYWdoxZguEoAZ8Xt6vP+t0bVOrbWC11Wp00Po/oDOliOnmagGeCbtePxxtlJ70rr9HszBQ7u7vQs0nf54W5Ocls7O3vibygZPuFLeRYIkl+PytdZc4cOyX9qAXbtrWzTbFUIJvbx9Jrs7e7y/bOLp/53I8zNS2yH2J7Vx6+wuXRIq0eFfve61ZlZ9FSKY/d6qRcKhCLT2C3C0vKMJ2ekJVo94YuL259mb945mskXHYadkieej+5navsrd6im2sSjs6yuPgY21yhWEnTXoVeuE4/7CTgc7FXWaJZseJy2qj364xxksLdPeytFnudPOFJL9OOBE5Lg91MjX5zjOTYUXp5GyePniPoCTAzN4fHE2B6co5SsUAqt0OjUaPX7bC5eZfLV66wtr5FqdLGau2zduMyR04ucvTELHtbeySnp9hZWZUFlv6QF58viL1vYSwWolkr0+nZ8Af8lEtV+pYW05ML8nMCmIRjXlqZouwd0MTC+z72w/z517/Oi8+/iMvuIVcsUq3WaLc6HJsLEoqFJbiLBkKMj8cppPeIxcdYvnEHonMEo+Okt9bw2zokREfUeJJqZpvx6Wm2V5apdF0ycGhWy3LuPffCS3zgI0/Qb3U4evYsHeFJ73ZTr5Qp7G9Lcagonh5PjpPZ2sXlDeD0elVDJQGuLTbanQZuZ4Df+oOv8pG/9gS9SpMT506weuUSx07N47XYZCdhsRHWmy2yxSLZVIpEPEi11sNht3H85AJ7t1foO5DdVX0Bn+xk7HY7JUAuVlvYLF3CAZ9kpXMig+JyyQLRmquK3+LEXbWzXS5SdkKlV6HmsJPsuyguhomu92C/gqVnl02ako8usLLzGpFGnFqpRmuizM/8+BdJxFRxqtKvCuBuV7aIVHn51Wew2+H8g+/DaQ9Sr7dwumxYbWIREZklEWr06XS72Dp9/vh3/oAv/d5vcObkLJ///Od4/eXv8NC5h/jNP/4Tfuu/fZXphB+Hrcb0VIRivk5DFONakM+3zS667/rB2sHldGC3BsgV8iSnQtRyFc4snCTqd1IpF0lnUkxPLfLG5SXGZk+R7Vn5F//hX2GxWdnd2aJaLVKrWpicPMGRo+dotTtSgiQCx3qzSbXRHBQWyhxDd+hyIhUqJlcWnXWV0o2BXlrz1X3ZcOmVF+7PBtjldskgcahdN1TVBzLjhpbdYqEjWvlq1tgAeAIsinto1uFrsKf3Efk3qwbuqsuoxCm6wZEuNDS7y40y0kYG2MDXKolrZGk0YSEbLWkgOZBoqv1Ss/8HCTrDY1301ZBMv0j+9WTDIP06LLusHVOUrMggSGTjqiFbLVlyI4gwX18txVHHVU43Q1xg9lAXc0Os/cMmWOrc1XFVvcDAf3IwfrOaxexnPxD2GJu5GQfJAUjZksgEqflmlsocsJQ07p0m9bTkSAdX4vNKoamKaDVw12MX/5XgXRbUGo2zhEOMmcw1cHPXcI4RGWdNHupGlyLAldetq4RnfyUvnX44cLyRQkozgzv6pYcx8QMNkOnNg/SIyUrpMOA++Mh3IZcZAEiDxZMX3qTlOjBmYz0xy0kOMPI6uSeAu07HmSesjqxMT5WMxEzR+WByj7jQmLMY8roZ4H0UfB56jU0TX5/f8Fqph0JHrINgSbP2BvMxeLDUAd5SRqKZ9+FDavLWN52T+bp/NxmZV1959b517t/z4Q+SSCYOsdM65LHQAZxJYjSq+xOfEo2dpJ+s8X6hf5PFk8IBRYLwOvu1Db75xjf4xut/zo29q3QsdsL2JP/iZ/85jx95n7SfE4k8FaWrmdXu92h3W7JLq6XfI1fYl10Hs8U8gUAYl8MpgX2706JcLcvNJZvNMj03Q7Xbkgyr6MIo2qUnx6Zw2GB3b42ZmTA7qWtYbHtk9rbJpurEg3M8/sjH8QdnWN/apVSrkhcNkFw2CfSmx6epFEosLh6l1eqwn9knFo3SbAoP97a0L5yIjRMLRgi6vBKECYAvlmlhfSjAeCGfI5fPUanVOHPmrPyMOCHl0atYlb5wqe+3yeV22N29Qy6/QauV5/ata+QzFZqtHo8+8gQPPPQk0zPnsDuC0iJTyVa7/MHrv0PD1gKbjb3sJsXKMo1KhV7WxsL8BaJNB11fibXqS9gr00wsPsny9lNcvfYyEwtB7H4X9naQVjfDePs4uXQBq9VB3Zmi5agx75yUAUzQP0Y6Y+PTH/m7XHjwSZXV7aoNSG1caj6JsxKMl1jsRTpVMDk729v8xu9+kWe//RSVzC5ev4dH3/ceCrkcvrAfS79Do16lmE6TSEwylRjH3m9xd2OFvZ0skWQSj0NkesQ4gqzdWZOgOBIO0Wy0pMVjMODhkY/9AM8/9yKXL17C4w6ym9qXfvuiodDCZAC7x0Ug5Mdts+HzuBgPx6mW2qQEgB+blk43p06eopoX7ieisNBOMZ8mmEiQ3dnBIr4/GCS7vUUkJhoxpUhOzkm2zhOOynFamz0a9Qo7d5epVutYHQ7ee+FRivm8tIK8+sbr9G1OUSPL3HiUdrUh2foOVgrlGpGwj3S2ItPPxUqJuekJPE6XjJPj8Tjrm7sygGwWMrS7YHPYicfD5FJ7Ug/ssLYJeTzUGw2C3oC8Tiv7Jc6dmGdvL02r3cQTEOC2i9fuYocCTmeP6V6MTKdL243MHN0uZFkkSPXBGPayE8/VfQI+N/Vel+mPPczVF18k1ovLZ6w4vsLP/OgfEosoxl1su4Jdk84YYp5bmxRLe4TDYegJp6Q+29tb+P1BYvE4VhwqzS4X+i6069y99Dql7ev86n/+dfzROJ/+1A9y7epN/q/f+2+k80XiYTfHjkela1ApVyfodRAR3WvLFWqtFu6gm8iYl3yuwsLUIrZ2j7WN28xNjjPuC2C39bl4e43J2Tlq1Q6WnpPk7AkC00f4W//g70kiodmo8Mqr35FSu1q1x5GjD2CziyZsHVqdBvlyVTYA6vREGb2hFtbA3byG6qVWPDNG8Z6WPgwLkKCYL3LptUv3hVdEYapg3LVMRu3fpkOKcRms/0A6oXJ7w+y1waRr1ls/13rvlM+8dDIRGRPDf1sWiQq2Wu2xqumSCcCOsPhmnKOPL7duYx0ZdDkdfPmIDNlMROk92pDyqDXIKAyWjLXaZe7RqA+rM4fBgUlRMNDGm96ni02VZEWBepmtMK6zzkKovVF0mx3KHAeSKe04Y5L6SL5fuw8Zj4LEFTZV7HwQsBvYX2rMFdjVl1fhqyGFLHghbYkpxS6mwEN74Wtcp55X5dSjMhNqbR/gOxmUdGWhutbRD3dv42oYUiNdMDyUag0NPgf1CjpRozP+Bon7Vwfc9cQf0ZvLy2N+KIznY5SVvgdAvs2jOQrczeD2UOmHMTHeDSAcrh8HZS2HZgpMDLgeg/68+f2ScTd8PwdjNWQxg0BGP8BG1KPB+z1BgWn3v+d83iV4N19a88Iho+BDQPtg/HLMxsscEY8EAqO3Tk/w0fEqwv9etuPt5sLoMdbX1u+7EdPps6c5c/aMHPbAr36QfVBnM1iMDM2lDpaGKb7hUiB+57Q7pK2h1i8JqC6XMKMxkrR6srepdarc2LnMl771B7z8+mt8+vt/nJ/+6M8RssVVtbxeTI3MoCLxxdMsmAex+XfpWSzc3doiHk9QKOSpNWrYXFZKtRJ72TSp/ZSUpljcLslbO+x26tUakcik1CinUzsszCXoWlJsbr6Bz9Vj925aNu/5kR/5eVq9AJevXZHpXvH9ApR3Ol0qxTIL87NCdq9Y/uVlye5HAhFZZJqMJZifniPg8kvApBp8iIugNqx6oyrZLK9XyCqUpr3Xbirv+kYdq0347HbIZjOk04LZS1Gr7ZBKLbO7vSb96H1uL/1uk3KlSiI5xxNPfpoHHvogDtc0FotLhkh/+caXWWpk6FS2WBGdIiNRio0OyakJbKFJaqk7uDtWwvN20nlRtFijXF9js3xLuv74/WFC/llZCNnYbtKut2QxbLWfI1NeJmqdwdkL0s5X+cADn+HTn/nb0hnk3bwEEPnKl/+IP3nqG6yl7uKxdqCWxeWxy+xDo1Nh4cQpCZj3d/dp18qy0CkRTpDbXMcXDeHy+CVzK2Q3dHuMRcM0e+D3e+l1W4KdkQWqIZFlmZjl2pUbFIslllbuSq94USwoXI+OTEaoNJskJxI4nQ4mkjHcrSbB6BTbd5ZwOPrEYiHC4TFi03Ns7aXpNJvsrq3y2AefZPfOMo1Cmb7bQSwWJZQc487VG3jCfgKRuKzl8LjcBIJBKe0Yi0/Q6fdx+txKNlSpSN/1bq3CTjpPKB6WTaAs9ars/rmdLzIzMYHN7WNr6TaFYpXoWFCCfF8wJiVj81NjXH7lVRwuP+1WjUZLOLBY8EX9JEJB6oUca+t3mZkao99uS/tJMS2DwQC1Qot8sYTNZaParpEYC9BuFkk5m8TdHqY7YUrCupIm9n6DlUqej42d5I1ujn44yeStfQJOB/lOg+CZo2Revo4jGmNifoob69/kJ376vxKLmxl3KzarCBBEACcC2Y70phfN06zWHs1Wg83NTRYXjmGxiC6MokJZLNFNms0cl557Gm+nTLXd4St/8nWeeeZ5ao0e6UINv8dFJOIiFnORzuY5tjiHy9oi5vWwtbFNrlzDHXfg8Fmole3Sa382Oc7W9hpzExEW4xNs7WdZ3s8SiSUJuqJsbqQZWzzFZ/7W3+b0ww/iC/jZ29mTrKG435l0gVhiil7XRqfXlnp5YXEqMmC6QFPF4srFQ60Fej/RUlIlydD6ZA2MFFPaU/r2lfV382i95XuEm4wA7xqqaqmFHo/uMir3IUlUqUNpYlKyyqJLtQHizCeh5emieF+cpPQKl7aKCsjLQlLhqmNo+824QeHYIZA/wCQZ3VsH2nkREAxcUHSDH7U/a9nMwJ5S/85chGqAT2lHabjjiHFpD/TBPnsgsBju/Rrc6vszyDaYrroZ9uns/QC7mfTrWpAujiX05sbVVvvugMQcynzMxaKqeLWnwLvsMqoIeV1wbIQNMqMwiBxF0CKyDdojvafupU3bNkrgPuygrshH9XmtClDXWWQHjMJfEaSI7xVFqoZ1o5aBqYTEkBAVUhhBOohnWQQC4p7LZlPye9Q9FHIb8bwP8ZlVZRcMOdRfjVTGZEGkZvi9D+WolOCeSNO4EG/3RJr17oe+T2HAe1/fJXAfZA4OxGUH5tPBGgtzpytTG9sBzDX07aMDuwfIGgzEKNA9AO7NspnBc3TYSR/8Ns1om3+rJ4majCN2ncYk0t+t5SIHxmyKss3pq9HvOCzLMjiO+Rgmucp3E2Tdr85dNmJ6z+MHNpJBpkfKMY2wdzCP1ANs9h7WxTBqL1KpsIA3IBdCAT6lJaT8BtWgySKr+UUvZGhZ6uzVN/mH/+sv8IOf+CF+9GOfwYNXcjxyIZJo3SS7ERZqDsOBQXZsE1kMteAJD+2etSOLP1OlfVKlnATu0WAQl9fDzv6+6BupCj97DmLBBCF/kHI5Tam2SiDQpFHax21xsbNc4KHz34fVm6TZFSxCh1arSSaTke3RJyam6LZFk5Z9xhIT+N0+GTgsTM/TbrRw2OwkY+MI/wqZiJSrnQo4FLPRkUGHWMFazSK59A6tRp5cNiU1va12m3wxR6/bxuHqyc6u1doehWyehdlFWfSZSW9IMN+ol2WharcXZXbhPXzoe3+O6ZkHJDAU6cXfefa32L34HVrWNmF3mJwNpoJu1mp5fLExaulb2Ft27GOL9Espyq0UPVeD/fx1am1IhBbxu8foldrEo6fp2XqU965S6O7h2klQKKaxdn2cmn2Uj33ip5hfWJCab1Go6LA7ZKjltluoCE11scLK8hpP/+W3+OYLz1Dr1sBmlwGL29olEXNQK5WllCkWj7Jw5jTWXl/aQrZbZSxWGz5ngAfPnBWKYW4uLdFrVvH7/SwtrUsLxOnJKerVCqVijm6nx+T0DJVWh1AiwfPfep69TI5srkqxmJebUtjvJhF2Ua6V8QaDBNwePvDBjzE9FuPu8hY3r77MwrGjJBJRZucWaFs8LN0WlpA+Vq69IXXedqubRx5/lEImw8rqBlNzkxLw7+dyJOMTbN5d5/yDZ3B6/dIiUjwp4UCIm9dusry+Lpsrub1WQokxauW0lIbMzs4T8gTZ2r5LPBLn6puXiYwnKWX3SCYS5FIl3B47uBw47G6cPg/V1C75qug6bCcQCtJrVWWha6dnweF04wtFBCGPtdVgYipBOVOUUpleuyRlJBaXnZ2dMuFJGw1rhWbDQjTsJlqzkfNapQ2jN+nm8vYeD3bjrDvK2OePMFHuYfa8OgAAIABJREFU466VqHY7RBePUrh8nRPn3ksps8fNpYv8zX/yX4kmNHDvIBQYNptTzk/hMS+eCZXpFOG10Lr2ZDbE6RSNy6zyvULe06Up50Fpf4/U5iZvXHyNXgd+53d/n7XNTewWN/OzU3TaIjNk4datHc6dCTMzHiTodNBo9bhya42J42E67R61YgNPT2Rq/ERiPmJuF9TbLK3vEpmex+X1E7KGKJVrpJod/skv/TvOPPIIjYaQuWVoNhoszM/I7JHI5HW7FlqdFqV6QZ2P1TJg3CXjLNcr1XlSSgAMjbLWEGtWVRM7WhstQNrl1y/dt779wUcflI2XJPCS/S60lHWobZd6evGjAdzlOEX+02aTWcyBHeEBCYbhbW4V71OZRQHexEvLJCT+k1IZxTub8ZLc8/T+Lv9wmBTCANqGM4pSTGvv4eEeLrN9hlZdg9BBI/JB0aYhu5HZhZ6UMEnCwQCPOoAya9r1qCRgNmQr+vi6+HQQi5ky8UMlgKEH1xpvmZFQwZo4DyHXUUGaOE/DN9/oZq5lSRpfaGtECdiN2iYRUOnGicpeUbkYDcleraBQ5JHWvovzVmIZpcXXvx9kITQ+MrnqmHGODBSsIvAxikzFrt9tS726rFWRWYehvFZIQcWQBXBX11kp31Uxrs4sGHOwL1pciO7gikyW7P/9FqdqkDvKHJvnnDlS1Sdrfr/+96hEZBTovi1wH2H67wHJxgV5u8BgOCEOB8LmaPEAUzCijR4cx1iIRyN4rVG7B+BqB5ORgsd7gp5DJCYamB8GeN8KtJtlNeZASkkM1DXQnzUDd/k5sfYotD84Df2wyc+Z9HviZ31vtaRpcHwN1g9x3nkn8K4j5r8Knfvnfvxz8jw0GB9cT1P9xHDMykJLR/dvNU6nKMr0iAJK5eWuI4PugHtWuvWe/P8W33z2aSmxeeTBxwi4AoZsz3joNXDXK6fBWsviV+M2iAy60MOWWxW20ttsZbbYSu/JbpxTY0nJbucrVXYz27SsqhNnwB7BhRtbv4/bL1Lby7TqGdlR8Zk/eoUv/O+/xuWlDWqdDsFQkI5wpMnnaXYtTM8vUC5nSe3vc2RuUWrYPVYnR+eOinpcnFYnot2zSidrlk1ShkKkJzc1YT2Zzd7l5tUXKOS26bRrEgj0e2oRjUVjrK6vMTYdp1Dap9utEQoEcVk88r3ZzDq12ibNek4WE+5nOtRaAY6e/D4++YN/h7MPXJBBzW9/5ZfoNXNUWy3qVag3iti6JdruBt3wJOWdTWJj83hjcTL717B37Vh9dvKVG6QLFXotN7NTZ+nupmiUm4THTtPy58i3tkhW5ynsZnH0nNSLNkpdBy4C5NNZnHaPdNgplbI4rJCvNklnixRKeckQ2x12LHYnbqcTm9MmGw+FveD12wiEQ7TqTVkv4Q/6JFAKJ8LUZefbcew9K5VshlDIQzgiCotdNJs9ajJLoKRJQn8cjSWIj01RrFbYz6Z59qlv0+xbWF3bpNdpS71p0GuTBbH1Vl3qv+MhP9HIBB//+A9x8+ol2u0ax88/QrfdJbWzR6WYZWp6mmq5LAulS+0OZ0+eZuX2bYqFIp5IlJjfx15mh7H4FNcuvc7y8hrv/+hHOXX6OLeu3yAu5Gm9LkGvm0KhTjGXJhhVNR13127TrHeYWZxnanaGWqkiO6MK7buQWNWKBeaOzFOt1AgFo9y+dpVQNMb+zg6xmA8cHhqVApVWj0AiTjQUIL+XgmYDRyiGNzxOZn+bxekElk6fXK1GLOKj02pgsbTIbFfpBDv0vV0SC4vk8tdIFMZwRB3cyWZwR2xsZoo85ohws7RLZPEEHosbVylNNl9n4sgxtl59k6l4jEK2hDsQ4HP/4D8OXGWE24oCSTZVmCnxbFfWOFhE0WBPFzYq9lk+Q4iGS8pL0Co6ODSbPPfCC8SjQb765f/CU08/TaVSo5wX1pQVHn7wGKsrG7Kh1uy0i7Gwm0a9TWIiRqZSIJQMkt8rkt4qMx4P0rR2OXF0nqCwyGv3ub16F7whImPT+J0B9nf36Hoi/LNf+U9Mzs5KmZSYk3Xh+OPzyEJyqf3tdSnXq7LzrZQD2QUDL2QZKlEo2E2tcx/IHwzyaLSpjlhj9fpRrzf4znMvvpst/C3f4/a4ufABQdIYHUsNuaoEhcMFfUjqmsC77qKtMPVQVqLWfyWJk0GAUZQqrK4GHuXa0tKwNNR7jXYOOYBtNDg0stFDItTITmsJrnEOSlY41H3r/VYcWzK6xr42KLA0XR3JUZvcZcS90bVcQ3JNu7OYPmiAXk0yigsm13gT8NMg8wDm05kHWZPYUxkJwfprrbnMOCk3GROwGOydg98Z2ENJdVRGR9xC6W0vALQSnA+DRBMRqfd2sf/IBkyyCZbCNJJ5txrWxcaerWICw+5AsvraPlMFfQr+GV1uxX02ilTbXWH5Kp5pY//THVz1uMTvjes1ip8HmRMjfBsUAOvzuB/gbgbtA0nM4UHiAAQeuInGD2bgMypJGTCfuhhwRA9+4Al9K8bdzJy/i0JO8zEHgNYoRDT/zQx8R1eKw8C5LjA4bFUZRJmmIOCtAKEGrFpb/U4A951WugGwNwH2wz6jwbu6mSN6uoMXZgDo7wkajAVmtAJdp6DUoYdBw9uNXV+HV156hbW1+/Nzv/D4BUQnVfN9GGVE9FgGMiajsETFLgeDPX1PYoGYiTgxpaIMAl0WoEiZSFuya41GE7/XL6U2ajuQcblaNsxrmZTJaMcgowhe/l2FAZuZLW5tLGN1WqWjTLVckkVolWaDeq/F7a3bpNP7zI8tcP7kQ9y8vMSxY5OkcjeJhCGTXufKa2s8/sgPcfah97K2vS31xOOTY6wsLzE+M8Pm3r6ywOp2CXj9wioar81JyBXg+JGjJEIJeT2Fp/XgGkmGTXJREqik9je48saf0artyGJV5eCgWDsh5/H7Q1KHHYwGsdjauN1dXHY7xXQZr9tFsbBLq5Wl163RbfXJ5htcuVXD6khw+qGP8G///X/EZvWyun6JLz/1Hyi5NvHGI3TvxrH0nRTzq8QXxom5p+gL1rtvJ1/eYq+0RSIxQbdVoVQpSSeeSOQYtbs79PpN/I4QmWaTTtyJJ90i4vaytrxBMjzOG7c3uXRphVpNdJzsSOa93RbAxejSaLVJwC5ul/C7d3k8WISgu9+TDY28LkhOhvG4HDRrFTkD/MGIdGgJRFWjomNzJ7jwyAVWlpYolUpy8/B7vaRSWWZmp2m161RFx9VKidnZI1y/fpMrd+5w7sETXHrjCqtb+1LS0Oo06XY6JMNOEhEfrW6LTqcnm3AJW86p+WO0rDAdi0sLxZA7yMsvvsT8yeM47WKzduILBBD1kzfeeI0Xnn8BXzRKOBnn9OnTUi4m7pPYTAuZAnuZjJRYWOxWxuNxbl28KDM+ImC4fvEyD733YU6ffoBLr70sShJ4/MPfS61Qod2oYnPY6Hc63Lq1zngiAJ0OnniC9MYGyyt3SE5Oy+CoWSxQrFQ5evwY4fAkS7euMTEVlU2wSpk8kUSCzbu7lAoFLFY3dpeXUCLE1GyM2Pg47n6HvbUNio4ajrALqzdArXqL/q4dbyLGTnWPdl/o3seJb3XIhjqcii6Q7tUJW5p0GzZ2qiWsxQoRkW3pCDmQh8/+w9+SIFi8RE2BAnmq+7EAwYKZE4GsyMTZLG4ajQZ2p1U24ZKAqCdYXFUsKRTvu+l9Xnv1FZy2Fr/+a/9e1klsbWWolZuMxdx8/KPv4dqlSwQDFkJBn/Sy393bJVuu4496WJiboFaq0yg1yZZFV1grAZedR0+doVsVrj97bOcKJGaOMDm+yPLNNWq4+N0v/zkun18Q53Jt0h0du522zDB1e22K4vxFWsPAT5p51uBddahUrKN0XNFsswHspADC0IDrIsd8rsDF1954p+3sbf8uCrYfuPDgUIKgcYXWEBs1eUp3PGQDtYHEQFZjSE3k+RlSFAnfJNuuJA4SA0iJrGF3aLDj0jnHaEAkjivBr/RiN6wWhyDpXvAqv08x8wP8ZXzWDN7FmCQxMpCNaHCpWxwpkCsbMskCWgO/G4GVGJ+WnqhPDsGpmdST5ymCTQO0qwyGsYvrrIJ5axQdQmVwYBsAdy0RESy0Lt4U+nuVjdHQdkgiDvGKOhclb0XKs8ScE8XbEtCLuWTgKdXJdGhAITPhfZUREd8lALz4ncOqupyqe6pAuc4kqHuqQgpdPK3gjDrBgfWkyCCJIMLkLiPeJ85NZhTklj+8D2bQLo6uz1h+k8nhRn6PzFJpxt2EJ77bp0JOQD1J34J51kBP3s4RZxF1wkO0f0+UZpTljY7rUPb9bYC7BoTfLcgdvF/ObNMoTPIY83lJMGkgrAPnZdLKHXaNR0H9O4F2/T0D9nvkug7A/dvc0OGEGzaZGq4Z6mTN47iHdX8LZZKebNIP9hC7RAkvTXo0rR3T/x2tDxg9l9Fjrq6s3rfOXchlBHgfnPPbBKD6GpmDMyPUOLho9fv43X5cTuEdbbz0HDWOrxcHeZ0lI2WkkY15pJN85vSj2izUb2SNjlGALz8u8+99CtUSF29ekbKJiXiCZq1Ko9PktTcv0aIv5RkCjLYbbSZj44Q9YSbiMYqlXcbGvbzw2h+xtZmi25zhUz/wN2R3y3AsQrlSZHlliem5Wbb392l22kyMT9Br9bCLVGvXwkR8nLnxaeIh4dltyH00q4Fy0+j3W+zurrO5eYtWZV36kjc7dekPLxriFEtVeqIVfaEo7Qotth5T03G6nTLteg1rzy4LW/f3tymVCkTDQfKZAvTdrN5tsbTawOEN83/8y1/mR/76j0ld+G/+7j/G9r5rrL7aplwsUClaOJM4R7aUp2txEfF6WN/exBay0WpV8Dkn6NYbOHwdKlRIRo9z9+WbhMNRvG4HyfA0JV+bmC1Mq1BQjX+6Nm7c3ebi5XVatSa9dpdepyf/K5lTAWZE6lNoYEXq3W5T/za643k8VsbGfPi9Dnxul3RE6bvt9Noi7domKCQpLh8LY9OcPHqcve1t8qkULr8fn9tJWwRRAa9ksNZX1phdPMoz33yWXqvJyYfOsrOXIhwL8K3n3mB9I6V8tbtdJhJOYsEAzXoDu8eG3+3gyLEjtC1+Tj7yoLTufOTseVqFMss3rmEXTb3Gp/H7PZIJrxSLBHwevvPid3jg0YdlvwEhmdm8u8n80QXiE5MkxiZl59eqzKg02dtPSw/5gBVqlTLNcpNso0wyMcbS9evMLcxQLhSFmpiJiQRBn49Cdh9PKEIuX6SSydLp9XFaWtiEzjoaY3Njl0azjsfVl70FehYr5bYFe6dBo9NW3vnugBzHTjojm4QVKzVq7QbvffJRmrkMgWiEcrVKI9miUe3JTrJWewdPvUPL7WCnfxdvucXmtoPjniSeSR+efJfkiQle/vqzJCanyWRKnD07h6vRJr+/KzM5P/A//hqh2Lh8bhu1igrOLT0ZxNisonOxhVqtwvryMn/6p38hC1U/+/nPEk9E6HeEx7hNFjrK9D/w/GuvygLfF5/5czZuXePNN29Qb0C/3WEs5uHYvLC8rGOzCitJC2MTUZw+G5s7u1id4PfZ8TjcFPJ1unYve3tZYgEPJ2YXiXh9rK6tUe328ccmePI9H+PlF1/jbirDr/7n32L+xCm60trR6BQpJDxd1e2x0ijK4jzBPEv3lQN6brVeSYCnNdoKBAwcWuT+YGo+o0GSAO35XP67hSgH3v/AYw9It6XRnLpcTY1f3tOQaGTfVyjNAOyDTKr6GgEAZQBmZBnVXqcAsgTRsghUrQGqV8XQ99vsvKK/wxBeDjaPAWgXxI3YX0Vm8oDn+nB30jaWqjhziJh0MaUEu/2OnIMSjBrjUiM0gLvGdtoO0ZSFF8eUkkt5On3pACb3JJ29MC6pBpyaaJSYxcgm6HJMXRw7tKRUNqGDYETiCLUbSu3+oAZN9QYQf1MF0OomqjkjnivBxhuBob6KMshQZgFi/qr6CwN868oHY4zyncbarHX9A0mbUXQ7CLi0Q6Dk2tQ9F0GExlAyKBH3vW9T0peR16FA3SwfltksQ3svXWXMoMJ8sHcD6N9tQaR+KExNbOTNPqSxzXcrmdHHeSewqiM7M4v/TqvAKIAefIdZ167ZAlOQMcrGvxu23TwW82QZ/b0+j4Eeznxt1dMxkLi8VQBgZtnlmmUuitE/G8c1+88fJpkxz5/BZDIeOt3MYbCcGF6w6uE1nr8RmYwem/m/5mswCtzF++5X5y6O/5nPfWbwNXpOqfXcmKcqzaBeo0GiobHTB9BerE7hDe0RenXxkWFIMlhGZRRtHFbuaEPWRTHu6qtEGlo87Mr7VVbBGKBdfViwuXIh6nYkOBT68DdvXGVqfpZoUBRi9ciV8lRbdbaEBrhcxBfykc3lqBXLnDtxhk5N6NLhzOnjXF56llcuPU+rE+GxC9+Lve/k2MIJrt9+k3KlRDQco0OPHQFKPD7G4+OIrrH2vpUTc0dxCvbEKMTV80tJq8SG3pGM/uryRTrtLJ1GgX6zSt/aoVArUm/1aPcsUvohmOlGs0Uhm2VqMkGzUQNhN9dusr29Lrtm7qWLtOpdWvU2tWobizXCq5dSVBoWHjr/KF/58leZnJjk+Uu/z7PW/0z5qUmSix6W164RcHrxuxPYIlGq2SKVahanL4qtWWO/VqWwLZxHXMwcn8Uz4+HKcy9x1HtWjufWm2vMPpAgMjHJkfGzHJ8+xvLtW7x+9QbffvEq7Upd6svFZt1tqc2hLwuwRDrVit0pnFNEEbOQMAiAZcXhhMmJMLSruNwOIuMJui6n1BwLVxhfOEa70uTUiVMcWTjK+u07XL30Gk988ANEIhHqraZsuHXu/GPSlWVjdV0W/wptd6lc5Ft/8TWOnjnBl77y52yIAmRs0uFnKu7C77BJtr1n7xINe3j48Q9TLbY5d/4sxXxGNusZm5iiVauxducGmXwOhztAJlUkk07zoe/7ECvXb3HzymXZSbdr6XD0xCK1toPjZ09xfHGBu1ub1FpNKWv59lNPEYmFOXPyKCGHWxYtu3xBUqk81m5DMuo1WYvRxeL04vH7aWZFhqVNrlxlbjIpCy0dth6Fcp1Y2M/seEIC9Wo5j8/nJZfOEovHyOXSxCeiFNJ56Fo4eWyGpRtrLC2tyOJe4boTjngJRZJUSxlCkSDWMQ/1Wg9Xq0PFa5f+9I6wl4atgLdlp1pscNoeYrNWY9oVI9Ws0u428bqjkhHv1MskAgHS6R2Evc2nf/F3iY0rxv0bf/pHPHjuAeLjk9jdLi5fflOy7tubdwn7/CzdWubrT/0lTo+HL3zhFzlx9LgEwTdv3+TO6gozx45w+dpFOpUMX/rtL9Ktlri5tEkiGqNVqzM/7cXardJtNZmejLO7n6PU7jK/GCWVyZEYD9DtluVzkc3Wcdj8VLN5ZmYWpHtMtVCnXC7iDgdJZ2q898KHSKcy3LyzxEe+/5P8/C/8E7oWsR4pZlcC+G6fdqdDvS060iptt3jmFSMqAIf6r1oPhuBdFufJ4kCjtbsJaA38vy3w4rdfkHaQ9/O68P4LCLmMXI8lOWKs7wMiRa23skW9YZMoGX+rTQYTYl2XzZIMS0OzqEPKPYxzlKyyUXCo5Rgi6FJfqHTpktnVQc1AbjH0ZJcgVRc/auZYZCQFaDd04YcBd03qDRxYZCZgqIMX11vIQWQmwCiglVuKXJ4NGYip4ZXe8mTex1TbJbMPUp6i5Fxyyzc6kCpGWWVcht7putmYQfaKzxkFl+J+6Guiv2OAc0xZeImLdF3BiBxXSlgMO2Ite9F6dTPpKr9WyMEMwxAxd2UAY8Km6toPvefNWQY9d3RwJvXtJiJOZVqUT7u4NvL+C3cbUcsiMhoiu2bM9QFeGGHXxe9lQa3UwRuBjlDQ6XO+X+BuPtm3fKBGzPE1GBqAxYFF0RDIj0pm9LHfUec+GkqbBvVuJRij53HYOaoocgjihsUPxuQcOcjbAfcBsDGx5loLrlNW5sOZUysD8K7fYKC9wcP7NhmOt7rG8nxlNK2jUJUCNL+kxltP9JFU2Ch415/U10AlEbUtpFrF341URmcXRgMTMY6v/cnX7tvP/YMf+iDJseQAqN8zDzTCNrd91sXIbyUzEr7JXr9xfmrK6CVUzhnt7XXg82qTU57xyvZRWsYZiTrxL8lMyF8ZW49YgI3qeN2sRC4YdsW2iA3m4pWL1BoVvAGvtJUcm5jAIbqp7m5RzObxOz2SuZyfW+TyzZe4m1mS7h7B8BQnF88yFZtkc2tDSm6EG0Y4FGV7Z4tZoUGuN0il9jk6e4QTc8ewdvuyc6ranFTKWGkuhdd2jqWb36GSW6fTzNNpilb1UKsVWd/dxhWISAs6i10xdiKFmssUpPQj6PfQbjTwuOxsbd9hdW2VpfU8Pbxkd7O0mqJrrINsvsN+tonV5uL551/isUfOy9v5z37/R0iEj1FtF1m+eYXiboZEeIzxsWOEYn5KrSpWl4d2tU3bB9VClU62RK/eZP6hkyxvv4qnNk1QSCwsNlmAtNPeYuONGounJ0jaEiSmpviN3/sSxf2SBJmSWe2IZlIqDBPXQyziTpdTXheR+fB6fSot2+8ylvTJ4kOR4Wh3mlIyYxGLPg4qlSJBv5eTR8/IjEaz3qTVUt1tI7EoXUsPr8PKzWu3OHLsBMVimSff/4T0zV9bW+HNS68zPjvPX37zRTo9F4VCWm7gi0m/lMpUOiLdbMdt63Ds9DlcFj+WVg2X18fk4hHGxudIb69xd3WJ27eX8QdirK2nsNuaXHj0PNH4GG9cfINavcr04jz+kJVirc1UYoZTx05SDNWoCEf5eofMlTUcbYe0gPzO86/Rt7c4eWQejz+C0+nC2utRrZeJRBJ8/alvY/e5uHDuGPlMnlpdWFxWZTOwRrXKwskTNEtV0qUMQZePQm6XSCBIPlemWq0QDwekBaUoUO0Im8xIFIfHjaXXolGq4Qt4VEYjGpNOMoKSznibRJpuCvspugEv5W5ZNnZyhrxU9nJ0XVaO96fp2iqQb4LbxdjJBM2VbVKpAvMzs9IjXwQeHp+Lj/z8v8MfVYz7L33hn2Lp9fjYJz6FNxDl2RdelM2QxiM+HnnoYdbv7vLlr/6pzDidPnaKf/tvfoVsIcNP/+zPEEpG+fRP/Ri9TpGXn3mKpdcusre7R63RpFmqc3xxDHu/QFV0RE0Ii1gr9VYFdzRIplSj3urg8feZnQ4RCoa48uY6Ppz4bU5aOJmYOs7+XlmuOeI+xqKTBPwRKe8plgucffhhGlY7f/vv/wJOj09K/ARQF2x7s9tBaHsPAFq14cvMkmoFL4JYI4EtE41ijVOsu1kaoFhTCZMk036/Mhmpb3/f4yYBjEFwSWBkIlUMUkYVKt6behX7kOqKOVRiC9ApnMIUiFPOMRIYGvaCSjphFFGKM5LSahNJYxBd6quNvVVt7sYVMHT1RtGpDgIGx9Akm7Heyq3FDGzNGniTTENmQ4Q+3OjOOcg8iOBCFNgaxbUDeCH1UUqeIsGpofnWfzd7y6u13ySp1XhBF1laFKgVn1Fqb8FuK7tFGSQZxa+DoZuwjJmk1U2WxLoqHYzEmGVwZLDlBrM+INuMeiuFo4xgRAJskX3QwYXKUejCX6UE0futmqcyODFqzLTOXWfOpc7duOfqXNSaP7Se1EGBELf2B43HVMBjLlJVQYDCPkomI5+ItwTub8O2m0HqW4L1Ayhv+MMoWBwF7/qdb8e6j+rehzP7rbQbQ4A9Gjm9q/EbbzqUlR7R3o8y7YMJfwiAPnCJBiD53oVi9FqYCzx1msZ8XXUWQwcEh43p0PtgZBHU9w0XjMEia2j4zMfVAP6tXGVGf2+WEcl/m5pzHShsOaSYeLSwVZ+XWBBfefkVhDXk/bzMcpnDjmNOp6m96KDV6YGASh/AIjYsB6Lphy5wMcpNB18hb730+hVsh1jghQuNYtBXlu+wv7fL2FiSmckJcDhwClpWPshqIdlYXpHNaoq1OmNjY1IWIjV8YuGUC6FNLs61eoVmu06j02Brf4/jx09xa20Jh9MlrQTvrq5Ijd+kKDpslVneusbV21c589Cj+FwRXB2XtBa0igW31efRhx6XDZUEALU6bVy5eZ2js0dZHJ8V/SOl7lmZ65o0+JYedzevsrt1CZ+tRamYpl4uyuLNRqNM12pjYv4oPbuFWrMoC9tcVg+2vosVARQFC2+14rQJHf5dtve2efnNu2ylunRbFiqFmrSBbLet5Eo1+jj5x//oH/OFX/xFOae//saf8NQrXySW9fPm8nU69hbUA3zkkx/Hn0yQL2TYXbtCvd7EE/ETtibx2N0s71zHM20jvZrlgSPfg9Ptwuq30klX6brrJPzTXL9xG/eEB2fOype/9k1SW0XJpDvtbnptYfUnQLvRtMvowifmkFjQhee/y+PEboGpyaDAgLKoMuT14vJ66fc67OdS0h1FyISeeOQJWbTa6nWl88zmxhYBh5NWtUHHZsHlcGC1tPCEg7hcfhq1FtvbG1y+fJXtnT1S+Ro9HLRrJUIBL+GIk8cee4RMal82JdrfWubUA2c5/8D7ZLOvdqVErWvl6NHT5LN7jM1NUCyUWL12m1e//SxjixM8+cQHsdtdBGMR4sk4fUuXldol1m7ksWxWcUddVIIlWm6/9DtfvX2JiZKwJA3JbrPnn3gIW9/B5s4GuWwOCy78wQATyUnubq5Rzubo9tvScahiaRBxxXng7EmuX7tOeGqcWrmMy+mm1YBC7i7RsUnR+YB2JkcpkyE+EWPhSJz16ztsboqajQ4f+OFPSVZ56fWLTER97KSLfM/3fZBevczS2qrMdGW3ykQXklR7eTayKfzhELFAhK2tVaYqQUrdGqcnp7B1IVVtMTkTI3v7Lnv7VbyRKONRD+1miR/8R79BIK6A+6/9m3/FK89/G4vNQSQxhjcUltYitzaAAAAgAElEQVSatGrYbA5m5o/S6FqYmpjBZXNy+tRp/vArX+KZ7zzHZ3/uJ4nGfeR3lvj2n/8F+b0sq3f3EMWbYY+TxVk/tn6NQq7GzKQfm6VHrV7Gn0iwtluhUq+zsJAgEYF8uU56u8q03y+zAg5fnK4tSr1uJRT0kEunGB+foVxt4/b5Zfbi2JnjvP97P0ZydpF6W7GCwtlKdEdt9loDJxUNArVTiQAdCtholKmWwAHLO6AtDZCqZRfA6soaa8ur97O8M7c4x8KRBdO6OySfBm4kRmfQwZ4rChYNJxnxQSFXEq/Dgg9D9D9wnBmwvQL0GV7uEnCK9dBomqSLK9WFUNdFg78DCoJBPZMivTT7I1hZrRmXgFc7oI3gjQPYxdg7xOekllymbBWLP4idjFtk4pWMzK7CBeKz2lnGGNHguopxSEZZMMRdZVspXhKrGDIXlX00vlMGbwZM1p/TGZshgFLFvzoY0RkEgxRSNomGJMmwtxTklpYfKdmQQjUqK6I170Nv/q5wOZOaf0OGaioo1sOQc9hwGNLno0ty1f1Se7lUKWjgbthLKqmMCurEGDTrriU4Mgs1YNcHkZicFyPc6NsA97d4RL4bmYmahcMDHcbwvlvgfihYH6S7DveKv+cURtxSvptVQLPQo+dwYFyDFI66cebXPZKbEe2++e+HsexaOnPYmOWYDpNuHAIuzZ8f1CcYE0OPWC0A+sk1mHE96c2dvozrb7ZF1M0E5O/Ms02/1/BHVayCWiiGshFjITdJU/R10aBdL2zmRU28Z211DdGM6X5fWi4jga9Joz9YP0zyrmEEPzwHM5gfMCeik2ogrBavQUhk0lRqlkUUbHabZNMpnvvW01x6/VUqlTJvvP4ayXicZDzGBz/8YT768Y/jcDp5+qmnee6bT+N2eVndWJedEEWzmSff+yTnzj3I6YcekV02rXbR1Ei1Y5bAp9+l2qmzvrXJfj4vPye80r0uOx67Q9o7JqfH2Emvc3P5CqlcjnNnLxDzxfE5XTx65iGef/F5pqcWSMbHCflCrGyvs1tME/D4ODI+R9wXJuDyYhEV+jLA6Uhmpd2qs7nyBlvrr9KuZWUqPxGLcuXGFRqtClML83jDY3SsHZrdomQ8bH0PDpuL3e0t6bEeDviJh/1sby2zubXJK1c2eelynk7Hi0M4qZTrEiA3Wh0arT4/97M/yW/8+m/KxfK5i0/xm1/9ArbtAA1nF08gjtPWJ+IS7e5t9EXHW0udWqaC1eegXe+wv1nEHmpjc1hpdgpSj0zeTcNdwNFwEYz6CLrHScamKDbLWPxWnv3GGyxd26BRreGwOA9sXmJeyY6ZQr+um80I5t0umgPZmEwG8Yb61FtCpx2SrI7QO5dr4rv70qUm7okRjySkZlsEhG6vi+x+WsoABHtcyefJZgp0RFGszYHH1qfSr5MtlqUl6N5+nVypKW0Rox47CwkPddn4SsiyWsTCLqaPnsTXd7JbqHD81Gk8Tgtj01OyI6rb6WVzbZP5hTly2bS03cRvweZzUkgXaBUqFCq7bDVuUvUFOJE8x87OC/TSEXrFDpGFJLnNNRLeJKHxJERsHDnzQZae+hYei4P4WBS3w0Fqe4uGrYfN5WDpzRXC/gB2h41WtycLe3P5NLZ2F7vLyoUn3oPF4aVRrpNLbbG7u8/C6ZM4PW4KmX1apQILi9N4PR4yuxkyG1vkK3VcvrAsQD56fFYy3HWszERCFLM7BCeS2B0B6DZYz2+yXcsye+QMrXwFi73Cg65F0sUUMRFg2pwUKw1sXg8hh521u3u0Gx0KpSLBSJCf+Ze/RzA+IdeBX/rC/8bFV16Q9+fu9g5jkxOcOXFC1jLs7KSIJSf51A9/jvc/+T1sbWzwa//x17hxZ4mFMyf4yKc+jqNb4jd/9ZewtXps7+XY3ivgFsFkv8HshFteA7/bSSQk1rE24ViI/WKDYrUpLVjjCQHwI9RaPVLraSY9XrqNOoHIDMWGk3KtRSjgZ393l07fgS82id0V5Cd++mf5ng+9X3ZhbltstNpKdysKA1uIDqmGlZ0EvMohRMxfEQANeQ6jIZEh/RtINATXOAB2RgGfIUO4+OrF+9a3P/ToQzIrpZhLZcGnFCpmG0hj2xoYzRsrv8GTDCURKv4QAbfQ9usteLDID/Y+ZRGoagEMf3qbIRmSeHnIvA5kRMOvHLK8JsvmAXA3HG90UaeW3WirSh04KHXAvUqAwd/NIHpEMqQxnM4kiEJ2CcyNAEaCZYPoU8SVAdLlfVRZBtmzxAg8lNTFCE7EYiOVL8rfXo5Tm6+ZNvJR7KQxwCAYkB1J7cp+0fB0l7FNX8hhhAmAGKOSc0l9vyFTMcIkg+VXkh+RsRw64BlyGWNsGrMMr+UQ4GtSbqB0UAMYdnvVjaBkpkVYuyqLZPGSGnwTLpB8l6j/MMtm5XM1/J2yg3wbdv1+gdAAvJs0QIcBWi2VMN+kURb5AOjUINnMemrkqUOrkaBBPqbGpDlsMrzVuWrQLiemMTcPyGfewY1FHHdUKjOatXgn4G6WkhwAkQOt+L3By1tJYfSEPyD3OeTkZSX2IXNDa95HMxBmUC0nsBFpy/OXMgkV6Q4eAL1A6ed9tODXxLqbswZv9SD/VchlPvGpTxAIBOTIzAGJ+dxG/33P34xx6zki7rXHLWwBBVN+b1ZIXZMu7VaFV195gT/74//O8tJ1bt+6QSwcolQpS52yYNzjsQSTU5NSOvHSd17C4/YSCUfoWroEggH5sJdKFQmWxydm+f5P/ijvefJDWHCqTVWwANYe5WaFnf0UqUJeMvMCwGX2U7jtVqqlIs1Ok6MnZ7l87QV29/dYOPIwXleEeCgsm+AIQFou1cHi4PjiSfLlEpdXr8mxWGpt/DY3Tz50QYtcZXMZYQEpilKf+fr/QyN/g8WpCLev3ZGdFi/fvCKdPSYX5nD6ItJpxepS6VK3zYfD4SC9t8be9jpOrESDAdJ7W2TzBe5sFHj6hX12Mz3mZybYXN+VG0WnK5wG4O/+3Z/nl3/5l/EI9xaLhX/5u3+TidgjZNpF7jz7JrFQn9XVDR47d55UNUtgJok3X6Jhha3dbR448jCVVplKVhQxFjh3/jzVdJUrN1/F7xmnWavh7sHt1R08Yy4czh6lmps3L6/RKFfpdwymRa4TQuMvMiIWnE7h3S58vK1SUtNu9xBTZDIRwuHpEopEsFssePw+3GEfzWKRSCIiA5t5p51WPsvO9i67qRQT0wJAbzB58iT9Ylv6eosOth0B5BZn6bR6ZF1rnP7ELOs39hibP8Iv/viXpHbX57IzGRKuNmLSi4Ciw3QyQCgYYfNunnS5wPd+//fx3gtPSImJ1+OEdo//8sXflM2Pjp9dJByJ0Z22s7S6xEbzppRmnLKdwl3qspraIjYepjKWYnLzmPT6742H2V8vEuz3OP7oOVIbKzjaYfrNFg88dIpOu0mt0ScQ8bOxfpvx8XH2t9KE4gn2NrYlcBd9AKzxiJQxVbIpzpx5nJvXb/O9H/0ErWaD17/5NPvtFA++7z3Uqn0c3QY7a0tE5mY5c+YM3/q9L3L27DGSwQhXb23SdjhoCClSMEC966BvtRPwWfF4eoTdPrLtOte3NvBPJ/A06jSsdaKZAAGvj36nwXjYS1d0Cy01SWeqzCTj3E0XpB+/mCM/+a9+h+iY6pz6j/7+3+Pq6y+zdHuJUDjE4xcuSPJBZNMeefQCO3tZ6g0r4xPTuN02vv3CMwTH43zmf/hpbJYOV577S5bffIP0bobbW6LbqyoDn0i66XRahHwO7L0OE3E/fp8Nq9vNlVsp6eEuOtV6Qz0++MQD3F3foJzOExF9J5xuorFZik24cmuFxcUFWs0m2/tlHIEkXbuff/0r/ydnzp2Vz3Kz25TFwaIWQVg/Ni2igFrUdCiWWkCLQXdPg72U+4D0yVbyAbmXSK8cVaxqaCuURM4AWaLD7Xe+ff82kE+8/wklwzAKQgeEkeHmIgkzCbCFtaCSiZgJuAH7bKzh0iFEZhG084i2PVYgSwYGZqmNZN4VIyv35oEeXLG+g5dRM3dgSzakRHKvMAIA3UhXynJkVtVwrzEKKxX2MrIchs5dsLzyMTcaCsm8sQxKDJ26Gp76qEkWY5Yw6eMOcYj61/AcTD7sAtgbBZpaHSDfZ5j2KAnIsPGSIDJUxkFdD/mzgfH057Xt5sBnXu5fdlWcKgptlfJJXhN5XaTTkSoS1YW5urBWjtuQ/oi9Wdoza4mOIZXR2QNZxGo0ztQSm2FAYmpepb3/rSqolc5xum7CCNakt/sh8qWBbEalBgayLjkf5XU0rvU72UGOyhcOwXff1a9GQZf5Z62HNR9wVJ6gI5p7J/XwNweyAoeAd82EvpuBHwDt+gMjxZ+a/T2Q2jIdXEdK7xQs6L+Pvs/MNuuJJie1mdI+DBCOUt7GmAbjNF+bkeLUwUNpgG/F6hv2Su8Q/MjF0cRWD+yxTE0nBhPQYNwPHdOIXOatrq9an/qScReb3/28RCMmIZnR53AgQDO+Ry9Q+m+j79HjEddMPz+iCY/XLYpUdXGWYh4U4yN+16SU3+MP/+vv80d/+AeyEUyjUqVSqiC68E1Nz/DYww+Ty+W4uXST2fl5/IEws7NzUmOeSMbJF/N4fG5y+Zxkpza39lhd3eWf/tN/zsTsMfrY6QrPW0uP1c1VltbuEI7HSefy0hu9XCpwbGEeZx+uXn+TQMjFxtZV1jeXSI6dIBKdx+fzE/IHsHV7sltqplBmamaBUrlEupjB4/IyHksyNzZJyO4x/HRFelmspB3arSKvv/I1Vq5/E5+1TmY7R7ncZmN3gwvf8xgWnwPsXny+ONFYWPrSi/Rkt9tgY+Mq+7sb+GwBppNTpNMbZHJF1rbKPPfSPhubbWKJMMV8XXrBt9pqJnz+83+D3/7t35YNjsQ4bm1e5ZvP/Bn7e0vUsm3GJxJkizki4SCvvPkqM4tzuOt9wrE4++kU50+eZ3VvnczGLnZvl0h4nGhiQtobtmpdOt0e1WIeu0U4sRzj2uVXcM8d4atffZpSroSlo/SbQjMsxiAAurQeE3ofozmb6Jgp4IvD0iYRCxKNu6XsQ6TmQ7GwZJOiYzFyqSzJxCRnzp6Wxa8OOoyNJ8mndllfXpEuOKXcPjanUxY7drpWxmbnmT83wY77On/0H17j9JNJHvnhCZ79rRzP/Peb+Lw2ZqMeGUA0G0LS0ycYtDGWSJJIzJOYniIqAikcOLxWfC4XG3fWZLMfodv3ezzMzI3TaFRY2V3hWvkGiQsTHMscpRtuU7UVsPq7JLoz5NM1/E0nZ088QrFVpd7uMBeboNNqsr22TKPeI5mI47RbsdrcrC6vs72zQTweJRIJExtLUq1VsQoN+u4ePbuVVr1Bu9WSzc18frvUvNeqTewBL9X9DC17GH8wyWzSQXp/m/kTp6mXSmxtrRNwtAiKwthAlFLdgqtXpd9qsZ/JyQ7EVVkU7CI5FqFWLbK8uc/YsSma3bLsVOyrCqvIhkQKsYCD+fEk/Y5oHFbBHQyR389Du0WzC5//wm8QSU7KOfkL//P/xLe+8TWZrfD7fHzgA++Xjc2kZWW1xuTEPIFAUnZyLRZyROJBjjx2lrMXzuNp1/jir/4yfpuVN29s0ELJx/qdGi6nBavDxsxkjEJqh8moR9qLiiKSlb0y7Z5D2n96fBYefmCWvW3hEpTh/KKPoMVOKJQk22iyurkPeJmcSrCxnaYrnmVfki/863/LY48/TrcnGqQ1lC5Y1CL0VNGolFCIWhsBzoXLlJRUGAhVwTvDJ1wBJDNAHkoqFCuqG9esrayyeuf+ZDLhSJjzjz2sAgm5jitAqEqENMg+2CFbruuSHRdyNkM7rQuUZPmQXfrt6613KGk1GksZ+mmzqF59q3IG0R8cat2HdLeB0011dENWUgNbpXM3QLIYhyFF0UWv8vxMMhXlLmPE5311j2Q3bGNMg/EM3cXlm1VX66EFpUaPB/Zjo2GVSY+iALgcogKw4vhaaqS05OrSS0mLdLRR7zd7+w9wiFHcrID+EP3IPgFm1xex59q0jNQi7RdlhkVnO4y6Ao0BJZiXharCsckotBbOZ4YDkJLbKN29zC5o73cN+HVNgz5/4/qKYapO42q/V3aUqpeJZOdFkbOsW1IAfWh6ae4Wq05VNcBSc0rhKutbN2AyA/bBxXsLIPjdAKV3THsMZvnQ6WSAl01Wi+bvNAN1HVUNQO2IXMNYOwYuKu8Eps1AefSzg3GZLDHN4xowzEaK4+2+692C9sOu9SCTYMo+mEGjnuYHWP6R63IYey4/Z0SP+u1y4dNMiTma10U05qpz47qIghHFFBz80gOBx2EFzGYHopF/H3YdBGgXWvf7fX32xz57T2fU4QJyb8rxMABvPjd97iGfz9CwCfsqJZpRbgsdmrUcpdwWpfwu//0P/4CLr76G0+4ily1IL/OzD55jamqc9fV1Cf3Pn3+Y02cewOcL4HDYabaa9GhL55BKpUKlUqVcqZNO5/H5o3zsk58hObGAaP4kZA3p/B5Or0uCzkqtQSAQJLW7xezYJH6vh5deepHxiSj53Drfee0bLC3f5fs++mMsHD0lFxoBEmdnpkllCozPzHHrzk1OnDqOtWPnxPxx5SojNnB54cRChWT7LdYGLz/333j9la/goUYpW2Z7q0S5XubRJ07Tc/dxiIZDnjihYAyXxyE9yS32LttbS/8vce8BZud5lvn/Tu995kyfUbUsybJly7IddyeQwmYhlAQCS1iSJZSwcPGnBbL/zRLaJiQBErMJJAQCIYFAEtJJj22523JTL6Pp9czpve71tnO+czRyvNh77eQCS5pTvu/93nI/93M/90NqbZGgK4zb5pPdVte30qysNrnvoUUuzHWIRgO4PR7WV9PyHPB4vPzxH/8xv/zLvyzlKYLxFpvwO3/7TaxX12iV3eye2cnonhk2qmkunD4ptdkT8Sl8Lifnzp7CXrERiHkpbm1QaZaZ2X8V8cA0S8vLdIoNxid34LMXCYcCtJph6bW+0W7ylx/+B7Y2clLfrmgtfUS2kE4yophPzA0B5l0ukRFpSuA1ORoiGPLh9fqp1Wo4fS7p2BMI+2Th3+Gjd1LdWKNcyEhP9yEBsKUn+uOEReerSoH47mvZym1Rz6fwXu/Et9dGs+HimS/OceahTc7NrkltcaFUlVrmHfGAHB+R9heuIEMJH4lQhO9/5Q9QzRZldiU2HGdzfRPRMt7pDXD66ZN4vS4WU4uEInH8djvZQopUc5Ho7n340nZGdnp4tHgfjudgdrGBfX+HO697FfYlOwG3k8e+/TDFbIOjd+4n5PKTW1ljcXUDt63D6M5JDl9/hEcee5xqJkcoGSIWSzB1zdVSEvb1T36BxPgQ1UIDT6vB5J5dbK2uSUtRXywCVai2auQKVU6cvsTO6RhDwaBsuGSPB2Rh69bmGp1GhaWNNF6Pl8TwCJtrm9KLfHJilFK1Qsvn5fobb+b0Y0/y7Le+TdvtohbtyILO0cgo5y5mWS3muedlV0vZV2V9jekdo1JWJtyqaXZIFSv8xO/+JaH4iFwRv//f3sHH//ovpZx2dHiI3bt2ynUp5u6Zs+fZvXMfNpGZcQhdMMRHhjjy6ldQK+d4+r6vsXjyaTLZAs9d3MLu9ON1doj4oFKqU++02bFjmE4lj18EdnEv5VaD1UoHu8dLtVZkeDTIaNLP1lqRWrbDiMdNog21RoeteovF5RIHD+2jWC7K4KXU6OAIJ3jf//oY49O7ZYZQyO5E+zjhKy/mrgJBPTcWxWQKHbVgKrWNnZRa6sJJ45FtHFos7e1NIyCxVqUN5NaLs4E8fOP1sg5IFZsqqC0LZTVL3aUyu1psw/hqwkpbWwpW16Bfo1VWwN+C2AxQNBlkTXgptl8Bd8Vy64y29Bvvaa27LLkVDFsOtS7xKL5T+gHrItu2TQYTythAPB/N9ApgqosoxccYT30JVqVUQwFVyeR3FNjtx3+mNkE7xFhZN3Oum+xC3+9MmKCuz0hT5Fhpxr0L3KUJg7aJNvOjD+QpfXuXde8+Qw1kNakmpTK6E6+cj9L2UQFzg4OU1agG0SbbovXpbSmVUXp4VdyqdPIKCyngrNzRtOWkNVPSU13pmgGdWbEkU+S4ykFXWamuHc02oKVrFyotovtf0Nc5dTuw/lKCdiv4sV6GAXTfU8e9zc0ZnbZ5KOYlfSz1IHh/AVr3btrH+t6+bFYPwFklIYPjZSI6eX0W4DoIlCX4096p296D/scrsc7dTMQVApUuCN9mDK/EGJvvGvxIufkNsO5dTfhAoyprCtBqK2mdC4b5MHp3K8jvSyGaQmBr9D8wLi+FLeRrf/C1BAKBPotMa2BlvaZtQftgkKHHShQMCsDW1sUpNjkfmtjaVdaXzlEubmDrlGW6/qFjD3Hs/kdIbeaJDyW5857bOX/xLInEELfediu7d+7GHxBWc1sUCnnOnj3DufNnZBRfLJWkpMHh8jI1Oc3a5ibx5CQ//sa3YnMFdR9X1QRJzTklaxJdUV1O0WjeLtuKr6zMg6PEU898l3/9/Gf58R//Bf7Da98gSCZOnHyWSDhMq+Pk1NkL+CN+Dh08JCUUY7ER2TXVIe9TS7i69lcNnnzsS3zn639LObdEIVfk3LlNyo0yP/XGV1AnT8PWIhyK43L4cHtFt8gKbXtLZgRW5ucJeEJMjc6oZjKZPBdmSzz+VJq5xTrhaEjeSyZTFP2MpMTiC1/4AkePHlWbrwyU4HOf+QhPX3qAUHyCeGKC+TOnSS+t4Q/GGJocpuFr0qhWWJ5bwlNy4It0iPribBY28QY8XDVxA/5YgLXz5/AGQowOCa/tNrWWk0KpTMVt558//UUuXVihVqpIva8i9jQg0IetdBqQ3fbE+u9I9juZjBCPBHE47dhcDjzBALTqsmDV7YsQjAyz9PTTpOdXcLmdjIxEOXj4KHMLl3A4/UxPT0oJUzGXZng4iG/STyncoCj07o0a60tpjh9f5Oyjwmu+RTIeIOp14ra7yJeLRIf8DIU9+D1u7rn71QwnJ8hncyzNXWRkcpJKoUxLaLOXLkh3H1Eo2i45yFdSTN44Ra69xQQHOTX/CM6DdQqPNIm1XESPHsY/NsrihfNU1zcY2pUgYLezfmyNnTMzZDbSOHwO9l11NRuXllnbyInbYCyZhHKO2NQOSuUK2VIBX8DFxWfP4XQ7SY5NU6/mcfpC+P1BUqkVxnfMEBD+6y4f8zIYc1BqiORWGVsphyMUZXQ4SSq1LtrU4o/EpM0lrQa+oF9mnbLrKWpUiU/GufDMAqGRYfyxIK1Mlma1QKFQkd7yomA7m68wsXOC8XCY07NL+Lxe8ltb7JgZxe/34XM7+P5ffB+RIcW4p/Npzp8/y2c//nFWZ2fxeH0sra6ya/dOFuaXWFvZZHRynAMHr5IWqIuZTfZed5Brpif41EfuxeNo88SZLbI1IYuyMRYPEveL+e2kVBP2jg6quSo7kg7ZFbdmd3Fxs0ggGiQyFGCrkGIskcDWqOBq2LBlqwzbXRQrdUQep1J3EUsESBdy1Bp28PixB8J89BOfIZockfaZQqokALsA7oaZlmeGIHtMQyPj6CGAjtDjWWSj0i9dSwaEDEA2n5FF26oVvDjDRROqB79zbJtT64X/k6j7uO3O2+UbrOoE5YgipBnmbNYZ0m6FpkUDr/PbUlJi9Mr6fcagQdyflAEZPbvRdcvOmYq8Ej9ScmEpzJTjIP5nwKUJJqRnueU+jYRF3ogG2mJPk8lbXfSoO5hKdthk0c31dtl2pTm3AndzX4L7FW5ZCk/1s796A+1dkFXw341brCDJWFyYugEdZCjaWY2oPh+Mq4waI0NyWPdLkXUVdVKqDkIx7yqgMCSlwUCC6RakiLgS1Qm1x5qr+1JynC4gN4W/UjakcyLailEFMcoRTd2F7o4rZFw6CO3NK4ssSQQETuMOo3odqMem2HUT9PVwZk8e1MV/2l1msDhVDpt0ldFjfSXg/nxa6Re+fHqvvBLrLqMpC+OuBvlyJNon37GCYctrDQvdnYGDFzoA3gcB4hXfN/A5gyBzO6bbgPftLCH7gN8VgPuVpBnWcdwOuFs/e7vnZIIF65BvB+K7haqWD5G8haVQVV6LeVS6+nu7Me1ep/6s7sLrbgLbZ1q2lWzpNS7niV7E3/nWd9jYEGnef//Pzp07OXrz0X7doeU7TNTfBfMWDZ75VmtgZjR64neBYFh9ruxQJ8asTiG7SnZjDp+7QS67jstuw+Vw8/ef+Cc+89kvc+vtdzE6lsTrc3PnHXeSHBkml8myvr7GiROn+PznP0+9KbTTDtneXHhxi0Y8/kCYmZ27OHhoP7likbf/7h8RjU9hd3m0blDmibsbpSimkW42UufoYmNjladPPES1vsHnPvMpksM7+PXfeBexRIL7H7mPyelp5ueX8QbCNFoNwpEoEV+QmdEp3LhUwZFwoJHNQgSTY8fWgHRmlve++9fYXLlAZmuLC3NbJEaHeO1/uA6bLY3T3WJoKCodCRxOUXjUolZvUCo1WV8RwY2dofiIzEaITqmnzxd44ukMqUyHYNBLIOhnY10x7m/+2Tfz/vf/qaxb6M3HNs+ePMYn/u3D7N55I5/+yGcYj7nZMTqKy+nj7MI5ooemKF5Y5eyJOd7wlp8kX1whe2mdeqdMsVRlyDfDgSN7+ebn7+O2u1/GzK5dRCJRPvfZf2Px1Dnu/pFX88BjD3Ls/meoFoWMQHTNc6j0qM1GU9gu6o6yyoO/jddtZ2w0gsthI5zw4wmEpItMo9xg8qpddDoN7J2mBO4JPJJxP3NpjYmgk9X5Jel0E4wPMTQyyrmzc6xtiC6hQe6+/UaWMllOnzzN6tYqP3/vG4iOJjh5/2M88pV50meKxMIu6VZT67QIRb14qLJ3z24O7NlPPJJk4dQZMtktpg8fohOz0+kMzlQAACAASURBVMyU2DW2h3/8649Tb1bZsecqWVy7YFvEH3JD1kl6Zpn2WhvfZpJEJETwruvxlSrc/89flE1/dh7cy5Ebr8ORr7O5MEe5VWF8eJKm00FdZIG8YWy1MpFokrnZ86RSaan3Fxaf4WiEQiFNyxaSwa7dJca0Rqsi3E3q5EsFkiM7iId82HwVYolpvvvZb3LtjYekjj6WHCOTXsE9GsTlDbJ2UkjsREajxcLKCpNjw/jtTTxOB6W6sDu0MTw+hs8bkusu4rXRqJTodBxUKhV84WEalTwh0alYuP20Kly8uMLBa/aycG4ePDZ+8d2fJpxQxakCuBdKRfnn4w8e40v//FmO3X8fM9PTLMwv02rbqLfrXHNwr9TNd7wufH6b8CfF22mwmclzcrFEsSZAH+yZSOARMqvhCOlsnktzOdkFdThqw+8Wio4gK9k8sfEoHX9TZuTCLtHtuEoy7Cc/X2BHcph8UQRGbRqdDiMjQ6xtZVlYyxIfnSCUiPOeP/8LpnbtVnrbdpN6p6FAqLbik2ec2kE0zmtrvbuWh2jQ2fWjNpaPutBS7JXGalCsk0sXLnHp/IuTPwqm/chNR3r6YH32d60MDQC32BXKAkSps+91d5XyB5FFlDaJBjbpokr9+u52KrXQipWV99MdDwEbWz3/c3l4Kdyj2GFtG2mR7/SdZAa8G/JKg2AJ5vT/jBxJnYu9Tp/i773CS80ia227cYhRNpYCrJrjvNfB1hS99g2k+pLeJQ5Sw11JiZoTpr5AYnPZcVVJRyR+txSmKjJU2Qgb4KqcfPT8MJIXM04aFovfN5qixaCQMqnaInE/yjTDuAht/2eZC5HyFnU76r3i+Ru3HvHMe/UICiv1BxfWUEVIdmTfFZ3dEZ8pSE/ZYVXMH8GAyazUQPMx05zS4qpkmjOZoLBnB2l19xgEpy+BRMb6kdsBd/N7w6D3sZr6+62T/0qwzAqc5Z8tgPCy93QlZRb23ApAexfVA6UGwFndRXR6bTvQK+f1oIRlYHJ3Qd73YNwNA94HiLVPah8gtshOXgh8tQL4KzHI6j70j97gBse3L8TSi3kweLDaQRmJU3c+WBaBSf+pfd7alKj3LWauqJhbsSWzs7M89shL5y4zyK4Pjud246X2MsucsrjkeDw+KYuQHdREdN8o8Vd/8SdUy5vs3TvF7p2TSlPYgkuXFvjsZz/PLS+7lanJSQkehIPMubNneejhB8ikU8TjCarVOmtrGTodO5mM8DRv4/MHKRSrtJp2wokw+66e4cfe8NP8wH98Ix6vaFcuNguz6eqmH6KLo/Ez7ojisjZnzh/n7PknWZo/xaf/8TN8/RvHpUzixIWTzM7N4fMGmNmxS/qECxtK4XQyMyLuQXgddGh22mSrJcrVKlF/mKDTjd1W44/e9Zv825c/x2YqRSrTwh8J8ZafvYNGdZlgqEUs4sLrsuMS8o1mVW52m1sVioUG6+sphhIjpDNFcgUbz53JcPZCmXJVBEOwa9cMHk+A22+/jZ9505u5+eZbLtvRxGz+0Cf/mE6uyePHHiW7keXgoRlOn7pIYiRCO+lmYmoPOyOjZDfSbNY3WL54npDTS3orRSHTJC6Y4Crc9vLbJGgW2Y+nnnySqD/A9JFDXLo0z+baBo8+fFKCfZHLUOtINWUyDKTT0Zb2jS63jVDUj8dpkwWSgVgIj8ctu5KOTU5KW0ihK+7UW3gbDu55+SuIDg9x9uSzzJ06hd3to4lDMrjiZ2gkgctjx+31ky1VpI+780CZ1//cK/Ha47zvv3yOWqPMK++5i4e+fR8+l11+X63VIeRts/PAPnZNX0Wz3uH8iVPEIz5pUemdqnHuvku4Wj5pYVjutFlZWsDrt5F4dYj0sQbxI07K9RY7RveSr9YIxMfInt0if26R8xfmcAeC2O0+RpIxaltZrrlmJ51WCbs3KBtBjQ6NUK22iY+OERtKcPq5E5QqZSkXW1pcIeALUqxWsDfKFKtZavU2/oiHWq0hGyw1G20595stG3tu3k09X6G4XmY0HqWQzpAtpAkHg7RjXtksKeEPMhSJsby8js0lCnVt1Cpl2cjMGQiSTA5RKVekw0qnUWRzeV0DC3D5nLSCXtw2qG7laJSqTIzEaVcqMnCdn0uzVa7w+3/7bwyPT8tnk86lKZQLanfTDPM//NVH+LsP/5Ws28DhIBgOMJZMMByLMD4RZ2N1lmI+Ld+Trdm4tJylWGoyNeInFvCSyxSYGI9RqdZYWsjjctpIJn0ysBDDIsxxEuNB7F4bhUydTt1Gq9YgEXAS6ngYDY1ybmGZlYzYNxpctWcH1Uabs3OrxMemGZ2c5MN//RE8fp/saiyY44ZdWNcapKNllJZCRal3F4WqOt1/RYxnOTxUh1gFOJ9+9CmZ/XsxPwcOHWBsfLyrKzckj9mjxdUb2YwB7FIKoWU/knnWdoJi9Uqv8Jbu4tll5zV+7es0qvlVS5GhBM9dgKjPLQ1YlZxFt+nrSk4sB28PTStgaaQ3Yqy0LMQUTUpmWsPvHnOuyDXTSVV8u6hREJa7UgIispEDVoUSdOruuD2ZigUNdLMAvXquAe5Vn9/qemQmACVFEcBd/F0Vf6rART2bnj9+V9lvYdfle8SzsVhCGp24YNutwF26kmnrSpPRN+Ba1ljoomk1FioTIh+pcIXUUhmrusC8vjcfu2xlD8RLfKeaKcomTFJio3XzuqOuLMYWfT3ayg7YKpWS3vrCdtmhm5JpIlSsNzl3RNH0oI/7dqz7/y3G3cokdwdiwFnkSoDfXNMLYui7BQ3bL//Bz7ICSYW51cPZNuDoS3/3tG6DgYcBx7JpgdZqXenerJIZI/nZjr3ejtV9vqCoG4donfr/yWYo04FWnZWO+K2BURfEqsFSH2/NTVoArQHaSiazHcjVm4MmhK3PuRvAWQJK8zniXf/0yX/6P7m1bV97zyvuYXh4uO93JnDqu16TArOMqTXAks/DMm5CMhHwBqTIzdZucv7M0/zP338HZ8+dkrKQ6w9fze233EwinqReF63KK/gDPh489jBPHT/D/MKqdJlwe+wEA16cLg/PPXueSCSi5qhsatESRg8Uy3VqdaTkQhQ7/tiP/gT//ffeT8fuFu7hSsYi6y8MqyH0gUIy05INlsQ41+p5FpZOcfK5R/m3L3+Zn/xPv8Ctd7ySbzzwHZIj4zJAED+tVoOy0NXnK+zdtZfxkVFpQyeq9B947jFWtlLYqw2+/7a7SEYiHH/kQf7w997JI489QaEqNs0Ov/JfX0MuPYvLWWZyzMVwLCQ7j3o8dqnhz+WbrK9X2BAp/2CM5fU06UyH+aUqq2sidQ/hkJ/bb38Zv/P2d3DbbbfLYEYyHBYwoULQDo899i2+/u3PkV5Yp1WzMzo1zmOPHef2u26l6WmTtdXxZ9u0qlkuXrzE7OxFbrn1ZoYSCar1GiXBOG6UuOOeu/D6fGysrrC5NIvd6cOWHJNFwqsLS8zPLbOytE5JNEuqNanXlfOG2AtEU1QhNxHrxe1zkZCZFfCKYlWhIa43CIQjeP1efEEvpUwGrzfMVCiCo9kiK7IOW3n2XbuP+OgQFy8ssrm8yPU3XEutXOPCpVli4xNs5fK0Yuvs/uEQ3vV9zB5bZ/5sihNnLvDTP/mDPHLsfuydNsMhL3np2W0jFoswGp+itJ6nXC7IolBhJXrg+v0szKXwe90kx4YZnx7j2Fe/im2mA1EHW/NZkoci5I61CV3rxDOVZGxzkm994evUmzaGRvxSptV0OfAGHYSdAfxOD7VillK6yr5DVzE8PE4jn8cdDMlajmefeIJ0VjC/cfLZDJOTV5EvZshmVymUSvhCEWjUcLkcODuiA2yHprNFvdwhk1+XLjRhX4BAKIyr46ZZL1POlQmPRtnayEsN+VDQJd2fzp+5iKhHiSf8tJ0+stkS1WIelz9AZGQMr8fO6sIGNruwb+0QCDgpder4E0EundpC3N1wQLgDRdlYW5eyO1Ec+Zpf+SBBrXEXxdBCP65AuwYudjubGyk+/Yl/4AN/+mdyfOMBP5PDw0xNJUltLUlQspUrki43SWWqMpm+f0+EYrHJrp27SK8tkk+XqVWEy5RP6v0Fe950gi9sZ3RENPcSDkaiMNrJ0lyGsaiTYbdf1MezmC3gDAdIbRbZt2uKaq3N0nqa5NROdl+9n/d/4P3S+lG0cpddU3UQKov5dOGnXGsGzusCxJ4riWJMu4z1oEZYeqXbJejZSqV4+tGnX9ReLtbl7Xfd1kcKqw9UB0vveFLSEivW6RY9atBlsIBYt0KKYcBWV9rRt9ebrqcWRl6DNgMSpR7bYBOJIwbcZSyEnxI5DzjHDbrZWaQ5l+MiozPXQNloxLVvuZSW6GuRpJJFEy6BtC5Slfr5vmJjjYvkcKqDbhvSvas1V7SFKdFV+7CSCilJiwqidMGscaUbKHztc+wZ1NvL97dkZkTUDkmCxLDkRglgij27jR8VxjMdbuV5Ye5XB1I9XKXdjqTES+EcI7XqrmWNc+xOuzxL5R0bdxxdbCotISXzbnHj0ZPRNFkSTHw3ONNOSOI7xfn+PYH7Sw3arQDYAJzuoWppxmNWaxfgWUN1i4TmBQN3s1avsA0YgLUtKNymsLILggeLaS1R8SB47wYquuCze48D92YdIzM2g8DdCtBfENveCwy3HYHtWHfrC2Uk3Ltg9Se9Wcvv16lBNZcvlzdZ71VNRp1StWQ9zL32QH33a/r05uZgUI9UXZf6TvW93/nmSyOXuemWmy77XjUO6nv6MkADBSjWMRhcQ2F/UB5OnVaD5555nP/vbT9LqZil2kKyZOVSkaPXX8+OmUluuPE6piamWVpc5+8+/ily4tDOrEvQ4PN5cLk8ZDI5CTjEFiEOxUKhINXr4WiMYrFOLleiVqvwuh/+Id75++9lbHwHNr0xdx+qHD9JM1i02IJZqmG3l3ngvi9z+uTTLK1u8d/e+R6eO3eB0fFpKWER3u2CGRe1NgsLq0xPTuP3BWTxWr6S5dTSeVbyaVaXF/C0O7zqtnuYiI3yr5/6J97+W7/DWraIy9Xm5lum2b0zSXZridGkk+GEG5/Xg98vdPt1ymUXJ09tsLZZlfr+xeVNUlsNCkWoVlTfDCEV+OhH/5pXvfo1qrDI7tIH9EB1j9aq/vBrjjA2PcncxTnmZ5epNV3cftN+DtxwDSueKpXlFbwtFytzOdLLs+w7uJtrX3YXtWqBSr5AKZUjnhgikRySzZYEWJ69tMSOI9extDhHNpOXTPz6+joOdxCHL8aZ48/SrAtJU4NIwEMw6FbBvBvpwb776t3SJaVWyMugq15tEQgHGJkWrCF0Kk18pQKNdJaZA/vxhaLEh5M8/eBDnD5xlpbNyVX7ZnB5vSR3j7O5sIY3lqA2nGJ5KUtuoclTj17k5hsPc/bceV7z/Tcxf/EM9VINm0sV8IqmTMJHXWQ2zj47j9deJxJP4I8JIFugXqjidQsf7w65gnA+bzByW4LCpSrOvTY8l9zUPVlKe6rYnvDDZpWyp0MkGKZWr8qgU2hzhZuOreUhNhYnFnJQWErh8YcpN2sUikV2jI9REs/RZWNrfhO7vUa9JQC6k3bbSTwappxrUm3DUFxIP5oU63XCsQBld438RpkgHarVJuN7RyluNqhkq4SiQVYvzknf9s1MibGdQ5K1DkUC3HDwai6cmyeVysn6AodbuF6Ax+2Re16rYyfo8uD0uqnbXdRrZQqFVbH6cNv8lPM5JqcmKNU6uO0d/PYGPjq86lc/QGx0Su4dQipTklIbrfPWcgkpz7DbWVpc4N+++CVOPvCI9Fc/e+Eku/ftYnF5kaX1DDanS7oGTU1G8XnazC8VeeUrbuGJRx4hs1VhZkT4lVfYzJSJjo+ykd/C6WwS8Ai/+SBb2YIc/0R8SM6P3YmE7DxdwkZkfJhMKis8hAj4wqyspnCForzmh3+EX/m1XxNiBEQRn7Ll6x2s5owSwEKBWotXhvEc1zp3g3H7XiM+ShYtqhqqk0+fYG157Qon9gv7ZyGTufHmG3tmFBYc0D03LffQwx0WfbcFHEpPcl1YaQrOu7V5Rs+vM8Q9UkuRN6YTqzqvFMGiVEXq/JSctNJeqMvQMpDL7rQvbWH5rQTcPVmO8QdXjX663LV+g5YySa295NVV985uD1N1HUZaY7LeBt4oMD/QP0YHaSbGUIekAfM95xQJkrXOX96m7HnUK6A1jLth3+W0kLp2dW8y+2E6l+pzTNlb9jdhko2W2h1ZbKtMNTToNY2V1CAr+Y5gxbVsyFyL8mbvYZl+CGVUAP2krgq+dMa924RJBBJK5mMeabcZU1tp5Qd/VJbHONIoW1JTVCz93a2M+3asrgFHL2yZvLBXDQK7LoDfhm23sspdsPc8X7NdoPF8chkDEnsLdnt2/TIwqplgqS0zbOvA2hgE7vK1uquXWUfbgVwDCLuLZtAP1sh1TMRo3Hb+DyQyatH1hz3bgfcui76d9GVQ2iJ1YVoybTYew7Jb01p9e00/467eZjY6Zd1lFoIZ677HP1AkK946f2nuJXOX2e75DAZN3WuWG5W6OmsAaF6vzgfRQMeF3ycqydo88uC3ufd972R1+SL+8Cgra5sE/G4O7t/N3ffcSqFQxOcJUy61+Pa3vksiEZcg6cLsOemHLWwPhSOMOE2K5YrchIQvdLaQp1AsU660KJZseL1Ortqzi/d/4C+48eY7wKacA1SBrGHLNOvSPTPssiC01Spw8exTPPnkwzz25OP84f/8cx5+/Fle/ZofwiGqB6UWUD03wRZI7TY2uTkvbc6zXk6zXi2QLaa5cOEkjjq8/Pq7uG7nfv7lk//EX3/s4zx74gRj421+7PX/gQfv/w4+T4OJ8RDxRAiP200222D2Uo7Z2Syr6032H5jkzNllCRybDdF90YHbaePl99zKh/7yw0xO75BZA3XKWiu8rEdzh3/42J+TKm1Qt1dZT23QtDmx1+pMDY9T6rRILa0RdPpZWVyimk0zNJZkx9W7qBcblEt5nG4vtWJBuonkSlU2tvIsLm3y07/0Zr77rW+wvrJGsVqlXKrLjq4dd4gTjz8ure4EcA/6BMvrkM2dxMGRGIkxNp0UfWclmxsOB2QdQLPtwO93EgyFCLqdRFxewv4QNocTr9sj/fy/e/8DFHMbDAXjVKoNKY9qe5ysrW3xzMl57n7rPi49m2L+VIHN9SpHr93H3NwCt99yLXNnT9BstwkPxyll09LVxeNySovMzaUMlZqNSqcjPcvdjgbDyTiutoNsroA/4KHjsmEfclAs5KmW2zS2CjgPNvHMB6iLYumpYZyisVaqSK0sbAlb1G0NpAmm308sFqKyWpE6cdGVd8fe/WzmMnijPqZvOsDcA89QXc/StjfxC1/0Qg23z0ep2sDrcUu2NBqJkc/nCIrCbK+w3GzSavlp5LNiuhObiJBfEZ1DW3g8HhkYiU61No+DkekElUqRoDeIKxIg7h3CXilwaXaBTlPIfhoymIqPxGUWp1VtEExEaNRanDpzkT3XTJNeXKFZqzI2MUq11pT/FwkHWZxdwON38Rvv/RTRYaVxF44/gnEXO4WYC+oMUQDFFP+3bR1S62v8ydvfwaWL55jeMcMDDz0svdgFIIlEfYyNJ5hf2CQUcnP44F6ee+4sxXyFsbgXe6dOcmyKhY0tCtWCBO2RgE9mrjYzFTwh0U/ARTFdplOFeNSDJ+Sj0m7IwvKwL8TE6AQnTp7D7vPzO7/3Ll75mh+gUhNNnERNjQFmPUDSLcwUVR0ycB7wq9YbpAKY1h9RiKlND2wdGUQ88t2HXxigeJ5XHbz2oOx7oXCM/hlkafuIJgVNrWSQeZ8AdLJA0qkLUHXzNKlRt0pyB5s36RNBAXzN7AvgK7PYmvm3SkL7gLsC/PojNOluLIUVA9/9bg1IjQTVgFkJEvVn9gIt7Wgm8IhNZFmVW454ZoINNgScmZfbY8MeVlIsuT7++kisXhbB/LNsdCTtGfXIah/63vjooMA8CQ0CVIwjfOgNZrAcuPoZirPHOOoYdxmXQwS5xhmmhzdMssO83mBBMX5dXfxlZHI/KWkd124mXt+oWNfiM5uiI6tmzHtTT3nvizqwvkyLDiKlBbJ0t9E+9saByRS3/r8A7lag83ygXWqLdHV6zyO1HxRZQVLvSL6c8X0+8G5d91bJxeB+0AfYrO4pXYmfTovpXaL7UM2WoYG7+LXV59zcg5XJlX+2VDuba+lNlJ5Fk3UMt9vDDCDvBjU6JWMWWt+i7K4+9UnbyULMJigXkilQNeYhZm98nk2yL6CxphcN6LeAyb4ARz/W3kZlFDm9xWg+7qVwlxGe7jM7ZvqGdDuJVvffBmsXTGrTBBeWrEQ4EMbWaXL+3LO88+1vo5zfkGlply/Erl1T7Nw5IW3bHn7ocRaXcuzdIw6gMZzC4MFlJ5GIsbBwiUuzs7LQLJsr0mgKsNKh2qxJgCeYwbX1HPm8KoQMhfx84Ytf5MabblNSGaOB1EU2ch5a3A/E35vNJi5nm1x2mU/9/V9y/OknueHmW3nZy76Pq68+jMvlF9tcN3hVz0axGKVGhcX1BfLtEsVOg61ilgsr57lw4Tz+mpfffdtvEGp7mb9wka999fM8efx+HI4mq6uLLCwuEo24iMZDlIolSiUbqc0qmYwC6kPDIdLpovQRb7Vs0spweDjGBz/wHl73uh+RHuA9akzO1G2WRpulpUv8/SfupV6p4Yq42Zhbo1mHnQd3kM2nWTt7iawodLX52X3VDNVSlh17R2UgUc3XuO3uOzh3+hnJioqNemn2PAevu4V933cnX/7clzh3+rRksVOpDK2Wh3y5zfyZs7jdbplu97jthIJu6Srjj3lIRIPEYjGaNShXakQTQdxeN4nhcVYunpD2gMKxZP/OcRIh0cJ+i7FwjC9/+du4AqLzbZ3segGvz8+uXZPU6JAvNqXefv/t4wxfHeTxr25w7tQW99x6mPX1RdlQ5/yzJ6nVm0zMjJFLzRH0BWTAJPTmHruHlbUSs8sbeD0uwlEfUaeDWqchg4tQRDjXePEMh8lUNtnpO4BrpMPSY4s0s03cwzacZTfLFxdpVGtExkOsNhvsvGkvjY0MjXRe1EUzMjzJysoyQ4kIl+bWcNk6BBN+gvEYQW8IW6FEu9YilytQtyttqN8dpN6qy+7Aohtqw2FnbGIEjzdEJV+i2SgTDPq0lKtAq1mnVqzLBl/7bjhANZshEQ0TTMQkCzq3toHb4SIcGiLhC7G6PE+72cQfdFEvVllez2Jz23G6hJQMvKEI9WIJm9NJs97AG3RSLhZoFZuUm03GRqOyvsPtDfFf3nEvseFROQ+7wF03KzJ7mgn4RUZOcYAKxFw8dZr//uu/ycnTZ0QTYnw+B063HbvTJveN0XgAR6fNZrqI2+4g7IPEUJimzUY6W8LWqhELuPC5gqyl8qxmm/ijPtoOm5S32Rp2xkeHKZZzcjw9Thchb4BGpSbdqbKlMr/+jnfwoz/xBhrCz0J4ZUsa2YA3dSoo2YDpBKmb0vQOr66TR281KrmKyd5KOz46pFNpnnnRMhkvd9xzR9/aHyRiej7nve3BmkUwZ505B7tWgXZRDK3ArskuWP3E9enZ+49FSy2vQVtGGp21/ByLpEMfvur9lgZRhunuHdP6GWipTc+Zr+cq07PA7N2jkQgpdxvVLVR8pgLuyrJwUM1gjScsj7T7zKVXubFZN1Ik7XJj3XyNp7qZ25L40c22JNMsgxo9h3T2xepHbwjH7nPqkmXGvactJX1mXjmF7FNiL62h73rbq9oGCZBNUyt5monPEWea9fHp0bCe8d1aPyMX0k9FW/SbQFTIyVQTKGGZ2hsJxbqrfgBS795tWqkCOgP2e5khM06O/zeMuxUQqkls5uc2KQM9OFbgPngCX0kuYyJPNfctT8HyAV3G3SLZ+F5Sj+7bB0BuF0Dr1d4nYenT2KpP6FbWWyrOjYzEbAjWjID8czdyHtCGW8HuC5Cr9BZeb8ytjLv5vRW4y9vqdg5TY2o6y6l7GWDw1YMefFzbyk8Gx2pwjgxmRnpCOsvnW/4o/NxfbDMm4y5jvYHLrkNOLos8yDKF+269W1yjIGTA45eyGJu9zlvf9AYuPPsEyaEE199ykwRG6fQ6IdHgKF3iq189RqnUYmwqyd133Y5H+GVnU1x73TWy8Oy+797PpbkFWTAlNOX1RpNyuY7bF2QrVWQzVZTpuPHxUd79nj/hR1//xsueiZm7g/9V61PYcJX5u7/9AI888gDBSIyf+qlf4NC1N2MT+g6bYtglN6SbHwqXlEqrwulLJykh2sB72CwUWMqucubieQrrWf7jna/mnutuJySKddsNMqk1Ll44w9/9/d/y9W98i3yhgMslqPw2hWKbahVZtCuy9Lt2Jpmb20BkSkVzm737dvC2//rzvPln/jMBf0S0MtIHtrI22/5H8mr8t7e/lY2NTW667RaKm2nCET+baylylSo+Dxx/+FGmJybZ3Myy86oZ9l41RK3mZn0tz/j4kNRSlgtpotEIFy/MkV6v87pfeQvHvvsdTp04Idn2XC5HrtxmbT1NMZWT0iLBuAspTCjklTcVCHgYGQ1TLtbkuoknY8SGIjjF+GAjszxLwBcSBqIk/RGS0WHZA+DUhXPYG3Xa9TouRDdWOznRRTMRp1yuMreyxaFDuzh7bpXldFY61iwulXn5bYfJZVY5ePAAGytrrCwuSDvCen6DsakZVhbWCbtd5Is16mUhooBILMrYzDi1Sg1/yEu92aRUqxHfHWRrfYPNhSzusItO1YGnbaNTbhCfGGHh1AL1eg2304kv4KZp87BWLeJ3tfC7PFQbdUI+H9FwhPBoEn88xFZmFZurTjXdolno0KhVGR0ZobiVIzoUI7W+QcvdJBBNkF0q4AkEqWQ3BW2NR8yLto2J6XFpy9hsNOg4XbLHQXDXEJM7W75mzwAAIABJREFUZ6i5HSx94wwue4NYcpRmu4S742Xu9DlZ2BtPxEilt/B6PIwkhyVQa/u95NNF7J0GHofqNivWoMfrYWN1nWA0LJtXlXMlUtkS0xNR8vk63nCU//y7f0HMMO7ZLYqVfsZdzlGLTlkc3op1U4V/AlR98L1/yt988AMEw34K1Sptm01mRyI+B6Ojk8zNr8h7p13D4bbJbILo1SBav4VsooWWnXy9zlq+Q008URf4/H6K6YrsOizIgmqzKbvuiuxKOV8mEApSadb5ubf9Ej/95jfTsTlROENbP1oYZoVJe811lIuGypyaM+0y0K517br0Tr7/qUdefFFqNB7lyC1HusWRmkY3YEOz13rDUiBBXftlx5YOTgyo1OyQLDjUXTfFe4xXurlXw3h39x4L6JMyEOkJ3st8GzlKl2SwnOnq3FfXJ60bLZr4rnOMlNpoZllKsKxSJsuoG3CtO7jK69QEnPwW7Ssvv16lHiz+6dse6ZdJSgwB2nVR0XNbnevqvvuBuyrQlHengbvBHkalIP8udd9KHy5BvimqFYGRdoARFy0yCMZeVAYuumGWmZ+986CDyGypgEz46ivJjgp21I+Rt0i8Y3E+NE4viiTXzbw0HpBZNBHc2kT37pbKAggnJp1FMM9avE4GW2Kv7NLxWvJjmlbJrqnKY181JhsA7kqHtQ14tuh8nucU/Pf9ypqKUGSdFv2bQdOen9sAQOsXXum6DXi/jFUevNoBycXz3czzSiUs0hkr426aMalnrBaCCVoGwbFVImOuo+8+zM5gvFAH0zmWgtrt7mO76+9N0ssbDFk/o1ukOiDTUZ+pn4L1+qxpyb4PuhzQq7VtGJz+67CmoXpTYeAzLH99qZoxGU/3K8m0VDMGM0ctc9Zyr9YVZcZeWCOGAh5KxRwf+9C9fP4fP8GRg3sZmxpiSxTTNWrcfscrKFZtvPP33kuthgSU8XiEW24+QiwaoFwpcdddQm9d4yMf/SiLi8vkinUpp2k27eTyZRotqNdblIpFJsbH+Mznv8T+A4e2LZC2gnbrPFWLssxzTz/AZ/7l73H53Lz2tT/JNde8DJtdMMcdbE4FLuWxIcmSDsVajsXUJcqtMja3k3S5wmp+i1MXzpBZ3SLiCPKLP/VzUu8umzWJVHSzzn3f/TZ/9O4/5PHHn6BRVfKdumia4xDsBPh9HiZGEmxu5KRWWaT33/LWn+Nn3vQmAoEoDkQWwKpP3I5tNw+ozcMPfIu/+NCfYqfO8vwyQ8EEmfQ6iZEhvD4He6/ew8nHT1LNN3jtf/phZnbPcP83v43PAYcPH6ZQb3DmmRMkYkFOnp/lqkM3ENu7gyfuP8a5sydx2D1UKg0aLQeXZlco5UsSXAsg6PO4pHd+o92Ufx+bTmDvdBifGGJ6104a7RqLF+Zkc6DRiXHZnVUUHEZqoltoAbc7RK3aYGN5lXalKp+Ux+dhdHyKaj0nsx7NlpNELMHJ2XWWCyUiURfpDFy7b4pyKsPVeyZwu4QAtMmOfTuYntnF48dOks9uUa8UyaZTuIIxJieGSA4lpYQmny9RL1aolrZYyS2x90fvYev4KTpCJpOvUqnCjOjC64HCuugImifo89OxOynXWpRrVWqtNjdft5/TJ8/QcjioVUtMzcwwNrmXf/ncVygVVthz9TR4Wvicdrz4KOY6eL0eduzaKZsw5cs51pYWcTREAGfnwA03sbWVobA2L0IY6DSIRIMyaCiUa0SHo9R9dhztJpu1NMG2j8lwgog/yGq+yOTkNF/55L+w98BehoaSFPI5yWyvLYhAOkq5BrFEFL9X6H/FYdygXhMymhpet5dKuY7N2ebgnjFZ5CsAQM0ewGur8gO/9B7iIxNy4glXGalx16Bc2dX1gLs8O+za81tn7qQ7hlhrHfjoh+7l/X/yfpnlGYn6aFbLRGJjLK9vEPK7qZfK+KNO7AG3qBwHIdUqgc9rl5aaCxtFOf6idiAeCZHPFORnBSIh2cBJdKQVdnWZVI5Q0Ccdbg4dvo7X//SbuP7GWwZ02BbcZopR9UEu7l96m3cZ3Z7eWkA3WaiqrSRVw6AO1UqVh7/z4mUyh2++Xj4rCYx0DYEiktQ5pfY7XbRpyToaoGb+a2hk2QG0i2atHudqf5Fstc44Gua4d353H2/3ZDDAXQFGQeL09Ond9w101VTbq8XBpe+c6d/nFHDvAUrDsoubl7pqDSrFhJKuOtI0Q2cQTLGTnpNqLFTJsRVrPS8Lb8GN6srU/xfrRvxRasr154viVCOVUbGCygL0SZE1dhLZKGuQZM5mK9iWDizGolOvH6fQy+mCZHW+iWlhimXVd8lnqPuYDkJOVX6gaxAsLjcmsW6gs5zzWiZj2HYZkFgKVNVo9AqY1RztBUkmGFCj3ZMHGcvQ5y1O3U4vbsVeL/rPFk12H7C2fHAvRWUx+dzmi78XcJcD1ZfmuPxDnk8mM/hqA8CsDLiZhIPfJT6320XVOKjoAKULogdkNINg3grce5GZ2jC7kellFdDbP6HBz7a+qi+o0Bp46+tVxK9+zDZhWPduI6q+wKL36eb1z5vR2CZI7Ht99xn2g/ZudsXyzy+FXObANQe45tA1lxXcGhbJXNvgPalNTu9LhjkxmRV9j36vE6fDxtnnTvL2X/0lbtg7QS63gj/mZWrHLu6++zV8/TvH+MKXvsbZ8wskk8OsLq8S8Hu59fajhMN+2YDn8OHr5Cd+7evf5MGHnpJA2uuPsJHaQjTtFJuCcKj4vu97BX/yvg8wPjktWQvBACirNnWAbjene2umRq24wsf/9i9YWl/kyNG7+cEffBM2hCe8YNREal+kGTX4QDCeDU4tHKdlq+LyuslXq6xtbUnLzs3lDarZKr/5y7/B9NAknZbyTBYTul4vS7vLj/3Nx3jk2MNUywWaVKRfvMvR5q477+DsidOyMPc3f/t3uPrQNcSTo/h9IXkdtrYLh06xqihiO417/9p4x7v+E44AzD67hL/tlM15hBY7u77FdTcdYW1pmR07pgknEjz1xDNKVx4KktlK0+p0SK2tya/Ze/VeGqKAMRRmdXGFSqUqdeROu5dmx87Z84s0y1U8HifVSp1wQBT1qtbjoplNIOKXAHrnnikmZ3ZTKaQoZnO4vQGGx5LU8hUSwyHYSpEYGmZtJcPEaJzz5y4Si8bYuWsXW+kN7MLa0eviwsVVWtUqozMzTO3cJS0jjz/1INWSnZ27RllZWJXuMWJc11dEAyQvZ87M87Jbb2TfVcKvu47d7iWdTiHMb/zRqPRHFv7yxUxWNqlq2Gu0xiMkkxMsPPwMroadaCxMIVsgMBSTXuhCilPY2sBlc9BoK7tG8T+X14nL58LmaFPO1vCFQpSrbQr5LYqlCkPRkGzCMzQZol5qsJzK4fbZmEgmaTXsNKpVPH4brUaHWrlNJl1hs1Bn52SMZDLO6HCCzEZKMWpON7WOi9CkHbw2Umc3Gbt6D45KjclInHBihNT5OR565jGSQ8M4HC5qhSojyQiFYh2Hx4E/GKJarLHrwDVUM1vMXjpPJBqSnVaddjcup0v6yadSJaqNDiFPU0qbRkdi/NCv/jmhRFJOvHQ+Q6ValuCkv/GgOvSl5Zu2k+uCe+1CIZnXtsjerPOvn/5HPvVX/0sGb9WmTQbIDtkfuQ0+G4G4H1uzha1Qx15u4/Z55RpJ5auyU2s07MPrhHyhRq3RkvOvabex78ABttIZFmcvSeY9EgkTjEb4u89+Xm/+Vlmo3nS7G16PfJNNfsyv5e8tTi7Gg1wCaOM10mH+/BxzF+ZeFLwQTZduuedlGvip75XKbXktGrgrfY4Gt+oitwvxDViTnTM1Iy9e2ycN0Z00lcRVsehyK7Q4pol/kYpl3Wyxe89dP3DZhqkL/q1XeoWTXN2OrI2wMMQa68jrthhrqJhF2RSqyKVn9Wiu1YyBcjoSjLZm7kWmXTct6oF3Dce3GTTzzK16dAlAjd2jSM2a4El8hyw8Nfu0qTFQMjH1N11HoMfWgHx17l/+3MR+Kt+nswpyjCwFsOYdBribgmohk5FSIWPLOTjw8l41BpKBQS/DYaQj3QyT7m8gg1a9BqyY2iAEdVQpgC6DD4Nh9DV3793ieXTF4tT/q6B9kJG1gK3LgLBl4J7vmrYD7n2A9Ht5uuvH8Xygsu/zLOHYttfc3az05LY0K+ouaJXi6KXsLF+wnWWkWcjbSmb0xH4hwcd29zgYOBmAbha/+b114zIL5vmAu95XenemN5JeNkIHVHqBDgYhfRuKAWM6o9B9rZ7sg/f1UshlxPe//o2v79l26c3Y7PKXp97MuaZmZBcMb3MkOF0OfB43mc1N/urP3svW/EnyWwvs2DfDnv0HOXrTHcwtrvBn997LysoG9UZb6q9F0dvOXVPEIn6uufYAI2NJ2WHP5fLyr//6FY4/dYp63U7bjpTNiDRcIh7nnf/jnbzpZ34Wm3DysLTAvuJc67MNbVHKLvHIsa/y5NOPMjy+g9e/4ecJhZKaxBKbsvKGVxpX1TVudvUUqdwSkaEI5UqV+YV5luaWOPPsGXbP7OUtb/p5oqEhaCkPY5nVbNWl7jK1tc6jDz7I0uK8lCxM79rB7bffQTjg5f3veTcL8/P8zd9/WuqZO5LhUD/CL11fgrK83PY47t+RP/HX7+X4cw9gq8LRm46Q2yjw4AMP0Gi3mR4KCYjJzMw0Nr+bZ598iqFkgsM33iSZ5FwmIwHd/huuw1Yuy4LJ55YX2NhMyVG4NDvP0sIWLn+C8+cvYG+1cDuRnTeHYrLdpbLVcwhv9zbJkQRjY6OMTExSLqcoZvI0a218YQEMPQRcPmzZDBvrWQIyseDih97wKs6euCjZ5VDAS54Oro6df/nsd9lIbfDGn/phNhZXZJr99MJp3E0xd/bi8yc4e+Es+6/eyfTe3WxubFCrQrOWYfbCIq/7sdcjks7YAxRyW3K+ijkVCXlp1ArYG1nC41Oc30gxcvgQ7RPL5PJb+D0ezj/5JCdPniI+PM7ug3vxBfyEA35WTpymXijTtLWkB3y2UabjstMU2YGGk8nYJFupRcKxKPlCieHhJPVKgXqnQz6dxeEVIMJGs9QgFPZLKznhqhMORpk9fZZ8pcT1Rw+TW99ifWmDVK7M+M5xYmEvpWKewEwUex3W5jaJJuOMT09SWN/CXilTrOTZvXeG44+dwR8P4K47qNVLuCIhbn/VK3jiaw+RzWzI+eD3ioADokIf31aF2cIyU2hqC4UssysZrto3yeRwnEohzRt/66Ndxj2Tz1Culi37omHz1H+7rdXFehDgXrjNWECFSJ0bWcHq8hJ/9acf4DOf+ZwcR78THB4bNp8INHykV3MMeTy0inWlp+1AvtGULlQjkZCU7K1u5iTYFNkFdzBIVHRVxc78xTligSBjYyO86Zd/iVe85gc0m2iRB1rBVZfRVOeeVV/dU6tqMGZhMI3FoPDKFxaQgnV/MT/jk+Psv26/Bn76FLLgDAWQtQ2uqJMUEgwN6Q1UlN9vacokGXLN2KtrM+DTNPRRGRID3E1AZmWbu44p0gbRgMteBkA1fDLSA3Xim58BeXXf8CglzQCC1iSbOYeUe4zOZOuXGnbbSHG65616U6/G0Mg2JBPf87jXp13fDjvIVFu7spr6J+WXrsF4W4cCRvVgsu6aedePQfvPW6GEVi5ooabBR+K/yrVGPSMpRzKF3zo4UJIirSPXdSTi33To1A+0rY56WuWggq+ebt48cxncyMBIAXAF2tU8Mfh1EKuarJRqRNX7rcFI1sC+G/h1i1MtMhkVNeoB2i4EfTEravBzt7GAtN7kIAFrJt624PN5DujuoF1B626+898D3K84HCa9NADau4vDIquRrLyYTFbJjsYc1sBgO4DdXdhdDVw/G229Puv9deU6g9kIKzg1v9PX0gXuludoBe5dhmHgOcvv7ebqLFdkybVZGd/vFTiapWDSdyqS77/vl0ouc/SWo+zYuWPbx3zZJtVl13tp7+dbLsFQmFa9zIUTT/Hh9/0Bpa0FIvEwd3zf93Po8A1spjb5sz//AGubWzTqbVyeAOuiI2ZMdBatc/DgVbzqNa+kWm9Ixmz2whxf/NJXWV5K4fb58boD3HjkKG95y5u5++WvwCdatMsCVOVgYdh2MyfNnOgFRfqIkrrDMg987V94/MmHqOPgDT/xVvbsvU52RVUBnmFyRNrRTqtdp1De5PSFZ6jUi7TrVak3nr20wNkzF3nLf3kbR4/cgc0miodE5b8+C2VDkab0lBfXUavW8Xi91BoN8rkM0ZCHB+77Fg898CA/+5ZfYnLmKqlrVuyQ+AxhAyY21ReE2eUNPv3EQ/zm236aA/v3MT02QsnhYnVxTbpw7N49Rb1Zpy0Lt9R4BCNxmh3Ibm5x9VV7GU5GKeTzVBp1Hrn/GN6pcUrFMqvLyzjdbk48e55608eFC7P4PW7JXpeKFeIRPw6hhRSuMqKWwN5mbHyEPft3UyoUZbfZer0p1061miM5msSDj1Y6Q2F9jYTXTaVhx+d24ouFyKWzhIIh2dBKSFrsfhflfJGbb76ZrWKVL/7rlwkk3dirHvZcvZuQ1yvZcafXj93hYmNhiY7DKT3SvS6hYW/JzEKjXMXldjA6NkGhWiMk5pHTRbmWJtNYk4FHcHo/nbks7npTupnY7DU89Tb3P/AANo9PjsX07hmZlykU8oRjYQJ+H/VqlUw5TbNZp5wtS2mR6KZVLZYICVmK00GjY2N8YpL1xSU2s1ncfi8NWRRqx+/zkhwaYmtlk1yzzOhokux6XgYcwte91axRFpaVDg/+YABX2MvQ1Cgelw1n00YpX5WSl/z6mgSMVx85iLvWlIB9YmSEBx4+ydj4MB2bi47HS72QoVhrE4gkoJKXPRTaNCRYzhdLONotnNhZWdzE7XITiASIhgL8+G/9OdFh5XCyHXDvATTdhEcAeN1cR6wv2ThHzD/BfsrMvtKSC/9psU5Wllf4vXf8Dk89+TC+kAcxyerVOp1yE1e9Q9DpES+m3m6xVW/h9zoYCgSoNeqkc1VCoomUyIwJF6DhIfL5PM1qi0Q4Sigc5lPf/Koq8tM66i7ppBvZqDNMeXGr81QTu132WfWZkGymAG7iNXrLMOy16Evw1KNPvRiEId979GVHiSVi2ptdjY9p66PwnJYpaILcgKcu02oFayaBYNnsDWFj7DulhNTIO+QV9JxmrMDdjIx8jEL7rJ9hVzahTCHVJ1iwl5V+GDxKzbFqZDrmHrrnoWGdNeNvJCXGzUQEEOK90rtdWiaq/cbU4IlrkfIW/VDVa3VvDH293WcuI4E+xKH/YmodVAMh42FvmGZ1/9qZzNKAyZzr4vNFDxQT1FjhhbG9lNelyT0lwxHrSBSF9gpdhRysy7Ybv3hLRtxYTnZvtsuUa+Bt5oU5qywZFXPX0hnKwsSL71dSMR3o9QVjujurTA6oQLLPBcgii1JDqzM2VuDeHW7rwP97gft2wH878qs7MJcXXurp37eIB9lm6y+fj3X/vwnczfcasGMCHxNRbgdCe62h+/colWbppdPUWrHovS3BeB8IfwGgfXA3tALly3bKgWfVvTcrUhWv0UyFCTjMopUpLK397u7iJuocZAbkTaro12xg3eBRB5RmDLsBgL5g5c96eaBi/u2Ln/+itBZ7MT/DyWHufsXd1gyo2ZotySu91I38S6dDVZp1cDPrXY0ApB6pJ63x/j94Bycf/Q6T00l2X3MtN950E/lcjk996h85ceqs9G1OjIxy/uK8ZM5Et81iscDuvbu57c47JSOfzeZky/RSucZNt9zK2PAk1x0+wg1HblRfqjWliqDRxVgDz6MbfHUZD7Ph1DnzzEM88fgDvP/eD/Ghj/wDN9/0csnod3/6yCKxWTXIFlOcO3OCzNo8hWyajVSGVKbIz7z5F5gWoFtUyAnqUgQTctELVKJ8otX8V+x9p92ikM8QDrr5wmf/mScee5zf/6P3YncFdYGsWDfCwV6nXbWG0VzbYNCrpl1vbX3og/+Dp459F4fHjd/uYmxmNzavg+F4koDbLaUQjzz6JFdduxenrUN6cwOb24u93pC+2wdvvIFgUDW4SQHPPfYM6xsbJEYTPPbw49hdES6cuShlS6LpkgDusYhPPRaXG4erwYEDe6lVGrg8Ttq2Gm63n5HxJEuzc4yMj0o50syuPSw/+BAhcRjUq3ScHVkUubGWlVmAtbUVzjx3CnfQz77D1xONBbHjJzE+THYzxaXVc0QcUXYd2s9933pEOhUduu4gbp+H+7/8dbZyZZLjQbwuB5HEGD5/SM4rmi3cHj/jM1OysDaVW6RQX8Ib9hIdGuWqyetJ1StUL25w8NpriYVjHH/6acbHZ2iVa5Q2LhF1u/nKk/ezJFx8ql4mR6cY2zVFZmWW+HhMauC3NtbZEkWhdod0Z4nH4gxPTbJ2+hKlZpnkxDiORpsTz52gUigSjkSls41wUAmHPeQ30jgCLmjaOXzkJp564iHZfbdRa7Dv0CEZ5F46f0nap06MjEpJlG9ogmDAht9u4+L5NeIjYzibBez1OqlcVsqIhJtKOJzAn7DhC/kIewOUSg3qohFXqUpZdCeNRJgeCcs+C7amnYIIpEI+ljYyvOPef2JodFI+bwPc5dmhG8P0znMtFBfnuKhb08BDrHnxetG1VKFiY5xt/KlVIP7UE4/xrt//XVZWVuV6CjpdNHJVRmKi10CZrAigGw18Ngc+lwOX20UhV8budBKKhGm0atQbdVnU6nH6iIRCvOsDf8o1N1yvChe7oM0USwrAru0st9nb1T6j9MRSUdxR3VTl8WBxJROfcfyR42REAcaL+PGJpkvSTUbtWwqwa79yw35qC3K53XR12+pPJuQwDLxV9mLOY1OMqM54JSmxItbtec9+MKVsEYXeW5N2xhnGcP/y5fr80Gdkl/C3SlYtEZDsfmr89eUNKCzRnS7m3NQdRRVHq56fYg01cLec1er96tmpH1OkaS5P5i+0bEdr6i87k3uBTM/mEGmHKPttWHoCWEFu9/s00STBuL5H8ywklnLowlzN5BumWz4VI2/qYoleXYO8G0Naa6/9vqlnHmR3vHuZAjmnddBj7UdgvPTl3NZBj2xYpt2WrJ+vilMVIaSMbWxSOmmeoXXGmGJYec0SuA+C80Ec9O8A72qw9Buv9P6BAMEKwPpApcWr1Ewi68139c16EW635l9q4G4OfbPwt/tOA8IHf9dNnZhIz6qHs2ir1Kaup67lNVYQbb33bbMF2wVL+oKsoGVwsspgwSLlsexnXSrFFKqqlJEGWboYpms0YKVf9D7UfezbAe6+CLMXoVqDn+6maBbigPzG3Iu4v5eKdRfAXQB46/O2ZkKsz9RslL2GGlc4haQVnJ2gz0OnWeUrn/0Un/zbDzI1EeW6o0fZf+gwkVCQv/nox3j2mbOkcwXJ6Hq8AWlZJfS0gokvVkpMTk9zzcFrcDid/ODr3sDhG45KyzsnbgkEE0NJuUMJPbYqgtJju10Q1Tc/lA5SNZtrsbZykQ9/8N3c/8hj3HzrK/j5n/tVdszs6j5/wWRJC1cZIAimSx1MzUaNYnqVU88el4zepaV13vzWX8TtDdLu2HFamDoD1xVjon6EW474/4LPazeq3PfNr0mt/I+84Y1Eh0elvaU4ohWfomQ7gz/bAXfzmmwmxde+8mk+/J4/5rY7X0aj3sTnj5DJbsouky53W3ZlbdWq0iVkenqUSrHJkVsOk81lGZ2aplKtsry4xJMPPcY13383xx99XKZea506TYePxQtrnHz6JAHBbLqdVApV4kMBqtUKgZBf/tv01IRstCGYc3E/w+NR4rEEyckpxoanmF+8gAAmG48fJ2CvE4pE5TOXADERo1htMDE5Sjw5QttmJ1OqEA9HESRauZinUixQbWco5dskYmH84ThOt/CSD3HhzClSqRTxkWFZBD2cHKeQznDm1HN4owlGhkMkh8dZX07hjnhpUaUm7APDVfbtOsKwZ4yTmXXiTYcExHaHj+W1dR78+jc49ewpXvdDdxG1t8hXGrQDPuZnV6nU6kSjYSq1CrVKXnb6LVVFgfUQrqBLOrs460KV3SG9viKLl/OFsvRxT8QT1Go5CPgI45WdhkWGQMq1WnVGd+/l0rnzUhPvDXilzWZyYgePP3icYiFHwAtuh5tytcXqepbpq3YRdMP11+1ic26NhVSG6OROWs0mheVl3C47uWxeBmKiljebSePzeKg63HjsDrY2NlnKFLj99uvwImRNNhqFArPL68SH4vzX//k3xDTjns1nKVVLPfa6D4jpxjdaj9y1VxQaXTESAiRqJCZt83Q3RQnCjGmA3cb/uveD/N1HPsDY0BD59RyjyVFWN9Zoum1kCzVcNhtBtxuf20MhV6TZseGNBGjZ2tQrZfnvYj2//FWv4v9/77uVZZ3s2aAYxT7drtEeW3TKYm11NfwyIad2cVVbY7TcRi4hMms1jn3n2BU2yxf+z4LI2LV3d79pgPn+bmbWgtwVAuwCVwPkuxIGy9lr7knde8+/3gBqIy3tncXWfai350pAp5lnedbadSfNvuswtPtgGGCyBz3A37sFfVIaWl6Cet1fQ4y5+mtXEiI12taGkFreoTIgmiXvSj2M+4yac6pQ1wJ8NfBX49JfQGvGVDol6WZE8vN1Z1NV36QBtQ7u5HX2NUtSj0msB+lAI69BOfsY/CHLQCxBlNHqd8fHIsm14gilse+dN2Ytif9aRAE9kG85I+WJowMftf6Unl71MFDzXnYz142jzH2K/4p6IfEiURTbaepOukZupguTu1lwPa5yzC8D7peTly9EInrZqjIP7jJph9EvDaQYno81NSxs78Fud5G9S9iOef9ewL0PGG4DKLfbNgYZ7+5rnifQuVJwMgjGzWcZxnbwfV22dKCIYlvw/kL3PD2sXYZ/YL/YLmAwcYFhTrqTTPvg8DXFAAAgAElEQVTv912PdQUMsJ3f6xK7z6frWqDe0UvRbe+GI77/pShSFVIZ0UlVfaeBlt0B6+nYrJ1V9f1a14A10DKoNOD14uwId5Ov80d/8JuMDzs5evONHD5yKwGfn+OPP86Xv/wNFldTBMMx5uYW2btrJ+ubGzQ6QoPbZCudl50dJybHuOa66/nVX/9trt53AHGu14oVqcG2O91d5kWN3va8UO9ZKBZJeQ2rVPBzzz3BH73rtzh38Rz+UJL3v+9ebrrxNrn3i6YVihHR+j4B+B2KlRMbW7vVoFRKy4JNtz+I1x/AKd1oBNveK9LbPkGhLLtkIl4U5i3Os7qxLhnmloocVYmsBOy9YtQrZRXMPW5urPLJj3yI4ekIlXxK8krFbFrWEkR9Q9Q7NZ59+FkcrSI7rtvD6XOLkrGNue1Umi3CLj/hSIix0RmiEyNkcxsU6zVqAT/ZrTRPPvwEgXCQltvPxnKWCyfPE08EaTRFMWWVxJCfcrkstchut3AAUlmnl7/mf/P2HkCWXed54Pdyzt2vc+7pnjyYgBwJSCRNmhRFiSK5u7a0Vtm70q5clrWSynbt1tqSJdkKLmVRIm2VJBKimEAQJCiQIBKBwQxmMKkndw6vX845bp3/nHPvea+7ZwACtY0igZl+7957zj3h+7//O9//BJqtJtq1GubmD2N0eg6VQgVXLr+MarEIWyZHji8ssCvkC+gLhTE0uR+hvhBiqRyCbjtMDif6A0Fcu/A2ypUyRuZmkGfa68VrGB/bh9mZWVw6fxl9o/0YDQRRrmWxcGsd/X0hRCMR2GxWAmkHjx9Hp9VCPlmExeXFxvYW9p84iAtvXsLAsAvbjSWcmPwQ3A4fSp0a1jYXkdmIYNA/iLVbtxGPJ1Exd3Df0UO4fPY6nE4DJVWSiTRm5g9g/dZ1FItV8uIfGB3A8EQf4ukkAfjoWhyGpgWHHj4JT9ACY62MVrGMzaUNmC1mRFY2AZbBaBphdzvhsbmQymdhCfowdXgE0eU11NnB5xYLkD2YOjCHRjGPKzcvYmR0FIZaGysbMcpmZQolwGLFjz18FMYGcO7aKs69dZ1kMDP7BrB/Zo7OILDDxUzqYzdYKDiy2JjJYht2uxWNRoMKf5msdvLgZ2A3ny2jVMjiF//L/8DgKJfcZQtZ0sPzw23d85CNYH64rg2jmReUkdNVVlzkuFH4ptOGzuUgkmxRdbFf/MKf4w9+4/cQDvtRqpVQajXQYoCpAXitZjRK7EyJGaVWC95+HwqVCgxtbi3qdrnw+5/7HI6cOK7pnbktHc8UEBQUGjdyh5FnraSzmTxjQrI30QyhA6a5KQ4msmtevXwV21uRu20Fd/w9C2pPPXAvOQ/18IIK6ywZZC2Pq/Wv3OOk1lxy8OwDO3zauzTMHDyq+5/coLr2C6kY1ThsXefODyaKO8rO0qyGxd/T1qOjFc1JRZOZ8LbxHYr/v7yuLHpFzkTCPEGTPQlArI0r7ds686bHFDJ7IZxfxL2k9Se3c2T3EFaHXW9M+pNzww7KjbKCT1J+JaufCnaae+RzQC0P87KBJAt7UVCrVfvWUJPWPioGyFhxAcope6VlIfQRwj7HnkYOUiLfZJAnG66RXbw6qgz2OGYXmICuL91iBFagGmQG8pZnz8Lmtsyi8eJrRqruqmXSBHDn/adnKtjzaI6DLfYW1Z/3Cbirl1SBtCqBkJ/ZC2z2AuMuhrNbSKXdbi+5jArMNSDV21bFj/udAODe55MstZb+61li7tROFWDIz+2WsdjBkgvkrDK+73Tlo++o1VPFYstZA0Wio+4ryv3kM9MSoej45YJM0aYodnDXZ5JpX+WDMiiQS5UuI9JGDj3nnZhU9skXv/8i4rH4XR/hbh/4mc/+jLbAdy2fPeOoVxqlBp7a95TvsIIvDtJBn8Gf/elvIxW9jvtPHsIDDz0Gt9uDZrWO//HXf4eFWyuwObzI5vJkP8cAMiuuMjAwimKhhEwmi2AwgI987ONw+QL4yZ/6aRw5dI9g4Yx0KHVnFK72st4D+jgTVfrYUbZOC9evX8BffO4PcPHSOQwNTeKX/82/w4njD8JmdVJFSf7uxXVoLRNaQ035wpiHDpLJOMIDA7S1cLZFdwfQu0bdgPgGRziAXZLcC5ska+HrqgiJet7FbmODsetLtxaQSkfw+b/8M6SiSYyOjOLUg/ejUslia2WLMgyNcg0tuxVtkxHDPi/mDx5GIhGHxWyCy+dGYjuCcqEIl9uJfKqIsdExVNGC2WbG8nYMuXwB6XSa9oJcpY50qo2bly/D53OTg0y73kLA6yALQY/XDkbjsgSo0WjGiROH6QxDtVrG6NQc5uaPIJdLY3v9ClqNJqzFMuq5PIKhIGk4B0ZGYLLZcPnSbdLFGzp1DI2OIRQOI53JYGp2hv67HIsiXoqgWmhh+cYypiYH4O3rg7HaQL5SRb0DjExOYHVlFTNT4wgH+uDpCyO+uY2Xv/c8BsbG0QkFUUuVYTEBpfI2ao4mZgKH0e4Y0Dc6gpSlhtSNJWxdX4TFZYHb5sTY+BjGJvfhtddeR7VYRW5rHVuJGCYnhjE8NEBZg6bZhsjibeQzTKceIIlGcGSYvNdTyTgm52dQrbDNy4BKKYdGNY9mowq3bxCxxWW0qiWY7TaMHpyH1+fGSi4CYxJIxpcRHAojHkljeTmJcJ8Dk0N9CA71I7a6jXSqQJVnXR4XovE8SoUkxob60Gl2sJWpAVYLpqYGEQg4YHX6kN7apkrELpMJxXwTLqcThWIetQazX22QdWKnY4O52aQsjY1VQ2p2hMadF2BiwJ0FU+o6opdLF1pfBtxNetl5PsyFBlpl3aV+VjqbiCmtQq5YZBvffubr+OvP/zEVXaLqr7kqrOw8SAtotEEHhc0OM6wOro03d8z42Cc/if/wn39Dl28qenXJhhI4kpNenuuS1byJ0BVVNTWgrstqZP0PFsS+/urrd1uC7/r7YDCIUw+cUg4E8q/wNVgwtgLYcn6BkxP0jyKj0eRAArSx76uOH3JvJvZY0O0qcJcAkLPW4iCkOIzKlyhxT1nAit4tf0D5rPQpxRdfymZImkO/kG3jrC77s86CcxtOTmNw6aAEmzJbIKVWvdu7etBSOA9oh3cJPArJk+w5XVqkjDjZJxrwlK2W3us8eCBmWtXJyzZoxK6opiv6S280l8yQzEx0hGwvb6uOBHntGf2H9x/fT2RilsN23SGG3qkE7BpI5xNr9yS12naB4+UzCO19x8jqMjDNPQfwskfY/kcAnlII4p1SwLJzuGvvt4tx3w20y+/egUW+22zaAdx3+cKdGHc58fjCpevq9rrvXuBdzOAu8LXjGj8ieFej6t3Awl7t2+uzKqOuguJe4K6BfFXrvReQ3B2jKWhNpbDFf0sAL2Qze95/lwO4GrssnuedBEM734eu45R9Ig8yqalh9XtdAZXBgOWlZTCHmff6c+jIIRw6dEj34Jfch7LyyTbvFnTyQGmn3p0tIH6XF9VqFn//9Ofxlac/h/tOzOGeY8eo8I/FZMQLL76CZ577HuodE5wuHxqNFsrFMmLxLCwWF7l9MD386NgY/vW/+WW8+sPXUK7V8Yf/7U/g8weI2WMhOmPFBWkjVpc72yXy9y0Ujq0aWq0C/vKv/gjffPbrcDoDaDXN+NM/+UuMjU0Ta8lEuZpckhZWxnbItLrkPYwol4tUtIYYBdLh8LSiDmR4p/JnFTpg8sFgrB4vWKF94A5yH/Wd53IpvPTSt7F47W3cuHoDE+NDCE9NIbcVQ6lcgcNsRTKVxeEHT+D2pcukTfb7AvAH+tAxGpCL5dBmkhmnGxanneQtuUIJNquBDg7fvngZT33kgyiU8niJOWPUali+dRsmq4VYX1YAKbG5Da/PTlVuWdkqj8NJmmKrg+n8GYPFD2H1hYL4wFOP4txbZ7jspVZDo1pAeHQI7WoF1moH7WoZjVqN2P7Zg3MwwUJ+5Zuby5icHkG+ZsC9x45gdWOb7AKtFhNqzQrKzTIsHQei2+sYH59AvVbF8OQMEpk8+kL9iG+vEWL46uf+Fja7GeNTU2AxX7FeQXhkBIm1DPwDPuQLCaxts5oDHYwFhtE3PAS32436tA9XXnoDo24XHnroXvhsJixfuYWm1Yf5A/MopKLIZOMY3jeLtcu30XBYcPT4vbSplZNx/PCNV3HfA8dw9sUzuL6wjOm5ORx/4AR8/T5EVlexvbGNYq1FG+D8vcdQL+aR2oyhUyqhWqvAPTWMRr6ERHQbnkAfGpkCEuk86rUaDKYavC4f3HYHcs08Bll7Y1k89Mij2Ly5is3oOgJBPyxtA27cvI0TD59CudhEJZemg8gNcweh/gBsMODI8aMo5krIlqowdlqw2ZzIZOIwtQ3IVZpwmm2o1EsIhV04Nj2Gx37+t+H0cztIBtwr1UoXYNSBuyh0LvXKwn1FnbeysiSfG0oZdyZVU84W0SxSvLxj2xH81m/+e1w9fx6tPLOoYvcyoMYOgRvaMDutsFvNdJh3eHgMX/j7LyI8xKRowkVGaC0km0qAVmQNtNuKwnzSIVuVTrDPkEWkyhd2gO1IBNeuXHuvSzRO3X8KgWBAoh/tenx/FjBdYbPlGkLsKrmLSMJKAT7SblE4fkjZB/u3pqWWkgqZZdWU8nIVY3IJwfbKFynXOy3Dz5+SYwLBmQtCi6/A8kfPtMi+Fa+ZPkBMNhXqEWBQBgNappiz1xqUlgEA10Pyv5f+9rK0nsiw8Pvo1p084SJ7RFMn6eNaK1rE+5VXA9XXdv27IsCRmiO6v3rOSc9MaL2gad15X8lKpHwc8r6UXvD8PSvgWguYJHkpmX8RLCnVVaWunveMnm3i5/KUAEqcd+giRJUAgunwebDDGXfZFyStYV5oJjNTg+qZLJF50+Q6Su2fbqnMOwHuanj2LqZZV7pol++9X6z7HUG7BP6cTt79Z8dkUmyv9vjKDoZcmfMEVRT5hD7ouquRsb9XT3HzcSZkBorHdu8jEKPd4wi0o69l2lJ9LlW3d6f3fjewLyUvuwB3rQ3CA3bP4bIL2977WbVCKz2SXNCUYlZqRoYvlyJa73TwfhxSZdf89Gc/rdu1qUBcw5GCAVADHm0x3jmWJNPjtNtgs5iwuHgJv/6rv4h6NY2PfPhJHD98AEAT8WQWX/nGd3Hx8iIsVi+y2SJV7IzF8ggEPOgLBpFMJKmAzZ/+2V8Q2/vMN76O/v5BfOKTP4W5eea8wotLsA2EWdbxnztNaLlZSH1SA7VaBl/64hdw7twZLC6tYHsrjueeewFj40xGYCUmjxf0YHCAF/Tg/ry0jPJbsipx9G4ko065RPEkar0GroHUfhRPXjVzcKeMSyobweWlN3D69RfgtoQxGApR6fpbNy5geHgUTTjh9fuQ2NrA0o2bCPX3IRAawODYCDqtBtKpJKxmO0kWrpx7GxOjQxiaGIPT44XZYsPq0hpVsYyvbaFcKeDQ0eOoNMtYjGwhlUqjXCqhUKpgM5JHLFFEKrKNvn4fSqUqzMYOWTey92u1WtExARabCblsBVazBX1BP5xuE6b370MqGYPH4YbFbkM9n4Xf44PT7IS5WSPtpM3hQzyRhSfggMvpgdvhRq1SxtTsOPoHw8ikslTg6OgDT+K1V74Li7GNkcFxbG2to9E04b6HnsCNhbextrSARr2IRx5/HIlsEp7gINKRJDL5PNaXljAzO49MNkVOOEPDo7i2sAyjoYnNjWWyuAwMjGD62BGUvHYESy2MD4+gkUrirVdfx2YyhfnD+3FwdhrNtpGcbzKxOG5cu4FQqJ/OFRSLefQP2KkoVf/QCG4s3Ma5H7AgtIXxiRkEGTvvNMHaruHMmbdh93ngCwxi7uA8WVmaDQ0UC2kEAiE4LE7UmAXpym10bEClXYLLYkcpXYXPHaTx6Bvux9zkAVx49QxW42uYnx5DKpqF291BKdtC0+ygA6hoVshrPuh3IxgO0VmRDmwopfLY2I7AFfBg34ExTI6O49rVW+R7ntyOwm61ot2qwe524f/8nb+DX1ROJca9WlHgpA7Y+IYuMkzMBlKAMC11L3zcu6Cckj2VDLAmaNZ0zXraPRaJ4Dd/5Vdw6Y23SDbTZEkvVlHMAJIsseq9/+QnPoHf+oPf1ZhoAilEHnOww/lcwewq01Ta8GluHwqbLCFVp9XWPLAr5TLOnz3/ni0gmUzm4ccf5suFIlMk8kGudDKIEYCTExPiK8w3X7DiWnZXk0fwTCL7KLn78JtwfbimzZYgVqyqAgTLQEoe7qTMIV8YdaasC7zrKEZWE6VlUzjQaNs1OeUIr3OJtpnwkOnljczXSC/qoxJu8vuyX7RdQO71WqCn7w2aHES2SR5WFaBdk2aJ5+CYR74KPdshIb/Sck1CJddxPq70Alc8aNSzNnKoqRkKdjPpaMTniTy7LeG2roPnmEk/rExkkAhyOF4Twa50+tPeL+8gHf7LwIC3lMt6hDWofLNapVURILDXbmRnzdgc50WiSLNvNFEBQuYsI+cVuw9J5ujMmHLegF1Kc5XpRUq9f+5lCt8lAy8BrNbqnuvri1K39KGXuVS/1itJUH+3K4BXn/mdBCmSZVD+vVc37QbepXSGT4y9b6hlEfbQ1qvFcbT7SzCuSlq05YQ3VLunCtyVE9Rywel6tB8xMCNZTM/za+zzneQyctW8y7kCfkKbH7Lha55eOKNLsqMEJOqixw6pvnn6zbuN8rv+/v4H7idrSDletWBB7cTeVy3mjvqc8kYiYUqT3udyotEo4vnnv4HP/9UfY2TQi8cfOQGPxwq3J4A33ryM//7XX0Oh2IHJZCe5jM/ngNFoxXY0QRaRJ0+eJFmNx+PF2+fewvPf/g6azRY+9dlP48ChozzVLopd6MeHeqMz/mfO+3HugmtRGSAvY+HSm/ja157GwpXL2N5O4Jd+6d/iox/7KXi8/cS6s28z5wATOQ4J0E7MIAPlvHQz/+EV4bhvo56M6Fpa9hiPaqZpt5dWKhfw4ve+jJef/VvkA2lsWRMYd+3HQDyA/uAwtlMxDAxPoNEyEOtt8diwvrIIY6MNb6gfLaZf9wfQajRg99jRqdexdusmSSrSlSpaFQM++JEnsba8hCtXLmBjdZvA8Kf/xc8RSLy5toboZhyZfA6JSBz5YgeR7SzyqTQCITcxmkwhxCz42MLNrPlYn5WrDbRaBirq06jUMTTkQ1+4Dw6fCx6XE+1mFeV8Hq6OCclYAvvm54mpGRyYRLPRJIZ/dHwEm6tL8PaHkdmOYXh0EFP7j8DqdCEQ9OLNs9/H9MxRdJot5LIJtIw2qqzKDkumtjfQaJRgqRuw/5570WwDlVoNZr+PpEnDA2GkImtIrC1jbSOFpa0tPPDAUZKZMHlFX38f6rUWqu0mItkMnjx6EulkCt/+xrOYPTyBo0dPoVLKg9mgZvM5lJJp/PAfX8XkkTlkU3E0WzWyUzQYLeh0rDAaHQj3OxDf3kKjWkc6XYDZ44bdbsR2fJv7/9eNYK7k/oEwJseGEAyPsPAU0Y0EmlUj2vUkWqYqPCM2oMgOgTFA04Ldbsfo5Dwunr2IdD4JE9Nh1xvMAR8T4wPYWlrG2FA/2kYjkukSrHYnGvU69TOzbO0fDKEQT6GNJi5eWoXTY8f05Djg9JDmPZeKU5BczNTQapbwu199Bf3DYzRcu4G7fsBPAnbphCIdKmRlRZWt1LzeJXdK0kRxcE8DTXxm0eavyQr1LObbp8/gP/7bX8NmdBN2D5NtVeH1+OjQ87MvfV+QHzp7qTG/QtpOjiCCIJF7jvSaFnpLahwDJfxJ+OFaHUgDka2t94Vtn56dxtQMy/x1Nb4r49C1VmhkiwDc7BwOIT6+6nHHF30flUwu8+kmgCZcQLS1XNnDONAUoJ7rX7p+uPWz2KfZ97Q9UjDtXRCRByKcgebe4TrXpbPYPDDgGRD2j4mfCBJyG8mw7wBe/NoKw6w3Q98XepOaXGYi0LHaDwK4872OjwgpL5EuK3zN1w+idhObErnpgFPFUZpURckiELmjkH/abdU9uasgohwfXLoiK/jSdYQ9qOwlqTHX2yKpLp7l4ow77wcC3gK4670spDVKIMnj3Q6a7aYA7kI2BAOt5ew5JCeoXV8Gv1JO9Y6Bu/q+3yVo5xO2xx5wl912N/C+GxhUv7oXIJagUQPwPbaCd8DRap9rWm8agncBl3sy73cB7nuhRR4R80ix694CzKh/p3Ojqn1UT8AgWAa6X881NFB5F+C+A3wq/doLpuRicMd+uxvbLtaOuwF3rU0qQaulBnmjnv7i03t19Tv+e5fLhX/68X9Kn5cZkh3gXQHuahZAsjhyLGmsjlhpPHYXHbjrdOr42lf+Dp/789/Fj3/wfgQDNvSHw4hGs3jhe2dw7domioU6crk87HYDhoeHsR2NY3xiEr/yq7+GT/zkJ+mgarvRxvWFqzhz9jTiiQR+8f/4JdqQaUwxgK2kdXkHENUg+kLo/eTCK1wQDKijWknj6S99AX/we79Duu6hoXH80r/+NRy/71EqBsTZdH49HbhLCoIftJOVVuWeJosodm1w73KdyaYTuL10Ec8++zTWFpZw/IlHUKtlUc/GsJbfgqPPhYIxhlB1CjPuMfiCPmxsJ2DomDDYz+REJmLWs8kSwsMj+NLffxXRSBSf+IkPY2puGvlMCvGtKCw2GxwuB0zsgKnRiBe++wPyTD958hAefOgxpHJ5XFm9RYdx/d4grl+/hkgkj+XVTZRzBVjtFpSKVVgsDKC7WJSDvpAT5VoDlWqdpAoDgwGks0VMz46jkEljfHYKjXIZjU4HTqsRsZvriGylMDszg0Kpitm5KRg7DWLpj957P0q1Km6cPUcMdWRtGQODw/CFh2CGGdlyBsH+QXINuXbxMg4cOIBUfBszh47jB9/8BtbXlkjDf/LRxzE4PIZauwOX00vFqJq1EmyGDq5cfANupxsbG0kcv+9e2F1OrN+8DrQamNo3h9DEBLZTEbz5/JsY7PPD6WzD7QqQvGhqegpmqxPrNxZx5s2zMFnaKDYaCHidJN8pNpsYDQ9gwBfAlQuXUWsZMD0zR0A7Hd1Ax9JktCffVUxW5BNZFFMZNA0WuFxmGExGdNxuTM3ux5XLN+G31lFIl+AadcHj9iGzEoXb48Ls1D7cWFjB2NFJlHJJJFfjaDeb6Av5UchUkU7FEPB7UcrnySbRYLeiWqqj0aiTU5Mn6IDbYkHfQB+SqRQcDhOSqQIy6RqcAR8CATdapG9t00HkX/n9pxFWgDuTysgfuU6Q/lXx3eYl2AXbJtldceBQAh6SA0j9Nst0ka0Ov7LUERPhIae3XHOV+fX5P/kT/O0X/gqlEiuC1cZv/N5/JX27uIhWzZNdhxfPEfNZY96F7aLm2sEPRWosqijpTmcJhSSDrZ+s4NK1hWvviwXkiftOwuFgGaydPyrw6kXRXAUipHoygytkHZJYkYcnOYjkQFr7h/pa7tHiGyI7oe19Mkig/hJjV35HrUEiDYN4x8vu11hpCirkgU2RLaBgTwQYMoPA3Vo4i0t7lVIISO+dnVaTvTxaVxCksOgcfIvMAZ050nnobl5a7it6wCHvz8VJgoOXxajEL/VDswqbLbho+hsK/sQ/WgAkbR71IEUvACZDTimi4c/FgjPuKc/Ybt7nauhAUh7l+vxb0mKTiinwHVI4yajVX+X807I/YtyIK1DtC9Uikj0ry+YQ4UhmjzKw65YN0bz6/wW4qwzkHTZjFbhr43YPovpu0hv5CvSVUZnMe5Pfu0569WXt+QEF2O/G9t+Jcb/DTfncVbMdPbIXGaBoQHyviORuTPudGiZ/pzDd+qCUk0XvVJnCon4TGjAxJ3QNnZ4kpKvzwd8zOBT/WdZOrWqYDECoJDO3UNo1w9ITMDHGnTHv7/WHuctMT0/rp87FBXvfsfpMalAjJ34X4wJWL8UKp50xsC3UG1V8+7l/wPPPfxlTk/1USbNebyEWL+DypVVcv7qEbCYHi9VIPswTE1P4337hF/CTP/0zHICytrPFsAVsb2+S9nl8fBxmixWkyTAwTpCzAXqvi51dMhgyPSuZOtpg6jAYqrh04TT++A9/h/yxg4EBfOzjn8XDT3wEFvJU73HKUIJBnYXSfX9N7CE4WcR/3iVgZ77lz3zjy/jhP34Vqeo2CpkyBvqG4Q0OYmhgAodPHUCxtIlLZy4i0ohh6HgYgZYfjnIfYstbGB8ZBtp1VGtMq8xYEzOi0Rg6jSZsAR/2zx/G6so6AgNeDA70oxDPwOx00rbz5ukziG7FcP+pY2jXOyjVagiMDGIlug6bzULVPA0mC5LxCr753LfhdtrRarWpaqrTaYXHY0Oz3obD1kGtYUC91YLF0MY9Jw+gUCqhXq6S3v3+R5/A2soibt64joE+L4b8QcBgpQzU9Us34PP78dFPfgKBgJckMY1aG2+8+B0cPnkKJocDZ7//GrL5Jjz9HvzEpz8Bi8mKcy+9gosX3yJbxXbHhq2NBErFBPp8HozNTeD+H/8oXHYHXN4guaK43Q5sb6wiuhlBMOxBu2lEMV8gT/eAP4Db12/DbjWS9SjzAWevNDgYwsbtZViMLVTLTRx77AH4fSFYbRZkYglUC2mU6yX4AwMYnxpHMp3G+XNv4taNi3CZAqRbDwT7UKxXcfL4AZSyRYQG/Lh2cRklNHHs2FFEFpcR2YpheH4ODjMQT2whlcigWKyTvGHy1BxsfV7ElzcRvxFBu1xEaGQANoMNt67eRKbexgP3H0U5n0OtVKSDsgamU09lERj0YnZ8EOvLCZTbTfjdrH9rKJTz2LdvApVSGYloAjMzU6R3rzdayBVLZEvpdNnhdDnRNFlQrxbxy7/3dxgYHqchni3kUJGVUzkSpPWE2Z5qyyCzXtSYasUnW5kmfMZyMMkBPC9upAE4Whl1yYQKNLR1VwCKRDyGrz/9ZXznmW/hmz/4nth2JFWGwmQAACAASURBVGMq5A4CuFOgIO6jT9jujZUOHspibwoI0SBep4OtjS0C7u/1Z3hkGIeOHtpJrgmGUiePBBPUc0MpxdSWH2GsoGVEmW2fxhLrLKtktAnHyoOSUhpLL1LZFyXQ1ECuzq5LeUcXXtGCr96H1RdIfgfO+BIQlhIrInWZX5dJe67ue4j3yktda+y4zO53c5TcrlL+8ICRBQvcHlSKO/h+L0eVupDLMaT8HQO6TJokwKt0WuFAmWdmpAsOJ7T5XOCFrqSURR95vDCk1hvciUnL9Oh9Q4GsPITKgDux3iKTITzldSmUPkO6AxrBtOtiIL5taay++t7lYdaujZZjHgN3mNFIV/F9ysa0RTUSMf+lZEa7z48E3HebZXfabHuB8h6f3QHc7zCbe4HabsCYPtN7rx8RtGsAWYK0Xdj33VjxXjZ2L4CpTQoxGNRMgfzdbqXp+QKtM/K7stu9TLsYV3sx4b0Aek/GXPTtjqxI72Ip+nwXa23NfkmM/C79GG+3/sL4gqGnlflCwX/fC5L1RVRsbAYDYtEYfvDiD97rHoFwOIwnf+xJ/nQqW6KMjR1BiHJXemaNIRPPLxYst8NBWj3KnrYqyOfiWF6+ilI5h2w2i06HgcocrBYXlpdWib2d3TePqelpHD1yBHaHC23BgukCFHaQr81TeULDx6QIuwNkXvVUdKrSRsFFGFjxlwpgqOF3fvPfY3PzFtZWN/HYox/F//XrvwmDyUVFueS41F6h3C91MlBJ++wStN3lLaXTUays3cClK6+hlClibT2G118+DbfXjuGBAAqJNHzhELZWY2g0gQ996HEMzQzg6uUrgNuClDOLyaFJTDgnsPj2AkxtO0ZmxrF8+wasRhteeeFlOAxGPPjkE4hlojh04DAmxsaxlU6gXa6hVqzhzBvn4A3Y8cDDJ+C0W/D6G+dxe3ETY9OTaDuMKJarpDetlmpIlAy4urAAr81Cm0qhUIPLaYHbbUW93gB778VKBZVqEyNj/Th8cAqVcgkb69sY6B+A2+1HLLYNq62FoM+OR048zura4+qVy+Tjzw4gz07NwtDpYHR0DG0rEOjvR2J9Ay1zGxazGa+//ENsXLuJ4fERWLxexLbjyOWymDt8iDyEz50+j5l9o2i0mzh8zylMjc6gZeZjNZ/Jwmrmh2aZ200ln4fF68PayhpVVWVOKgzAf/1L38CJ++5BtVog7XS9XEdfyIvp+WkE/H5Uyw069BjbiqLZaaBZL2FodBQ1Jq+pVuEL9gGtKp7/+pfJ7pQVKPPY/SS7OnBoBulUHgfvPY6AL4hXXnyeDplmt9MwWIyIR9MYmprF5vo2MvFtpItlBEMO9E8Pod3o4Mjjp5DZTCG9sQVjs0mMpLlTQ45ZUVotbMKhmCmjUDVgfG4EtXwZIb8LtmoV5y4tITgepAPNya0UDATuedUUj8+BYqEGq8kA5hBVqNXRahkRGPQhtRFDvVWHw+nEr/3ZV9E3OEIjO1fMo1wtSSWBOBQpD+BxBpjbuHPQLeUCUi7I/i3ZRBUfkme0FGNr2TJ28E7sEUoQrcMSZf5py60OgjRNuwbe+JhgoIsAhSz/rskBhJuJfHbNKYVJMvjnjQwIdzp468233jPbztpx6v57yfNfSgvk9tzNBYk2yf1IsAU8o6EvOPqerQNErYy9aDf7TJuK6nAQyyUce+3uwi2GrctCBiGwtsb0c4Kr++XwvU0/w9b1XCq/Ie7Ln4WzyDwjYoCRVbVWgiZ1We0Fo7RECyAvmWfacbXaAMxkQAYHOuDk1QV0ucpuUht1H5d7Pbd05IJM0nsrxYyIVZYyTdEtVKRpl/NyrN2yXoCEzNzCuBukq5+RezcvBqX3O7nLaGcYuvGHGqAKJNKFV3hfqQBe9raejaB3KDue1V+Q99ekxjxLTXp5Ctylvz2fN3Jj/tEY97021b3Au6atU06m73KNO0kqdvtdF1jriWwJzIkotAt0/wjAXQOIPXIb9Zn2fHal7b1N7gI3KrBTK6Uqf78bcFev2fsM6p/5gOl5Amk1tVuAo4DQPTHULu9ba5O4tgbc6IXsmL47gHvXvYR2TPNd7WEgOAjVVmFl5eXr3Q4G3GDAi997EfH4e7eGfPKpJ6kgEy3gorKhfAAtmOjNIKgZAMneaG3io9lpswtWnG0ErBHMOqqKjqGJdrtJ7iAOlxf1WgM2lrqvV2C22lCqVGG32WEyWGE0WAjAyQ2J8Xi8r5ToXy7m3R3OTRkpwtLHS9c7ZfpjAyuJXcOzzzyNSxd+iOeeexFz+w7h81/4B9ic3NGBYZpd17+eMfAuyXU6pPm1f/g7FNI3cC1yG9VGDddej2BoIAimcc3ksihkk8RUs+O3lbYRBabbdXhgtRowf/gQpvbNotKpouNtAh4zLHkDGtEyCpkM0oksXHYPjE4gtbUNp92JuflxxNM5HDv+IBrGNrLJKLKpFAaGx4jZrWdTgKlDxX76B0YRGBvGVj6HzdVVGGHFzKEZVDsOPPP0MzA0G9wRqFxDuM8Fp9OGYqEMs9GAWrOJZqeJ2Zkx0lLPz8/CYu4gmylh8dZtqqY6NjYENEo4tP84zLDAYDXg1q3rGB/Zh6m5faiXW1hZX8PhowzEG7F88zqGRyaxdP4qLi5cQatVgytsxakHHsHg0BhSqST6+kPIZXNo16owOdwYHBpFfu02WtkUzD4PWo4gqtU6nD4ffA47Xvv+64gmU3B7HKg3DZidnUL/gB82YxuZRB7JRIKCheFwCEvXb6N/eJA2I48vhIP3HMHS0iqiW2vo1JqoGgxIrCcxNjOOfmsHmUIe0VSUPOwNsFBlWY+DyV+s2I7ncfTwfqxtbsBlDcBiZ+Cvio3VdWoX88Bn32PjPJ6uoGXs4OixaTQKJTi9NkyO7set1VVkCnUcOLofhnYZS5cvo7+vD24WVOSLSCTSVBTFYjKgWW8gny7A7/cgvp1EupDDieMHya4zlyuiWGRzzwh2DNBksVM9gr4+N/KFIoKDQYT7Asgki0hsp5BMJfAfPv8MBkcnNOBeqel2kPJQJMc/0uGCz0PSSysmBJq9ouItzqcrn00kPpCWd1RDQfhpSx31bmujAry6UKwAg8TbE9AS0EiADl5Mh/9waYy04hMTXUgaSFoiwK4EL9l0hoD7e/1hLjLMTUbbpzXmV9kS5P4n9gsCoNoJHh24a2udAMMaVJJ/Frpujd2WB4npujpbzJd+drhe4BAp7VD8yjlGkXp1sVt16eS5XSHH4GJN5o3UwZ/W91La2OaFflg1VgbCyciGf1cH8PrhWF3OKiquigWZfYcOREp6RR72FJJJdn2ZASewq52d0ll3VeOu7sYyz6DKrdrMUUvsoxy0izMEst8VJr+X1ZfnCbitMGfD2T88W6WDZv1986BGOruoz8a+I4tB6aNHBY0yoBXvW+IkcV8e5HTbUXaPbzaP9F2PWWsSvtHkTDwIJMmM9PTfbTy/b4y7fLrdduJ3CNzViXe3ycyjfH4zFaDJv9MYVzFktc+8F+CuBAPa8wkmUYK1uwUYve1SGXONpd0DEN+tT3btP7lIq6y7uJAEvjsCmz2YdH1RUxZEJRroAsq7AXe+lu0U8/TQI/piIbIJmofrzjVLtqE3SNn1PRgMJJV5Pw6pMtb9A099QLcnvcv5B9ljah+pnrtyP2SLhtPppo+LWJsLVuigFFuFjWhSsaI2sqUk4skIMqU8qo023HY/RvomMBAaJORMKUzSIcpT9nq6U3+e3mVFuLpI1l2ZX5oEip6lgZXFBTz3ra/g5s2byOXq+IP/9jkCrpr7Ot1OsEZyB9qd5u9m6HsGej6XxvWrb+OZr/09tiK3Ed/YwM/9i5/BRjGJW+sruHFmCwdnJnDu7HX4fD6cuv8wqo084psRLK8VMOzzw+yzkFm1P+hBq22E1WbF/PwxDO0fhbHPAlO7jcuvnMHh2QPoWE14+5XT5AjDEgz33HsM7aYB1SYrN1+FzeGmQ6vpWAJjk8yD3IZsKoF4LIrl5Qge+MB9WNqMIV/KkL/73MH7scKyPc9/F06bGZVSA41mC/0BJ7mnVKsNco9h/vDOQADbq1vEkPtYYafhfpQqCfLv9/n8KBWTsLZN+NSn/1eMTI5jY2kVgXAf4rE0XvnuC3jr3EXsPzSPx04eQr6Sw4lHP4xqOY8//s//BdOzw4hG1+HrC2Fm9jAK0SjGJyex/+RJFHJZRLciCPucVEWzWMrA4QnB5nTB4/Dhxe/8I+wuFy68fR7D+8cwMzWCwb5B3L69TLr8sD+AqbFpvP7aWWTLKXz44x+Gx+vHN/7mi5jdN4nhoSFY+vthN9iwcuNtbCyvotGx4NDBexBJReC2OPHyi69ieCiAiZkJZAtJGJpmVMoNjE1Pwe+2IZ6I48CxE6hm8njpey/DaDdh5uBRrF+7SUFZsM+HRquCVq2BWrUKd2gQQ/3DWF9fhDfkxhtnFzF3YArXL19Ho9XByYdO4p5HHsStty6gWEjgsR97Em+/+D1YLCaUKm0kI1EMjg0iG0sDDSCZy2N+dgx2hxWxTAbNUh0Wnxcz4/24dm0VHZg5OK1UMDgVxqFDx2Az2XB7K4pSMYVf+H//AqGBEfpMJp9FpV7WDh1qhVUk00hpe26jyqtDco9uXmZM38T4AXz+ozK+Elhxdyeh4abCl0owoIChLrmhPLuq7QPdenUCrXRQnbOkWjKNBRzCHYPif3ngUa3RICo3s/X53JlzyKTS72Rbu+NnTtx3AoEgcwlSYJqyz0v2WdsflXb3slkys9HFuagHG4mV5sCPQVcWuEhnEPmQvJgPf3/a8qcRKd3MtJSGyGwyl61INodfUUJEFUTLAI+/fN0TnTPuXDlOUQMDf2IsyWJN2jsTDDYpFYntFn7zgjlm2cKuIE48DAWO7CC30HpTSEAVdbksR7eUlFpwMT673pDkhnir+HjiLD5nm0lLopFP/N3xx+FzQhTz0KqWyrevBxTS6UaH7hwryuwAuTdp2nrey7w2AT9X0v2jDyjectkmGdxI+Yz+91pxLO1CImTRshoU7dJ4IuBOlXR5n8nsuKaZV6WkbCy12+3OnZjudz2r7sC68/e+e4VLeZ938yy9n+UMo76w7Qbs1fZ0MbbvsKEq0O66lrjvngBeYVa1BUQGAkoV2d365532yd0+R/2hnJLXVgW58uqrBP+V+lxiQdGyGEKeo/W5YnmpBSASvIvrywBhZ/yqhJRahK2PE7FE7HhDKoOwYyyIlVe7l5TUvI+sOwPuDMD3/tzpPfAFWl2Ye5aIDuBwuojVM7O5RJsfWyi5xzCTwSRzSWxsL6HJJCvGBlx+Dy7fuAmryQN7y4MPPf4h8hNQ+YadC5H+1N3vYydwpzEjDkJpbEe7CSZXubpwnpePd4fwyCM/Tswj2RWTJFRfXAVvpI2rdzLdWMGhregGfvP/+XWsX17AoaOz8PSFyDkkEPajbmliZf02Qs4BrCxHcfb0FYwFfRjbN0dWg/lsnCz3kltxPPTQ/bhw/SaMjCGem0U+l8Xrb17EeKgfAyODCI8Owuv24fA9B7G2toSr584jn8vD7XZham4/jO0WVheXYbaaYXc64PF4MDDcT+3dWF1FIZuF2x9AvdlEsVRCBW2kM0kk40k0mhYMTh3GP37zOYRDXiSTRdowQiEnrEYDipUqAgEXDhyYQSQSxepKDCaLARZTB74+D4IeD7xuB0rFAgztCsw2J5545CkMBvtRrTYRHgqh2mQ2n0Zkihmsr63B2ChhcnIO9z36QWRSCWyuLeLNV15Fo13D2PgA7BYrlq5fx+j4OEbG9qGay2Hh/AK8w30Ym56G02VFOhpDqVQi/3dvf5BkDrEYY9rdZPOYScVRrdZg7jRQL1fg6w8jly9i/7HjSK+nsZ1cQ9vSxoDfg3YpjQ58uHjpJo4en0CNVSm1OeFx9+PWrRVs53JwmtrIxCLwBQOwW010nmNyfhjJrW0cPXE/1q4vwGC1Ic+UWu082tUGjj/2YZz/wQtooghfKAR7u07nCljQGkulEM+VMX9kDvHtFKLRNLzBEUTXb8LrsLCaSOgLBxGemEZweAR9rEjTtatYvn4VNqcTBosZFnZYvFJDPJHizkq0gTI2vkkHyFg86nTb0Sw3katW0DYb4HbYUC2VyGGH8fHLGxEE/R78xn9/VneVKWapiiknatUUOwdBEkiTDEDodTlZ1f3TBdwJu+hAgh9YFAf1SIoh9MiqtEIUTpLruLZHi72UX1JhCIV0g1vZ6el79hkO3Lhwgg6xKmuuBKTkiAIglUwRcH+vP3aHHQ898TBnlbU9Vl5VACX5K3XtFbpNVS4i12XJCGtXEQyplKTyqrG8QDPrA8ryKMEUkzdItx2px6ZrdWtTtIBHxQO9oJ1flmMaTuIrK7m0ixbyC2mjSPIlqgkh13IDzAyMivtr3uNCx8/BsAQBgrEmi0JR7GtHRp4fUBYljDi4bovzGL1tlCBbeJV3vW/trJp0/Of35taMbFroBgla1kEgdyb9lD7vOrPOB4Bkr7VRK6Sj8u/VA6uaD794f6wtNI6V6tuank18Rh59lXkM3iZFR69lXuQT8OCEjx8RXYqxygqsscyG5iYlfO5peMksBpNXiUr02pjcAdzV8ORHmVV7APcukLwXuBf32wv47AXONJCpAHcVqOyQTPSwFl0UsPpsKqLp6Yu7gWR1Mvb+t3opdVF8p6BdBdS7gUZNC9fDAmvMuir5UZmJ3n7h45FPhndaAbV7zeSRvLjIroGUGMh6BKu0SDkp39VnMtPS077uRW+PF9kBse7vR0GmXq37bu9it7+j8agJU0WviA5gv7NYbHDYWeqd7+m8FGkbLaMB0WwSl29cwvjMILK5KHmIX7l5A+lSCdvRFAYcQ/jMh34aIX+IFjZagiikl5vYzsmnDwG+0PMnUlIj9BXuN8uNnPlztTt1GI1ttNnGxSQ6Rqu2KlGqVltGpU6ve0LJjVD+m308tr2FG7cu4/ybbyCbSqLQqOOlZ59DtdXCxz/6KAwuG6689hZOPPgA+gIOLNy6hj5PCEuRNB0AZFVIH3voONw+LzM4wcbSOpa2IvD7/Ljv/lP4+jdfxCMP3wOr3YqV9UWceeU6BoeCaNQrmByfgMPmxAMPPQLPgBO1Wo6qZxphQ8BmRdPUQrHWwfLSLQz7QyiV6xifGCNP89WlDYTC/djYXEfHY0WmUEYqHUdyexsdkxMdZxhnX3oNbocZ2XQFbWMbAyEnzB0jSo0qxsf64HW7kckUkS7kMTQ6hNjKCuwuKxxmCzH8hnYN/gEPBsZmMOibhMNchdvhRDaTh9Fqg83ugsVoxdz+OcTSaaqwGnYO4OrCGVSreRjcDgxPzOOek/eiUilSRdUmauQhb2o1UayWYbRa0Nc/TJKtYMCHbDqNzZU1+O1WKhQV7BuG2WTDqy/9AIdPHoQpk8FrL7+Nl145jf337IfXbaSCSS27BeG+Ppg7VlQLWZicPpx/6VUsrlzHqX3TGD60H67gML78l39NNQpi+RIcVjMOz4apxoC/L4zNpWXMPXg/BsN+3GQ+380WspkKIukq2BlrQ7WGobF+hNg5gVoDZmsQfX4T+ae3XS74HQ5U6g0C0Va3BZVaE/0jYbBi4dGVTVitZgyNDGMrnsOh40dQr5sxf/IYvvvN78BhquCDn/osilubePEbX6cMV7PJTCfZeQE72rUGms02WUPaXFa0qjWy7BwMBxDdTqFcacDpdNEZlFDIS0D2X/3Hv0JwgGvcWYBVZBp3MUc4WOe6Vimz4OsuPzjHvq+m2LWpJa7ACZVebMh91yUzyr+jg3f6TZcNIZ+fnAXWKxnrQQSX4Mg6Dapkh4Ed0uPSetWdVaV1WRA/JqZtB3D29Nn3Rdt+4NhBDI8MdQF3tQ3UZLq9hJnK0iuDE0U+wzc8vR80yaDmNqMHMpwpFQy3CGKkM4jmxy0y3l0rn+LOor9HATrlOS6+EPfo0/lmSXaUkoRTyDV9f+UBm9RP84DPyKUjqvpBdk6XFIOjJXpnoitY32ljgtx7RbaBzlIISWaHXV/626sX3Emkdu3lYh+kMUqsuyDs2NAVwJ2shYXspSvQEoexNUKQ9ifOmvOzF0Lnrtkfc1Zf7nGUaRDFpLR3zoC7xrjrY4FL1ribEt+/xVVEYCXnsSwOqe2hSmNltkBtPwF3lqWT8jaRwdGfUdRLUGQzu7vK9O7ru4HXO4H7XUC5yozukSlX28LH8h7Sg64oXv2Wcqr7bqBdfm2HfEY8+67f383N5R3KI9T2qBNCA9giPdQbYNypD+R3NTC+owfFUNrjGXvZd63NvfpHGY3vNg5k9NjDzlN7xeKntUFzJtnjQcVCJX8rmf0uhloDlXu3TetfRdvWNUz4qoTnnn2O2MT3+sO07uEBzrqrY7P33WmZGNkvSoTfFTiKB2JuFGYW+VOFUL5QNtDEemITF2+cR8PArAGrpONNFktYjkZoEw6bg/jIqQ/h+P5jvBIbbc7sYCpP4+/1o3MVSlGkrmhKAHe6hLQzYx9gh1XZ/6xkL8kXNj4Celn+3rmr/jmbTeGt0y/h9//rf0Io2I+N1TUMhvvJTcTn98KGDvrCg+gf6cfi8iJ5nafWNjF9aAKX3l5EpdXGscPzcPuc6JTLcDocyKTL9DD7943C5vLBNxDG1Vu3MOgPoFg3w+UwIhrbACt+ZXZYkEpncfH1C0CtgyMn59HuWOH1BWA0G+CxuaiQEaw2mC0m8tv3+oKIM0/zZA7BcD+sZissZgsi8QhKtSZGJqfw1ltvIBlJw+IfwunvvwLmoJPPF2C2mtAXdDIzGxiMDWK4O20DVbt12Gzkz59KJUg+Y3dYCDh6vS4E+sPwB4OYG53HwYMHUarW6DwDw3ftVhuJ7ShMdjNaTF1v4rp55lS0sbpBh2RPnz6PDjs46XfCZGpjamYc80cOw2EzohiLwmh3IR1NwGpxkF1mqVIgkNoxmhAM+eB0B7B4cwlGuxmDIT9lFJrtNvoGAmibrBjo70M+nYXZ0IHJZkE0EkNobBiGaoMkXX1+Pzn25PNltBt1VErMrcaLUrUCl4vJmRh7ZwRsRpjMVrSbJoxOTqFcSKFeLaHTNiGbzcFmM6CUy6HN+s5qhqXVxnokjng8A3/IA5fXB7fVhu2NTRitdpitBjhtVngZdjFbyeIyHy3AaDOjWq5iLVXGwfkRNK1GzB46TGNi6eo6FVC6dfEMrOx++SL6+3ywWqyUVWnWAavVARhb8DjtSJUqcDlNODw/hkq+inihSo5BpXwZHq8Xv/R7f60B91QhTb75EoTROq74YRNk6JIQKoydmMTsM7rEhutqeYAtdQViLgpAJIEgtwrUs9N8D5EOYEpxIBEJaCl/cTBTMpc8kAcBHVnARgJ3XiyIg50u7bLRiMjmFhYuLbzXpRfEtn/gYQ4qBePO8ZQgKcQdCLgr/wgeQoBfsWDxDt/hPc61+RzLEwklqpJqtzHyA4bqIV2qTs1kSQpry/qDy5z4fXa4qmvBA187JWOmraeCqmV/5kwsb6O+3/ENVINmQnrC3VqoHCf9ww9fSvMBflhY6k9kNlXenVZ3+i47TCy+o0WHupac9z9BZl3Tr7dAC4R6ZUnUAImNxdgia0bxtAy4y3cnx6CUMlF7hGxG9gHPTPGWcpcZPhYk6JcFj7S9SXjjk72pNFTgR0NFb0lpqb470hjRcKJCcgnMo0lxdgG6PckI/Ywq+4WIefVn5O9W6v3Vokz0fDs07t1BxnueXOpw6h5kd770O2G0NZCnRUMypSQGtQqOtEmsRtM6wNSepheg7hHIEDBVP7tXMNPz92q7VOAu7y/ZdA3USHZ5F3S3K4Pd0617svOK9n2vtuupw27Xmi4pjPJcXSnVnrRuV7v3it6UNVTKM9RgRjI/nMHRG6pp7boWs91BKrkaoIPVlVWcffPsex7fzNf9Yz/xsV2vo7a5KwDZbUyJ1VIGYuygqcVsEwsiu3wbTWMLm6kI1uJryNZTSBbTKLRqqDYbiDLA1mjDXAI+9sjHcN+R+0XKj20YChNylxbzAuhiRVVXKM4t8c2CXg5brLkrAEliSI+rLh78Rr3BgtonqVwc64tLePH730Ymu0HVRPPlHDZvRLC+lcDP//z/jLa1idjadVy7uAJr04xTTzxEdpYLV64hGs/g5IlZhEZDVGnUbncgkUkjl0jg6LGjKBYLKKXKMJnbsLp8GBkchMvvxumz13F9YRXhgBv33nsYzoALG6s30KmXYQ34Edss4J57DmJpcQnjQwNomQxYWbiM7FYaFYsFI1MjaNYNKGeLSKXXYLV50Si10DQA8VgKU/tn0TSbMX/wCCJMLtI0YXEji8tvvgVjp41qswK7xYL+oIf05GwsO92s4FAbDpcT/qAFTpcXW2ubqJXrCA4HMTwyBovZimJqHb6BETRTFTooWmp0cOHNyxgY8KFvMIDw6DAcDiemZg/i+utXsLa5gocevQ83l6/TIdLTZy/gjTPXyb4wvp3Az/7sT+PIocOMn8PFC2fRrBqoeuvy9UXsPzqLlY041qNb+MQHH8OQfxjXrt2AbcCF2NY67ts/BYuxg5WtFG7dug0jHNQWTzCA/uF+ZLNlxLYysDmMKGWzsFisGB4bxaULF6jq7KkHTyKbL8FiNGH11i30u12oVcuot0tMw4lmvUUHcl1uF/LNNvbPHcX3v/k8UqUGvFYHPC4XBSd1lhUxGmC2GNCoNeFxmuD02FBDG163BfUmYLab4XY6UM7W0LY00ChWEQgFUc6Ucf7tazC7rXjyyUdQM9YwOzWJazeW8dSnP40X/uYruLRwA/MHpmDrABsba+gPeUh/b2PZk1gW5RYwNBhgJQyoam7Q5oLXaEC8XEW9Y4KLBUFeN372//4ThIZGaUNmwL1cKxFA4L7mHIXwzLTEM/Jsig5SOFgXe5hCkOiyBuF0pYE/voKS5lk5jMnPvWOcBwAAIABJREFUv8h9shtS6QGDfiiSgyB+HV7ZlT+D1AQT1JHONeIZOaPJiQP2afbZaq2Gq5cW3he2/eDRQxhih7VFWylbIcArx5fd9U9Uz2yxkOnrE0fUmrGLnvUQL4M3hj4v7QIJRBoNopCO3ieMMCGVu1g/d8MyFNB0bWL6vbuWaBFl8O1BSKg0BMifWSJYuT/K73OtO3cU4+oeGm1cfy/AuzS80AIK4ewipR+StSfgrsg1dD5QPyhLii9xGFoLPDTcpcrld2V3haO7kvUVAaZsj3Tw4f0ghUH8t3owSSEob6sMUIQ4XpPF0BkxDs61glsmGS6I3a+rEivPYNB9FGJTBr/67OFzrTtslE+nzGERcMh20euk+/OggLkV0VyTwJ0iFJkJEO/xHR1O3R0D3RX07GDcdqMW97jKuwHuMv3Ty1hrb3SPe0hWV/31ne5LC51izXXX7+3VbwqTueN+4s33Avc7dfau7b7b2+kF7j1BCAF+1bXlDtfrDQ54gCai+V2+1zsu5NDWpHSa5k4PrLRFST30KhcFcaBDnwhKACfegQr2ZX99+UtfvlsvvaPfS193+eFewK79fS/bLg6i7RqkdUAVDHlWrkWgjrHriVwKkWwU6WoGNUMN0dQ2Os06qpkiklvMqrCNz3zyn2N+8gBnLmjD0RfquzdI6CLpg+LUDPtP0jQydxq5LJrQZnVwGKkvliuVQe+9j9on2WwSr5/7Pr77ytexcXsNfY4gGvkqTj1wHFaXDYu3b8Pl8aPTADKZNG4tXkO50EGh0kCr2iIAsH9+HI889ghVPGVgjdGf9VYNKzdWEQ4FMTnST7KPttWJ1aVF1AoVBIMBFKoVnHnzEhxOC2wWG47fcwqFQhaRzVWcuO8IBgaG4DCb4PH6YHQ6cOn0WRhbRSwubmBubhqzx44hlyvh0sWrqNXK6LRrqJYqcHv8GJuaxPLiEpzhECLJBExmC24vXEN4eArrsQo2F2+jUW+SY4zTYYHHaSMLRNp02i0qCuRwWDA0EiZt/dbaKr2D+eOHkIgkER7qQ7WUg9VkxMzoDLLxFMmTqvUqMoksYqkMjhydRWxzC9P753D92nU47G7M7JuEz+2Fw+lDsZBHuZiEq78PZpsV1UQB62sJDA+HUWuVkU4kMDAyhoNHD+PG1RtYXrmNDz35AKrlNqJxVgm2AavDCbfDiMQms11MkMa91SqhXKxgbGqKpD/zh45SCGizuZFObpMsZWVxFQOMfbc60cjlYbWYEdmIIJ1JY2pmAn19QdRLJbJtZYC9Xq2iWi/A5QticnySsguZrRU6exAYGEarY6JKtFa00KgVUC4WYTG7YbIwJ6E6VXJlBXmMRgtZbprtVszMjyOfLZIffBOA3c7GTxW1ThPD+w4gHYngAx94At9/4QdYWNrCg089iKGAH5H8KrLbKVgrJngsRtRhQsjnwtb6Fm22TM7UtnUwOhym92A220j3bzJaiJVnwe2/+k9/hZCwg0yTfz3PCEnrN9qtFamEZA1VgM3nUS+7JGwjlUmnsd0UcHNQKRlKAtuSVVSzcOIDKmGjaaoJOzDfa87gEhAXFTolXCZGWUQdcr7rwJBXvY5Gtt+XKql2hwOPPPkIb504gKv3o2BCFYpTOo3IPVxaHEogJgh3rY/oc9L5S2QPJHAmP3HZTqWIkMwsEHBnwJCypfynd5/nb7GLfeJ/7gkgiA0W15D3p+9KiZPQiUt2WYWzPDjgfuvSUYV9j3m7SwadCCXJ9tM1OQDRpEXiu/ygtDg4Ksaptm9rNbb5c0lttj4clfMOAnTv3Ie4VEbKZSTnzcghjVkX45i2I/kMongWBbQiu0w7F+t/I3tmLhniP6JdpCDTM07aexASMY419ECHz0kdkiuR9Q5iqtepqCtpJklYkvHokjT5gplsZjetO5cpSakTx6Dvzg7yXQL4O0lW7g4g9pbLaABNBZY9z6ax0XeQs7xb4K5OwN7odk8GXmmoBLjvJCjZDbj3fl9l7O/U15LF7epzsWZQEQV9BmqpJjmhu1Jyyti90/uTkaK0MJPRvJg7XfsOPbfy7lSJjHYPqfUToH1HoCABsfKu1Xe711hYuLIA9r/34+cz/9NntAX6Tu9XFi2RbdA3Ep2dlhkEVpmSHArEO2q1Wqg2q1hPbCCejaKNGqqVAjrNGkqZAm5eW8Lk6Cw+9al/BquJFXLiej/+wxfeO8llugeCxAfi+/QvXh6avzB5cGnv3lP7YXN9DcuL1/G9b30LN6+eRzQdgzvkwf7Hj6Hf5ER0KQp/IAC/14lbN7bh8tkxMDUAo9EFg9eKl7/yHbg9JqTTOQyOTWH1xhY+8Zl/AqfXi3wqBUu9A4fXiVgygbaxiWYqiVBoEJUG4HB7sHDlIkk7Ks0G2jYzbiws4cShWSzdXkPA68D0/CzGpqZh6zRhapTgcPtQhwXGVgcOtxXlVhMusxNnfvg23jz9Qzzw6MMYnh+DLxzA26+fxWhgBOGJEXz369/GyP4ZrMViKGTTKORT6MCDWN5IxYsa9QbYqUi7zQibnclBjKSdZs4yrBqr1diBy+XBwFAQxWIKlVQZVqcXbUMDkzMjaFUKMKOJe088jrGZUTQaRvjDIayvruDC5QWMMklQfwBGkwUupx2+vkE0qnlY2lW88cpFDE8Pw+5xIZev4KGHH8YzX3waG2tLePJDP4mB0RAuvv4m7n/0EUwdOIztWBwm1GArlnDt8gIi2QpW17aQrxXw6MOnEI0m4LfZcPSBYyy0xPqNK3C7PWQdmU6mUcyWMTY6jkP3HUM+mkRgYAD9w0N49fXXENlMwmpowkUFqpgCyYRXnnsBLruFDltbrHbqq5avDmOqgWbDjKBvEGOzY7C5bTAa7HANDsJs7uBv/ujzmJoYRRsF2JwGVPN1FEpFGPNNdExGFOs1hPq92D83i9h2CtlCiQqvxmN5qng6Nb8PhnoJlbIFqVwO//JX/yX+6Lf+CBm08b/8s8/iwis/xFMfewqXX3sZ8WgMxWoNTrcXzUoLNl8AM8NhLF6+heP3jWNuuB9nL91Gnr3mZg1mkxEuqxVs7v7vv/1FcpVhP+kil8oQByq17WqKX8hgpIxFkwpIOr53X1GcW8i/m+lmpVWhkIlwMM8L39Dmz9YHdhBQWhTyDY4v0wqgp8NzAiATsBC2ffwQn/6PfCTaOwTrKUkcdrlSoYTzb51HtVJ9z0vuwaMHMTQ2rAFMWuE0S0Iu3eBAjUv8NF2ykNSQBMFoJHlZF+Egk4aKRJTzdZzIYuux4EY1IwzpnS+lQ+wz7DAoJSLvQH7xnlZYPEFAqWGZmk3WHYF4FkPjdoVto5aRFtfkjLLQ9hMo5sCaH54VwYcikVJeP/UZyVZMUtvNSRwp2dAeXfQTvw8L6ri8g7ISwkmM+l+rwSLGuyJ14cCcg3aZ1dHOYoj3qI0thfyS5z+47znfp/RgV1SMFYGLLrHhhg/aYU+laBaNIVZ1WTSOBwesgwSQp3vIASKfSAWe3Yy7DDj4fOL/xwnE7jkm37fJxIINrs/nDjN6f5Lkhw4Li3Mw74hxV6fZuwTv73WG7gWC5IRQF5gupmCXKHfHs/S0ZVew3MPmdnWFGCw7MgtamNV9RxV496bxdusn+nzPxNcA6Z384XsYmV7gLq/Lx+VO4E6B/y4gb6930dsuCdzldeT411mObgAp2Q2ZzVDvo73fXZh2vux1s0/qIrxXf6tj5tlnnn1ftO6HjhzCocOHNJWhGsjteEZl1aMhqK7dyp/NFib/cOpyGSo00UChlMX12wtIJDZhNrThcdiRSWexsRHDw4/+GA4dPUle7kxPzVggXlDiR5i4QlfJd3LR29KpQEm17zl2DQbyXf/+D76Dz//pH8PlZFr4JqKpKpqlBk49fC8CJyaBWgoFVgk2Z0GnUcc9Dx7B+moMfpsdgdEJ2AJ9dFg1dm0BwfAwgsMDuHlzBQ8ePYq+0X5kWPXOehVmoxVujwc2iwnlfBrNthFOj5eq0IaDIVgsRrI3rFaL6LSLyKcY42mAmbn4mEwwNduw25iHtwmhviBS+SKWWbXN9RjmZsaoumq2lMLq2jb6w4MwmH3w9vUhMOrG9s1byCcy8Pq9yLYMiKYzyGejoiKsE/WOC9cuXaaDpKzSrdliJE03GxsWK7c9NBk7cLiYI0mVNtaZ6WHEIlGUqk04HSaYjW2MjXjhcjjgc4/A1DEjFUvC6rBhamIKc4cPoM2KHtWZcL6F0fFBVKtlFHNVcsApMDsWkwFBrxdNVtnUyBxTUjDV67hycw1WuwP9E5Mw1croC/chWTQgvnKdAgDmFx+LJBHZ3IbJacVnPvPTKMRiuHj+MtKpJEZn5pDPpSi4C45OwAIzrl++AJvTjaAviGwqiq31TcxN70OyWEUqsgartY1cuohmw4CBsSCBepsVKOXK2Ly9iguXVhEcCuOJjzyB6blJ3Ly6gFw8g8jiEh0u9oUHcc+JB7Fw8VUUMllkslXYbHZi9Vv1JlqGNhqUDXGinM/APzQMj9+PeGQbhlYDqVgUuWyJDn0fOzGDRquOZrWND3z8U/jSn38eVo8TzZYRhUQSJqsJh+45Aruxiej2FpodE2p1VnfBjGQyB5vDiWDQB9SqMDstcFltSCfSlAWy2KyoN5r4d3/4VfQPjdF0yZayKFaLNLHMTBMt9nMCf3KtUzKP7HO6zpfPOJ1QlpVSdW6WkvuiMI2sCqphUmlHR0DMRIBAW3ZksR1Z/VjsEVQaXrL9BP653zUBZJmkE+l9baXRGHwuk9nY2MC1y++9Sip3knlIkxPIfuAkEL+7rOZJrDOBSl3CoAcsfH1kAJD1kbQPlACQ9ivhgqMXB+LBD5u33F2GHyzkrC5fyFm/sPNJmqmWskDuwCg9exgHduL9Mqws3dw0hxdxYFnDjby9knGXmQMNqBJYJx9QTS6lHb4U0kZZtErcVYBs3iYqlKX0Jx8ougRJAlLWP1SFFFyGollh9kh9eaDK2W66lMgwSCyiV+OlEU8fkFJPCYQ1Bp7cc3jbuzGYDK0kg8+tLomVF4GFnrGQ/SdmhxjvXGuvK8tleNq916mMoyKYkW0SH9aCZaHY0LE/l0dxnMIP/ZrNZlFNlfc/z+Lw+1AWRwQP745xV5/6R8ABu23wd/u7rmhY6wjdPkv7vljk3gnT3nVP2Q5Fu9TLXt+JQe1iJnrAkQrYVCDcy5zv1QcqcO8C+r1Bn7iAysDf6Zp8oisFdlTwvse1e5+5CxSLa/UCZT4zd4JrudL0sr9ykeoaZlqUunuLOKPDf7fb/Xv7vffa75evO7vuRz/+UTiZjZzoD20sCsZrRwvkbiInr3wnWizVIa2zhTEqUi/JCiAZO6hUCygUkqQ1LuYyVO30xu01/PhHfwJDIxPkImkWUpx3Ddq7Y6EdwZFsx53Y+2vXLuDl734V6+tLqBttSCUS8FktMNraWF7extrtCJ768Acw9sA92Gwn4Mw1UV1LI7W+iqc+9hi+9dWXEPL4MTA2BovbiWe++i08+cTDGJsaQaFSgp0dOEQN589ewuTUBMKDIbhcZpJExLZSKNWbsJkdZIU4OjaEl54/jYP7p0kH7rWZYbJ38I+vXMY//7lPYHnhGpzeECwmI9KpGOnXPUE/FldW0G7msbWWhKXdRP/QOHx+F5W5txosmDkyh+14Ch5vAK1yFh2DGSOjY7iyuIxkKYtkLIIUOyBrssLnGcLN24uIbMTgctvA2BWn00Q8HpMbNRvcAcFqsxCAbzRYJU6mj2ZaajuaaMDjsGB0YpDYrIBrEOvrEVy/uogDByYRXY/i3gcewtWFRdJZGytVFIsNTEyEcfLkUUzM74cn4EV0ZRWZRBo2dq3JaXh9TpSyZeQ7DYyNT8Dl8OD0i89idv8JvPLiKzh430EUc2XyTh87MId6KYmJ6UmsL6zCYm/R2Fvb2sb9jzyB6NYmPKY2wqMHSNa1FVvF+vIyctvbKGTzaFabaBgqCHhCqLTySCTylE3q2zcFp8ULa9sAZ8eA1dsR2Pr9cIa8iGzHMdHvg6VlhdFhIO94X9iLxZXb2FxaQqvYgW9wgKwyWdGtZpsd4TYCjQ7mD09gKBjGa6fPIdQfgtPpQCySRiqWJgtQfzCEWDKDkM+NdrsC/4AFxkobU6f+P/beA8jO6zoTPJ0zciPnwACAAAGCOZMiJYqSJUv2eOzxjsOodqp2p2pqPN5Zez07u+Wtmp3d8jpKHluSJXlsZVoUk0RZJERSzARIggEkQBIgcga60Y3OYeuE79zz3/e/7gbZ9szWqmkZQL/3/nfjud/5znfOvZEe/+73aGDkAi1euYJGz/dSewtRW30T9Q4M0KolnfT+oTN0um+E+kbGaHR4gJbNnkl94+N06sxpcR7a5iwU52C0n9dKLfEFM//2j77lN6d2XeimCwzcaxS4E5eWFBtmwN2hpvF/rC8O186LDQ9nF26F5N/LzakI79t7ILNAsqUyuQC4MTKXDgA5cwSMs06a5Xqq6ebfC2tr//F3oh62kzYuulBrwSz7k9ufnOy4n9Lri5Ysoss2Xa6iPXEgAALTVfQQO0Dugjp8AujN8YCcU0CugE1IffRW1PRsZa7tkEk8S5gA0YJbZLQqcC+w+FZNJOQLeOcN+PlN40agaPsS0IulIQsm26Sqes6b+EXyE1Q2pX1lKY9FBCLTbwm6Kllh0kdhMTThcs4WSn0mJhkssV/U5RFwLWfIP/E5OjdB6S8XERlrbehcgL5UlzGA7Wc9Ris7rOx9qu3nOUT7TeYcFRhy/hokD3Opkh0FLw7YI/Of3ZaOS7RMW6UOpUWlsO+KBLO1XZxKOIDmDEvtfE0KRsWbRCiH9l40455vrTIAnzOIU9qOEwCzkGhSxrTH6EUE2TnTqQs5a/AEwD0H3pN1IwfxEVTmn50qeC/I4GKYFFV0MnmILrd8MWffDp1+1DfGz8kJUknSFtocQSdq82ef8fcHPR5S9PMoAIB3DgqdgYhxp9CdyRh3PeCKSUr4LiToTBfrvnLVSrr6uqu9dQK21W4Yc1I8bCGTEYclhDdjn5oaG6ilsckeUqskDuseRdc5QqeOHqS6+joJQzNA5DJ6rA/nZFF+N/inydZu8dCwM6pkHWEsy0A794PZ3vvv+wq99dYO0dyfO9Mtlx2tWbmczg/2UktbHb34whvUOXMGrbyMWdoual6+iMYXNtOeH79I84da6JobtsgFSkcOHqL9B7qoZmxEtLWz29tp7RWXUfPM2XT+bDf19Zwnqhmh1rZ2mtMxi2Z3NNLb775HDXUN1NDUTGdPn6HFixZSY0sj7X1nP/V09dDVV15BYzUDVDs2Ro2s+R4coNNnTlNrfTstWzSbnnvmZTpw6gyt23wJzVs1m/r3HKJlqy6j4aE+euuNd2n9+rXUubST9r+5V6qM1NbUy2UkXHpw3uLF1DFnBr20ey8dPHmcBgcHaaSmkcZG62jF6o305Paf0P6971NLa5Nonjs6Wmh0dJxauQrMKB80IzRnXjvNmjmDRgYGaXB4jMZGhqXcpDDz9TW0eds2GrrQTSPDTXT44Cm5OfTW67fS/r17ae6C5bRwxTK60H2W2ma20LGjx2l+5xIpQ9laP0b1Da00d/FiWr5mGZ3uOiUAvrljNnW0dlDN0IBUB+oZGqPOBfNp3bq11DZ7NrW0tdH4SD8d3H+A5syZS00NDVLfnLXhZ46doccefJhmzGykbTfdRqPjw9R77DAdPXSYRusbacXqtdS5aCG1zpxBh/buoXdff5l6enro6KHTtGTtShqv66XOS5fR3id30ZIly6lutJV2vPgi9Y8O0aIFs2jtpWuIVRUCEpvqqK+/V/TsDY1ziOobaXywhy5c6KVzp7tpwcoF1NpcR/NmzKQD7x8QqcKhg2fp5NkT1NRYL1WGZl7SSW1zZ9PK+YvplcdfpsG+8zQ6UkNnu3podkezHNPj7S30S//sn9L3/+br8rnZCxbRQNdZOn+ul6ilgWY219Hy2a105Hg3bdq0nHa/dYR2HzpPKzdullr8LbX9sm5Pd/dT3eg49fcP08DggJTW/N/+ghn3pbK5ui90C+MuIJjZWQ5GqWFyPTrAitpAVL6odMNT0iXu6WDgrnpe/LjuGPf/KAo1u6LPVMY5PEPJVQ3bo4xeTa3cLKsAOCUJ8vqVH5PpaDWSdIxwFZkjh49M2QxVeyPqtivYTix5cjfUlhbGxJwUyJJcP20MqAJuk4QgUo9oejgjcwJP7TeXg2ShmOnITXMtddPHErMMu1l4hpX5jPMEMK5nApC3ts+hiuuj0/iq06fnvrzP1QCm9hDsMM78jmrVleL20ofqyGkeAr+PnT+XVNmlRJFYqwb7REqpuZQuCZHP8XNDqVMlt8wpBUCWy8Q0+Vn06RIt5nWG+AnO8SK+SXBTE0AZDI+OW219aQeqKKk8SMcJUX84BODX9XyFbCetQxt/8atTVAQOq0ioCnjK5izIVWWdWJ16XW/Kpus6TnloUS6ja7nYX4EUHxq4+0opoCnbxB96nybJBljIKOFwdzLc0mbavsm+ObKhDqACeFKjEwasGnNc5YvwzNxPKFizKch50mYs3pjHTYsgyg1CrP1aDcBnwF0ANi55gFYMHmMO7is81glGOpszMDaRIdezqtLRKIbS4tqqfC/mqcwZKh2j8Dh+fd97+6alrjs/9rY7bqPOBZ2lg+JESJQ5Qbc/wVqb3dEqNxqNj9dJyUXZ7mJ8x+nsyeM0Z/YsGhkZpYbmFr3WTwygwBAz4xcfHotzMhGzzh0VNm5My74NDg7QH/6fv0unju6j+uYmapvZQd//u+1093VX07LLVlDH7GZ66aVX6dzZIVq1ehnNmttGz+3cTZfcsZX6avvojb97ltqHa2j5gtl05uxZOnt+gNr5kqmONlq4ajUtX7eW6mubqXXuLDqwf7/cknn61Gk6391NZ06coQ2bLqW6sXHq7Oig9ddupkauSHK+h9597U3qaG+hkfFBaq1rp55uloqM09yl82nJqrU0e/YsOnLkEB0/dpAGG4aoccY82v30q3Tp8uXU1tpGOx//EX3s3rto5vxOqm1po54LQ/TGczupo50Dub3U391PJw+coZt/8RP02qHDkjvR1XWelqxZQ/XUSuf7iJ59/Ak6efI0NTc3Un0d0YxZ7XShb5BaGmuovo6TGOuovaOezp3up/ERqSdHLa0cch+VA2n27A7qXKiRgY989JPUVFdLp4+fkUu5mhtqqLaug0aGhmiEL19asZZaZrTQ4HAvvfr049TENwe1z6eD7x2heXPn0dzOhSIZWSMlJXukFv/8BQtozvwlRI211Dl7HjXVNtObL+6krlN8I+yrdO7oQWpomEU3fuLTtHTZAnr2uSep63wXbd1wOS1aupR6+sfpwJ635JbfI/sO0ZlTXbRx21bq7TpFjSyeaRqixauX0dDAMD3yw5/SmluW04kdB+mSxUvo7dffoVODg1RXO0rLVy6jebPaad+B47Ttmm2088UX5dbSlWvXUl3NGB07fJrWX7mRDu7bS3VjDcQkVTtLAfpGabCxlnq6u2nWrHl0pruLurrPCQPe2DAiCaT1q5fRDfdcT7OGWulv/q8/p9GRMSkPOTo0SGdOdFHnhtX00auvph/8+FG6dMN6utB9mhpaaqjnVD8d7umnjcvnSLnJjppm2vHiGzTS0izr6uThbhqZMZf+1f/0L2n3i8/TIw8+Tpsv7aSBsTrq4STV8XH6X//8ezR/8XKxDecvnJcLmLxyhOho9eZKOPKwya68tGoUOPYKgM/AGnJQVJ9rQA5JdzC89gABKLBUdgaI9jlcrgPmHvaAX+fqRsIkih1TOYPLLSCPMYkKL9z+/n766fanJjuSp/T65Zt4rS1Kt2oaMePnubO2iX3XM0bPS40UKI8a/Bb5bpEVgr23D2mCIxwnu8PCHBKR2PBlXFKGMAJ3/p56qrM65JE4KhKLAIFpHmCp/TZWv3BJe6jOneUgRLPupSwVs0t0BgcOALmVrkRKg7LZrHdHLoCBdwPfwCoiiQrzCnCnvzKAKmjSniPAFwnRWo1HHALF9MnzhKzJnSRItuzyKOu7RgdU/y3njN2aCvlL5In571JS0fRbMvaiFNIoQ+HSsODg6F/BvuuNpnAA4SQaCe9Rj7R14v0nOvaIjqScAE0Udg0+r6tRlbFiGnHHQQ7c/XuiczZtwL2EoZ3STpzkTQBj0P05iIhMeTBQ8Bzzx0agjteiXCQCyFwqgwU8KZOdAUJEBybsood+qrPkANa6Z4GGiwlEsoHsWaXtD7Nfjd2FIYvsgI932B0wPpLgYbfKYeEXDFO4TEG+Hu3LbplNGyCNATaRMw8R3Jew72XREXi3EwF6tHu6WPfO+Z3EN6qm4TZWwbomNiqraR/XbJkTw9VH6plhHK8TkDY6RpJcp7fL6eFh9lyHWW9tsgFHLdriKsy3q++zKW5aBuvMKA+PDtPwyDDNaJ0hnxwaGqSvffUP6bt//Q3avGENdcydR48+/jR11NfTzbfcSMvWXkqvvbaTmtqb6dj+o7R565W0551XqL2tg9qvXk+n9x2ko8+/ToMDI3RhaIxuvPFyutDdSy0dM2hG+zw6894hMb4t82dT97keWnPpOhoZ50t2umjF0qWSHHng4EFqqm+kWa0d1DSjhZpam6X6yXt73qG9b++n3r5hunzDWlq8ajXNaZtFS1cuFSZ8xpxOmjWnjU51n6bB4SF65403ad6cTpo7s5Vmzmqhhrp6OnfsFM2bPYMOvb+PDh9krXQDtbDUZbSH3n7jIK2/dgv1tbfT+dFBOvD+fmpubKFNW2+iBx7aTsePHqfe873U3FJH7c2N1NreJNKemhpO3mJ9YwPV1IzS0IUhameddHsztbW1UNe5c3KRz3B/Hy1dupCa6uvpn3/ut2j2TC4neZZa29vo5NHTNNDXR2uvuITeeOUV2rvjDVq7cT1gG/MNAAAgAElEQVQtWdhGB/e/SXWN7XSub5zWrr6EnvzRT2isZpTqWhqpaayRznX10BXXbKGlK5fR+OAQHT5wgJqbWqiXkzhbG2nW7Hk0c06rSLS4kkxDbT0dO3yEVixfTAfeeZtmtrZJ3fhtt9xMb7/+Kg339tG+996hvv5+Yrn9ipUraKRmnC709NBlG9bRws551Dq3ld4+/B4dfPZN2vXSXpq3bJZUAzp7qodmzJtFM9s66PCZw9TU1EHLl62id956kzrmzpFk3nMXumnhgvnCtrMj0tHWTh1tM6TW/dDgBZo5s5OOHzspe2PGrJlcc4ZaWxpprKePXn77MLWvm0dzmmZQ8yBfklRP586dkzKcfRcGaP31W+jYjnfp1Xf30/yFc2jtinnUPnsG1Y/V0/5979OFcxfoTE8fzZk5g0719dL6SxbSuiWddPzoedq7/wSd6CG6ZP1a6jp5kHrPnhMWnmrrqa21hf7nP/suzTONOwP3/uF+iSTxT61djMR/j+UWg9nMxDOKRvk/RA4FtMiFd+lHWPRA5sDeuX2yEo+QBSA6CD17DjQ5OsClV3E5jjoXKVIQzQfYyJem6bIlYdvvuNHZYmjrYf8AshVopWiB2leLKlhCrdRYNyMYy1UyGAQjKy/HswZ21phg2FzV/+tlRDpfmvjKwJ0dhchUh2PYpRg41/2sM4AmzLMhXWFlQcXkEWQ7G4NCJmn9jcSRJNxajQtgjuWMZUBrkQEpGymxQCYKLALBbDdu/LTGpyHRU1cxu1Vp4TVZa7eqIkpjN3+mhNBE1uUVaHAbql7yhbsA9B4S1c0nBtq4crgznsvA7U8HsIJxTaQ2uVBOFMaBs+RtcRKsDY6XEKGx6juyVrjKkkS/k/Q4se8mR7PLzJRMCxEQPsfl0jKuk8/Okb1oF3upiEidHvCnGJPpYdwnOuwvnuyreJp6vAGoAuyaBCMBF4CkPLSQGhFBqyzOjJWOIBkbKqCwyWUovrjNq8+Y+wh2I7CfzCmo5gToYij2YyLgnhuRCja1JLIQwftk7ay2FCIwxLiXgdT4ecx7xTOxikuY+si+54eUni/pYpDIhHBd9+efe36KsHXit/GlTGDdwZ7FT7gTGSId7gy5EdZ28v8a6uuprblFrvBgxh2HORgA6VehOI/WbLajKi7fyoYHp3cqnWfA3tffR4NDg4W3z2hT4M6G98Sp43Ti6FFqaWygvoEhGh4eobGREWG1GaCyQdQEzToa6OsnGh2iWjZeHTOotqWBhrp6RUc+c+YM6f/wyCg1NTVJBYjuM2fk5svZC+bR8MAINTU3UGNTE42OsqSkXkAMh/bZ8HI5QE4MrK2vo+GBAfm81u3VihpcV7yxqVkSOE8dPSXfwUmPPHacJNTS3k4NDZacVVdLg/19NDQwSI0NDVJWkQe9v69fZCMcARkYHiFOKK5paqS65ibq7+Wk2WGaNaeTTp/tosGBQZHEMBnGToCeA7goRGdV1ssY385ZRy2tLTQyPCzVVfi9/FlOtGSmZvHSldTQ0EB9vT3CKA/298uB29LaLv3hK+VbWtqoramOhkdHqL6xWdYOH369Pb3Epcd4KHj8R0fGJaIxe+5sGu4flL7xPLKTwQoIbgfr4/mGVUnWk8tKxmQ8ert7aJgBcHsrdbDEZ3iYRrlKTl+/zEN/3yC1dzTLnNXU1kt5xroGTt6roVEG8729Mk+MJ3jMOYmzsbFBI0iN9fK78+cvSDnJpuYmeTY/q76pQQ68ARlTDanz/7jEJP+bnbXe8z3yXM4b4GeNcMLq2CgNj47S4MCwSGF4HTL3wK9xRYmOWTPp/JluGmFnanSM6uvV8ZXyeSwhGBqjgYERam9roZGRYWpubZLynPz83t4hGhgapqGRMZrZ3kx9fQNye219Q730aena9bLe+KcA3BVRmGIc1WDKiZzAVxXZS161InMIzGwAWgosou2wM4N/JSW6udRjSrBUkjkBBmx2Zl/5kjHmrV3Tq4ZWQZVcRZ/afvjw4Wm5bIm/givJLF62RLFAUisocAzMuCFJ319R8y+nMoNV3ERpl/DIHFttb29/oSxxMncCZG281XVSsFqMgNSIXEtvE0VlFlx4ZNVPAqZRiKbMvvwdkg6T8Qg7nkW/FZ+YA8fPsuoycfzdmbEqMVpUJxBkBmpFtw7Fgc2lRlVkdN2ZKci3mFm3PqDijTDaVh3GbZt0yCIcFlHSJYP8BLBZ5nhKxR9jvPn9XAmHgbclxaZVbLe4Cguvl2DJvSIoyiCVfZIkxnC3R6Kgby+LXMnZi1uH0/LWPSfDZ46KlEc1xt3yP2KUP9bqh8MDjKkRD4viWMRCE54xXOoUFMlQU7NNC+MOJFFmaz4EcC8wzabxU3QQ9FzONqYvnwwQ6uatBO0O7DJ9i4PjoEWeCOSALdamFgclAmf1zBXggzGfrO1ljkUBCAZvvKKPmSzDmQp4ksEJKGuHhp3CLWMY+xIAjfGJXraPWaFagv42dyAwTt7fMrAOViAA8jjmEaTH70Df3OEzMP/4Y4/TyRMnJ5raKb/G5SGjE1EwltyXTCsXWXd8Cbx4bu/MtpnKOKgdtZ/ErIPr0bVqt5YWLlAye2OG3r+j5DDIO8mGaWhkmAaHBoRdxx6M7wNwn/IA/eyNPxuB/x+PACen9g+ys6VsnYIkJw99ZHKQ5ZcvQTYTI89J2pw+j0AsKnkYWYAkUzEHxrqPjI4UwGeBwbUnMtjiHBIF7gBadhsnwL8lf/b19dMLzz4vUpkP+9PCddtvv0nAnjPioRa2n6vmmHsUwv6Nsoh22KhcxrM/7WIjAGYrdgudNp8TDBzZcdZ7srgSjQJdkaRYIqfw2SBCuFpQXb0mHou+28ymvY6bZSFnUrNsVtzOWbmNtcYiqrhcymVPyuyjPj1/Xh0Pli4y2LP8BuAclH1G1ZRwZite0R+VbrH8zy6QgvzFWObqEA9RXwXRclOsVcLBxVgYhPz8lb7nC8TaKdy93HWgaFb/5Den79PSlRpN4PUhkicr3alY0cBvqGajINLYLoRjQhgajq7sT9yeaw1N/Ult8IgVmgaM4/4toj76meg4+lnse0zLr0pOAq8tcwyCqGKaNO6T7coPAt7DTOYgsgLkVU57qW4azUTZpzL2OAfGedcAsONGi+/R0Jr+phqzXNEfA/AeupsICGevRdCO74ztyRlotLuCaQ+GY6Lp9P5JmakE4uW5mXQm/7e0z64WLmxeaO5Lat7y+zRkKP5pYYtjnwGgo91xXvGaj1Pw+H2ObEynk3VftWoVXXP9NT6UcrBkTIeMQXCmYgTAN7MB68b6RmptbrWFxT1P4UBm4mH8sNW0lBYsgf452T7K550NRt8gyx0GXXfrRH7g9PlzkMpMZgp+9vrPRuBnI0DU1dtFF4b6PAII8C42MwAIsVGBLY9Az3XQRkQpWafMunKYlojnz0vML5eAZDAKpndknKMRDNyrMf3Gc1pJOpSm06RDItbn8rdKJQ+21HV19M7be2nvnr3TMt1XX381zZkzJ0WlrG/oc5GZRH16ZbjF9oLwMPmDJPt6tZS8DriOXmJua6U/UunDqutoxZU6SeDUyjsa5dTkTrW1PMZa6pMBp0k1TFrhOEKY8iRnVPyhn/cSnDUKXDUZ2FZKJM3wOwPeEvVQHWXKEbRnQkctJ4hcpKXznVhndjg4UlAv4JKXg9bux7qw/gE6BxCtZ5BBaAPLLnGxE8pZfQPecDykf5GVCqw9fxTlOHkcZY/YCpc5QQhGgw8C2lUao7lemDNh+E37r9ImW5rhnCxzVvG+dE8AY520rJ37ModLQ0LGjHPuDRC3sP9WzceciDzxlJ+qTqd0xEu6av+tf0z2ThvjPiHau7i9W8EqVwvnlzC3+TeVgWQHbFUAf/I/K9udg8L8HdhYAIwpuz29cyLjKJpxeOcl7SsDYG7cS4bZ21vCtpcBxWpstP8+RiOqjX928MRmVYsCoC0I/clnbGPpd4esbzMC/twkunPzEKMYso+81Ff1ZFj+nu2PbaeTJ6eHdWet+/wF880wFoG7/BIVxtx4mhG1jmn0DAbNblK1o9ZSVPUgc+Wc9NpC2GADMErpQC5z2vAuNhAsrRgaHjR23dajOR5oIRguyHlam9r0sMOkBWe92nqvWBcBNFQuodzKTm5TIgSp/HTm1SBMXBFtqxy/KtuyokHRya9csuF230m6UiQYyscBMx+Mh24hRKWyyEqZExd/F9dIcVVqY31/TT4NVd+BSKbKQ9OCydtRtn6mQt6gpYV1WaU1he+YoD3pmWKJC08rzJMt4NQvkwPYJ873n5coFkgJ6IgZrwj4s72gYCFVJ/HViP3oJFEC7bg9UxlgLS8JXQ3OJa4zLjIKsyejNErKuEc7oYBWy90BKmldcHmk/D9FE2ydBSxZW/v7+mj7j7d/iNWRPsps+6133qq2jtlHA8oJTJq0xO0mA3ezf5DG6SLTz/q4qNMh4NrlLDZ66RjWp5q2mquVYF/xn+r8YBIMaBnI4i/j1yU6IRUFUsKwtIFLTkIWIh6USp3ktk+7nVbAdyhLiCRLzEk8r3GjrTpsSnZpnoECf9RWZ/kZj8MIVzkRR0K/Qz+jN3TW8ZhIVVFbIaEynK4hXf6yD42s1NwMVBfSdczPYrCtg2Y19Y1Bh83C82IdfT3ylRjU5F/tg97MirwBPUDFVTDnAuBaJUrGtuMyM69CVCwbiiiO6uvTtrZR8TUt1W38sjJ9Bv8XS1zqFOuYydCwdNMup9LaOFhfkEXq2sHSkHG1CjMsZ5QcGJ4rjnSHM/W/PeAedF/wstxYZcBgKoCgYIhCz10mkZ/C5YSDW5F4GEcw655kAFrOeExgvkoPJWNQ4LmXfdyBbjS0IXyUnSilB0yUisQ3TDSuBcZ9MokMnBBbcBWgHSx9YA90fNXAicFyiQwShTzgZsbA0f2UD4myKASMMV+3vv3x6Tlw5s+fr4mqZgxgCNSiJMOHdYJxj5AyAvem5hZqaKiXj6d7SyNC9tP0A7HrQ8Os0R1wwyOcnXpSdnjhDMNxry6Dsnwygj4HDi9tjXDfoPfLWSMNO6iOGHrUOJmSnCOhz+DUhstR4EREO6HnYErYLlsccmCY1ZQpsoMKSEflBDDEBl/l0MJBXBwXOUScZOBiMFoZhv+UA1eAko4n/+fsF3ffwqF62BhT5lRPGlpx42xP+IU4hc4BSPnMJAsXHSP7DgcF9kwALzmQ5BZBDdWiXwIA5BZe7ldi7KTdxjaiObAVmIeYyI5x0MMsXsiSkGja+6EkWriVE/Wi5fmcEFdijwA8pQKI61IVyTIjyn9TXTZnCCjIZUCKfAlZt+G2UF3lySkuOlV2mKMdZspSAl6qGCO2XalVBY2KgvQyIFx+ZGtSRsguAsJ3y16K9GDse9S54/f4na1fvTFVVyLLARgcaUjepBLCJitQkfHFUrfxsPs4Hbw5KKytp4H+ftr1yi7Js5iOn23XbaO5c+amM9jYdj9fszMbYNjMSrJJgjE1KqDjbSBJ0bxqrm2NOBh0zblkEuqYy0fTzaOQ5ciV9cJ2K2DEZT9yAZ7VTFcHQS2hAm21J1FnDbCN8wJOiK5fq8EuCyglz2qFID/ZjLxJA4P5cV05nEEp/ag1z32P896oq6fxUTiQQUqkBiqMaaot78DdpCXKfudgVyMgSd8e/ErpXyTZoHO3m2/NAYlLHXtXqxvp3tRbW3UOcCuwRmTsMqNwZEJeJPsA54HsR5Xo6PwYgSaRE513JI7iiIGDXTgDkU8Q7qKpJIXjaZ/ualDbpjYB5VgTbpmucpCT7c4wUFXf6va6nHmRzxUY2Mm+NIGMaGzzT0UwOVUWqQz44ZCJE1PGtlcDEPGwU0Bhh9lFRhXSoRKsWTRsJXMBFgZ/QlMV21pg7pzBKY5xad/YQ65T3Vk8uHHQR+fBQbsZh+gMGd7Rr6imy57IkTBjH2VSRXYpMTQM3KdL637NddcQy2aE/bD4WgEsIRISQKaGwA0UB0dQb1LlGuD2n2s0beSnss/CJPGcMMvGgD1n22QKADPNCIaTU8PB8WsLa6LICiv4MWbBgI8aplTG1Z01yA7t6ZxoyJcVSfhfwrZWgxhMnxlF1wGCAHL2qniqgzlMjq/5VUrxaK+91q/moABop3lLt/BFpyaCWxwCcpjaHojLU6s7hDrPAfjighNuR6wYwge43oJrc+NMWfEg1UPa8lGMZeTPRCZX/x3ivQjRMrPF422h9AIYtvaIAzI6rppfA+sVID2Wl4Vtl7CxAhvR/Rp4dkBtc5ZsaUzSS2ylM1rW5hq2L3azpxzW+G5vg0khMEw89ADCtn5wzbi0SRhmq6YBB9DmMQH1lCOVVjuAOcZW+6j4UIEy7JeuJe0fbLbLCO0CF3csxR9X+YcziYFwUt86Q6/+VWorAOrgyDj7PK42QMtIGvCpq9cxsP90P4BPsT4aewpHm8ESwOGxw8fotVdfKzsOLvp3XPpx45VXSBIftx2SmCSNsdEDcYBKZmm5OJ0gc2dgDKUwwXDyehRlN26RlURbKysYNM48DhytYGe8OG/pWOL1HRN9nexyo5nWCRhvp6NwDhhbzgMmTpYlnurmV6cT9kpZ70BUCGuhaw7+ifwptdF1nfAeV4ewRhxW+c/AO242BQEtuQCIWlsUDxNpnJRGJEwmo8sxXfCloBY+j7HjBsKjE6zbQ8G7P9+ruyTwXjiHtOPK6mMvRcmKPVNaZ+y1GdBCJEnsobRZ7bL+JNmTjBmvDysp6YROcIwh9/EohNl07HX0LW1Vq5dvuQlik3jvSyK/znENs+6jKgfC3QjyPf8tSGUqvZBMzhBJxQnAWZlVyNljZzfMSFWwwOX2r/Bo9/TDb3PgXvaealaroo0WenLGqcRhAcjGM/GMOJYR+E7Eosd2OetbMs7enuzAmUpkIB/n6CQVvtMZ9qDPi4DUAWKGUqusC3dGDDSX5TfkjktPbw89/MDDF33IVPvAJz/1SblRNfEhALGY2GB07VIOMUIBtOPZ7W2txiiEMo8fALAPDg96ZRg/2J0tzpKlcdiVjLFvFwfmjrxT7o8BEWHN0adgG91hs0NLnmlsJAyqHtoKZBlUyO8tYUr/jmSsdGjIYyTsGMiAZI89mlDYM2BY0R8Y0yy7H/V3hVV3M2+HVYgMaPkuZehwOMvvpKqLjh6YIQA1YZHCAQsmya+ut1CqMj+m4Q1zpyySlk6DHXKmFt/pCU+WRGZXt0tVHnlPSooqnKTxAhGu0gPZhI2BA/hwQY6DLLDMAbTH8LgPZDi5le21yJsx0g7cJWlQDzf+GeEDTi450SfhMdJ3u+QEkS7+lUQO+D8AZR4TCePXajQkRH912WC+kkORDmVz78zpc8fN1rRGMuxgNhmDMpIKj1Os3CqO2Fj5xUYmR2HQmNuwUttunY+yGd1Wuj+FSOA6RCJvQA6R3d7orbIr1vMBxR5htnZMq3nIPuOa7RcG6OntP50W28nlH7deu5VaW9pknsVpDftT1zaCfeFCG4BLRG4RXbICF+q0J3cc44GqJbA1ehGQMvS8HqTutmjVdTcJs2tSDY4+yXt0RwsYjtILdXwskmztkbnFXFhFnmoDVwHecWFW2CsAvmwfZQ+baUJ0BeuM2yprweqNixxl3KRSwSHUS5rSJVewTzrmRYANiY/fDSCRK4xU2o8+7jZxaX2mnkcAL2Nmc4Da8DyuKssSETixGEkkKcFuwlHArmWnxHiZ4hdZ3oBjmCBzkUAMpGbi0CfgDoAv7Q8yXHGHHK+lkwGRzHRu2UGUjJ5+LhQASVp3VJric8H26n8N4F4G1OOCVcMcZBLhxakCUB+yCYC+tyMDhg543VcvbqdqwD32a6pse95v2/d28KSGAfgWALuHcorIrRqTDMOdWKOsXwF8of2REVevPXpR9vkSxwKMph6gJWU3Tf5QmM8SXWE8MN1xcKpXv7hwuMOpsO+M7BsOqByo4xne5poaeuO11+USnen4YcnMHR+5o5DgifUNoIOax3G8AdzjfHEN5ZamFkW2FwHYwa5zGUdm2DAv+fqL8wbTUqH9M+OGZyjrkpjDyIgiKCCsszXY15DNY75ewQ7iuZH11XJZsbqA1b0O7HFhzaKMWlgPCHcHKs6HQcBwBtLlmCqAfw3B8rgIA2PgXSsyaCIaOwvsWIAJ5i9Il7ukBC+Adug3dSxSWUg9dG2ig15djkTz3SJ4d4AI8CLyH+2eMo6JmSgw7vAD7avKZCdxraD8G4MZf47Zh7jncCBqspz2S8LnduCBdXY7ERyQ6DAEP68gEZFz3ZwNKQln7BSARYGoEe2u1Uu2zogMSJwPBToIhQt4N8021rPajSjZwy2MaoN8zOAcFVz1MO6WuIha4tFBx15X2QE7VQoc+QcSAO1bqp9umznNrcliEpuZEQWodGEsHiSpzprz88171raBWNB9h56Mjo6kCIolfe58did1nT03HWaTVq1dRSvXrlRHSvaUujk+H3E9m/Ml8hSJTGknc0YbzhgSQnm8xdkzrgDzL1X6QuRNWF3mXLnkbCii4OcyKtEYdhGHiCuSMLa0OtzuZBjwlzk2u8VzLbXWc9wTKuhx5NEjlWgv7APAtLjsDGJLSnkauE0EgNYhR/RlZGzE5Yy63lQSWE4spjUC54NpBInAgE034J4+D+lhPNWLx1jUjQvJI2UhtWQpJ0/HqCZX7WFJPa9VMOGxrXAS1AahrGL5oYk95YSFbPSQI8JVglj379IVjZhBIuN8YmHlY63qOSH0DfpjEYn4dkRVZO5QWpI/JVp3u53XpHQ1Y2Nj4xcLhi96V4axmgy0OxCrAkrQVgCe4hKobNlkfUtG0E83N7dymFQD76FKSBnAmux7y8bQPxOTKe2N8h1WkeWix98AfuzPxYB33YiWyOSg2QnEBApKGpa3mcfTcxeCUdLDJ8kv9KGJdY8GTT3/VJe4gmILB2fuTOXAOIJ4aYKMsa6qh77/EF24cOGih7vsA6x17+zsrKg05J44svcDcMEh5cDNwBeXhpwqaOexZnadr10vGAkDg2XrFOAdU+3AXYfFpkaBmIcMJZxvFbbwHuDNKHGxMdYztxjekn4GtkLBL6oUWIjXmHccDuiTHOYGevE7jG3BlGQRNRhcSFrK9kV6ti5SaZcx3TJWHNo0XTLPGbTr/G44SVjfgg+ZybM66no+pD2R2xvhvh1525iHcDXqHYNMiPZRbZuBHaOapS9cyi6MvewtVDIIiwT60Io6x3EhKTnvbFfB0cCehtbTvldZqRAFydYB9noEztXsJT9HpDs148K4x0oZ3P+89jWkEPw8hMaVDTWNs13yIoloJqeBdM26kxLyYKNCdELK0QXHT8dZGVheN7JepHIMrjpXFtnXMU4fZ7m1vJ/fdmkso7TFE+WK5oCfBq22fL+Qliq3QFlEjzIEkgzyGGFqnRRKcxVZQ9hn3p+skeZnHz54mN7c9ea02EtOSL3hthtS8i7VSnnFmEioAD6dBalMo1XmCHkcYTgtIRQXC6lcQfej2RpEu8RZ13RCrQyj0hOuMMOAlz+XnPG826qDVgkKLlIy+2m2T/XZuhdxEVfZ4KESitsz8VbVFGsLdZ+zcyNrHiWmw8Mkh4PlPZF3Y9kPR5ZMgsRZHuiT7k+TJ3o006R9bo/MqdPF4Hka/Hd5RS4VU/Cq6w43mIbfWflJ2M8oV4HzzA4Lr7HhsRGVkhhBohVaEomjxzbysuywKmAKq/oTSmeKHTAJlTup6I/lDagsih15zYmBE6DkiZEQYayj8wG7D5JHdYLlal/HJvYsiSxLaEfv8EAlHPleBu7VjOK07EBYuwlAcOEcSG5p1a8H2ApRnQLYrthCk7Du8JptvqYE3HWNTF9kwA13WVsNyBfaeZGT42DXPlcNoAC0qWeZZAA5cPc5UFo0AC5jd2JWv30nDq1wSlUAiEKcKYQW4bjockp6cUX7UVaTkF9kgfGdUsbLdWrhYgwLowK08/tPnjhF2x97/CJHuvrb7/3kvdTW1pbGyhawe/sG6nw8bWemDa0azZbmFmps4IuCyn+qsetTcSajY1MA7nEO3TEKgKFwIBRXV0GbjggM0JJ11hnVcEGWAA6EQEON5LhXBLj5aZTmU56XR6TgLLhm1eQqDvqrzx0AD2yOtCuCdyTQooKCPcqrLJgdFNDGSWwuoeGTyDZR3EtxTwFox1M3NBWh8DLZjOyW4AzBbsWe8qGgzkYiL2RNmjZaklQjU29gND0D15on3a864XazsoFVsRkeZi8C93yvyoFohyIOQoESFjlBqVlN+FVZDzOGuflEhCY695BC6AGsvVCf0ZjaLKkOfQcwwB7Bn8ICQs5jsi0AFZcrWdidPyOyj3EA4uScxqiCsHlcsUT6ZWF+i1qg3ntiCa0PmTevmmaTsVhOibC8zIyanhl9RrlBgFOpIW6gyp0x7JNY5cYiDXyL7VPbn5o2W7l+0wZasGiBgCRem5Fx1/WQLqaBI5jWf1GmLFvJIgcSYbFIhmrArexjjV12E+Q3cKKlFrtHIcIatGMv2kl3ApFXIEnT1lZzcrUySq3XWxdn06KYErFDBAm36loJQ5zN3H4eE06GFUfCElblT7mISqcBdhHMPpMIiKRzZRm5uKymhrjUMI8og2M7TlXHL7XqFbTCAUS1GlCaIAzA4ieSQZl/RGs8glTIHUkVbyAlTLI6ZrgtysJYRGRZnIuhka2ow9cEWJM/heiGjoKeRTCt2n+tggTtvX5nWiP8frf3+CDjZ2PNkVwsZ4/VcVM8pG4eTj//qBguw0WSL5AiD3nenzZZmQRIQpF4LDvXpIpVgXs8HD/UbgTrNgWKsBoLnH+/s0rZMydjkav1Q9nbZPwAyPWsLaf+43flIcmpAKSJxrSCiYTEACxp9FiqPAjAuvBndsNq2Ufj++MhX8G4GxABc1oAl85cJ5+wwLT74gpsYs62pwWIiUmsv8tjkuuqjlJYUfEAACAASURBVElwZSdw1tDHKJ0pJKToUS7/f/uPH5+28pCd8zvp9jtuN6CgN4jGtRxZSIy9vG4SBLyXQbvKZYo/3B+WwuBWU3/2BOx6/owy4A7PTF4LGkAnXowVV0ZFx032kEYbvZyWME82rnoQJESJMqiF35vh5cNIkweLyZRou1cOwRooAHSrsoKLRIKTF0FgMrbV93uh/VZ1BQeN1hdG5ZJYl1nbLFIRHpBa3RPyfXaQC6jgZNIJ9nWBebeOQ8cJ1pmHNoXfS/mYyjXDl5VYpQTMDdg2AFweEe47nCiLEUsvVMutkgQBffJm+xrNkU2gFkwu8jdQyxjXhnu5Ntvybu/cBNjY6QgqgwxglJIrC7RiRY/TwZgz3YjiyYFugAhRr7LH5N+Dg1oYRlRpCfpXduI0CqBREADzigoxYMwtUVLrh6OOi4IdKefofKuxrrEeuLD0yHOwSKLJQpzVNPmNMLoyN5CYWI3vDLjLni5EBHVU+Hl80dLZM2dLh+lifzln7hy66tptljA/JhIFib54BKR4m6SCcrvN1HM+0rd6pCBo3UEKwDmVtcTVdaREo0WYBcfqKEc9u+fb2HnKbLnr4m2fKPi2qlKoaBJ13/CRJVI0QiMjDEqr/0SrJA4tz5lsN1lJWnYR5TgL1a00uVFkMHajNH8L91PYdr5BmiUnups9Esa6cbEnIt9JBI06QebimwRF7AWiaro1DbQjeq2/lPNWiITI8pgjhIizl1e0qInNhUhlpExmUS7Dy5FvFh8bUec5RVaKGnw9RpMTpRc0qfMcyTr0lPX0FkPQ4gJg3AvqBRhi1PFXZyX9qEXXM0IdUDjDsDXRWdfLKpNxT8Cd96/2Hz+SnJoDhok2mh84k+3GiwDsfpBN9kx7PQLbCKw/DHD3QzyW56oC3PPvydvwYYG7jEcOPC+SdS8D7mXDW238FAgHViyycSwniYGawBTK5zJJTwXTnjXEGa3AWlUYsXDYw8vHcV4B2nUAS1cTxkUPnHRVcTWcz1KZh77/4BRX5uRv4yozq1evljeiH5AGYFNj/hUoWzszPNnR0uFAio0y32jKxt9lSGENxf2dg/m8xdEJVQfWLDHeaIypljyzLPzwmvwVOmBUOrCbFCPwjWtc9XzKDuaAXi2ZgbRQljC2Wy/bQHIamPaUDFZwRkrY9Xwe4rqvcMrtEg3tp8oQogZZSz+qxh19hHyDD1Yw8LInRGITchVwmJtTg3Vd4dDZ3KqRtwMKzl04nOIYAYyrI5j2hu8HxhgWCoZDIHtkdFSkAanmtM2T1VjWfaQMmO9H180mp0mcz3BoexNi4iBkL9i/1hAAL3H+LSFX9ae2Oo0xA1vpICtbnwUNurU3sZI2LsZ0qTxB13gC70WNN8Y3kHI+51IOUGRJqiGWNWasPo8/X0zjjL2B8niIlyWVomqHMPAGppCYp/r0lORayFGQB5t0w5JJ5fPcVzCPBgH1HLRkb9hcAGY4WJFIqqmhI4cOT1sVGZbIXHP9tdTY3Oj5IQpKtbY4oqtljjbYWD8PEAy2cXfHw2RRYOHF0VK0KeBWQD0zp6PMbKum3euu274urGVbr1q1RGdRgDzPq+RPqscqW89yfVTCpg492wdNrMYtqSXnf2aoZe7qNA9DJSVpPcHucBvYqWAJjEv2pCa4rp/6er2kiPe21Ha3HxlnTvrkfW9r2PFIIGb0eDJnTljlhPC9Ek3EEJZI7ODfMI1IUCw5l1/DvyHFlHlyx6oI3LGOvQS7PGdcHFsFwhFI6z6A9dOZCuw3KhHxC7L9rXSlRFtQgFn7i7lSAB5EB4FNRwRT95PKyVDpBxEDrBdZm/ECSzsDCsc+y7lQnjImp04VwE/IjAf3LB6A2bor/HOqTHv8kB84AZ99WOCOaS0D3tUArnpsRZA4HcAdm69w+NrBN9XxiiDV25nhWVkIZQA9AD9fUJNQAhEU+nN5URvIz8cqtq90DBOlqMOQgXc8z52IgiePQ13BUeG7AEcL8pii7gwMI0/tdCaqcjcmu5gJDFJcj7ljIddp19XR8LBe4sI/YKQjUIVhy/dfvjfzgzAaZJ/XghFOJc2ixALfg9JWOCyVrbWoSHFR29ymX5btH9R4z1l3OcAE9Kdkdgf/wRHEfvLDu2DC4YRYJZ9MklINvCNxEJUnuC1gUwWo1tXSyPCIhLQLume7RESTArJ4u54lesiD3TSQZeeMvybnJNqqKEBvSwQTbg4UgKdf0y4MuQEVqzGf70V+rju2AXBL9QYB8xY+t3KZsv4KAN5WBQgHA+6xD9jT/t0mZ8BKwNDAgQUAFhAlYNciOEEuJdEDJL4bqOC2an/U0YygNkVrUkRHmTiTUeBiHr/aLKtpHdhI3a+JNJB5QI4GpB2mbRc9slXJKcIJcxZCtEFwhEgXFNzhGnR1wuySH6u6Aj00+uqEFDuYduGORsaUpRUAym3yxE+rUB3kP2DuIXdILloN9ff305Pbn5zoeL+o19asW0PrLr2EhkfZrinYkbZSnWjcE8CzWyg9kpZYeKcbwnmVx9EAHp0cMYeXYa44QFzLX+ZI1wHLSmDnvBpLSBAuRKSshCPmHxIHLVVq4y7AXgEg/48TfWX7xiik2VuV1VlEDtVpatJttdxOHpuYOIz+crv4Qj0F7wzQ6xy488Twv4Fk2UmRM9bYZfw+7R3Yx3RzqB7RVt0qJKDzs50xNlCO6EDoourxERlCDoyUv7QS0laelv/NzkcZ4y4Jn2NanpadDfnTa7lrqUixleYgyPvNiULkRfagOV6WmeDrVmIaNSzXgsYdFbcCAQI7kJdoViPn+nQeK+x9JW1ipSH9pxAlViEnJRIT1dXXqQPJ0bRqVWWmCuKTkU2d+IcE7BVWACzVJPKRicB0Rfgmgtbw3PwAd0AYJCjKCpWH9C/KgpWw7mjnVIF7/n2lAGyC/vnclrHrYP2s9B23SfV14GgjUxUMUlk0IfudA6+yATOw7QAxXG6QswIF7bt9AHMDbWzUA4KtjmtFPdxa0bpPV213XMwUpTITrY2yaIAR0ZblbnKM8EaA/7hWCvsynmQh/Ke40eo+i9dfkkQa5C4KggyA+qTYU5ydsRJWnFsQErXAsgd/QM1cSdpNvJwJANG1joEBdJCajUUBsIc1GgG9tNrAdxmjB4ClgMnqKzOrxeF1A+eierSx1bfhwhHwO7Xyfql8QRw6tevJc6c4p3Ez5JFCwjbo9n5pWyrx7PXIRduLpDuAHTusSomKArOWogfR0dfyd0my4gggW8woCxcdKvwdrKeDXhB3Bp7ExpqD45ERk5gpALVLUcKaUbucGqFDo/dJ8E8E8DF5FVp1JLBGtk7WJG58tLZFG4T2F7bVuMogRDvMAMWcF9H+wlaGhkbJTGTfdTcpeEd9cAZhaCcDDs1RsERKv1zJQANHJ5AIafXj+VnSDtf2mtQEUjLdDIWZTJU51EYwaH991+vTJpGRG1Lv4BtSidMkpa8C3FWoIKywJIVaxEETbtWmiF2PkaRY5crsU9xi6iyGoguSCK/JmcJii4OFsrMqdTBz6ECTARZyGGA3MWBi5+xstJRXlaN4yVHNKVG2Xat8SZJorI5lD6swDRal4zlXMAw9uJanBHZDpEC/Y1h14sa2x4kFmG+ob9D9ZOVAPb/IGhD12Cnal4wd8if0RIDm2/J50AkvvKFrU5wCK+vrkr1QBln2rFRiMUIi1po3uRnPgTrInMRpYwlnl+8B8YvEDBhboQ2MU3KWjMAxtt2JC05U5/9Q49++S+0mCEI7O8yJiPbHWi5tlDkz513OGlwCZ5FN7Ec5r6xSkryH14Ux7sL2V6sqczHAvSo4yAx4/OcHBZ94Rg5CJ3veZMA9Lngc5v5dNjkANHGT4iCLB5qzlRP0/2Jein1VL63IyhTGtQTlVbBpcDSwiUr6l7fPb0UsxplCjKicOcz9KZ+HEJnJx7swxxEF2d9NIVBk0Q1MwQDKn5Y8HJNRnUkPDcuBYkVkgMYFtP/k8Z9czLRN+N4NV2wg/t9E69K6UPGcRLImyVK+5nLW3tdsTj2p/dThimMSkKGC3pTAF+enArhngNPLeVlSjZRrA/BX/UT6sTWha03dDAV4ptFlRkZ/WWB34ZDgEKvYf4jc2POic4m1h+9Boldck1WjUqIJ1oNHC07YOJlULFZj4eerDl6Erm685XAIY5bYZxuWbJ8UFkPJa24rPKRvOucy788epqA+3k5o+lzUisa4mf6U26zlzdJFRt6PUGkIbcVBBeATnShZp/Y//70x6JEoUSCgkoU0rspW6YEflhH03dhA4QId1ZmqQwXtOGxGzM+oPP+wHi3vyeyNlnALFa7icpZqIQzcdY5F8hFukpT1YpEiB3UAPXGP2DOj4+3Mm1XZUIfTdoCwmLiLwW5ehKTBmFBEhvSZVrYuSIu05nzanDo3QWNLNfTuO+/Su3vfnTabeO0N1xLr2wHENbKg88s6bOQEIJkTkRG0DdEO7Fe0X4MHts8K9g75N5wfbhfcSKnOOqlWkiIN2nfN83KStHjURMcRlcnMaGqiowJLM7SyFrhvDDQlEuJkQhpOT1TNJILAAHKHgSVmMuMOiRi+B3Z2aHRINO481ZDJ5JMG5p2fw8nyculdaK8mquqTsV8hJSuw5gaw5RbiAGqjqde+FjXoco6Y3efvEB2/SGTUMYM0Lp59PB+c/yAa/tERX/MsGXWm2qp8wf6iSxKd8AhHIp7gIKQzJDkykeCVMqP5hU6wuSA9bG9LREXKOSrRgDkTx88i5TqXug+ZWWcHSwC6RTglPQo3WU8E3DFBcYJxqEwGkuWzOY0WDdok7PjFWAJp0xSSLtWG576rfpMf/B6ezBhE32+2cLPvi32daGx8/CY4RMv6jj5iwyqBUCzppocHEj0q+1kK3jMpgdq08jEqY0Ft8HT8EfZHBwIDiHBkGXvrUgHMT/x6OPMhHA2sgtChAxUH+MURxIHvNsjAvP87Y3dz0J5s1zi9+PyLtH/f/otZnhO+97Y7b6P5C+Yn+1jqdJUfFDCasV/xy5xNmGAfxr7F/YExNi7BHwtgHOdR2cvEPLjOQzeWGythPLMkSOmDZdvH+SjMQVjTXrkgAHjsXzsKvLf5XveDMWPlfB+ZE6sHht7UKoAgANqKiJtJSIQxEs231navFnHD7X4uaSrbN1VWTGEdl2/RJK0xhkrXSKiWEMBBZLrl8BA5gNX3D/YNAD23HzgfkDCotkMBse9p279+EYt53DIX7hgm6QnWYHJeDCwDAHi6GPfJ2GIrL5sWafAE0V/7E0AMTqHWV0kVqSL7XnXjSm1qW9xus/QMEkYuRCrEMbDbJMG2C5trhzQO/nzbS5IzWLaShqAGOTPEvC5ESiG1y3XD4SzAa7KOA+gSB0IKlVtfMrkJZDNYI2Drk70gOnf2HL343AvTZguXLl9Km7dcSaOcp8N7CKVzuJVWmlPL42kuC6KjkLKgj/hTHBlLFMQe97PN0LfaSDCbiW3nOeL7CfDsKK1yCYqVNxS3J9NRF+5mMH0zr4NkU1guocCYIyeIyil5UGTd+T3RobTSJfJZAHdur5bKTOy3AlV1vhS4j6qevoRx50+JQ2tOklfREZmSafXhdduMe5/NFqHUqbgoVrnIgbuXii8m4OsZrj96C7My0jFyjxwnOEyw9wLa6+rlllH5PPfLzhJIuoSkMwckEgRagcb2REbqlB2XGpnSsYQcyc8GYCh7DjAa7yzkPEDegzFie+ilbq3/8bzCmMO2wqkX8F7P1YhGqzPu2JHVgEzpjo1sGxJxSt44FeB/sRahGijPnzMReAcY9M/kB2QJO+jGDIdDiROROxZTaWsBkAZdm3xf0L+6QcaKQyJOCQAvO3zxtgK7MlXwjjmOcoosEWgi0F6xtkK/CvNWwhJXBe5uWOLNlJVIJ9dKT3W9PfTA9NV259KQn/jUJxQGVISlzfd38BEi17Ye0IfcIdQDt4xaT72Mjh9Gxz+BJJ1sHchzNcOuwBCJEQP6CIAMEhrpmxE4WlpszG+tzMG71DS3GwuV1Ey6eG6nskqmr7dwoiLGcHV8xhTKlslAnG4juCb6J8rKuR3I1mNi8IrryYFX0HgqwwZAZzpSa2Nkt51th+3MIhYT7gMkCjuzZcSC1evmX3ulF6ulP9E6FyAYkqQKDJN1EjWsow2TdQGdqoFIry8vTJoet56Q5Qy+tkbBT/LSlb1P61eVKQl8Kji1cm5etaHEmwkacvkeS7L09YBKGGGr4GItsOjFfpojFEmGmIBtwFKeH7XtBpF5eaRLjtINqekMMWa4imPGIERqSqOqiElxZGSswgePm2t4zaHG4zSaVGOlKHVDFvaFgRkH7tYwSIhgp/r7B+iF556n/r7+qZrNCd/X0toiF9QJaHV2WmubexRBwLslsZckmEMWGfe1rq0EFn0uEc1D/2vHFdga2y42xiqJFO1kkGS4XCfdLBoZeawfXlrcD3Gi7DZVec32LjTuiHphHxSSi1H/3O+10E0jEhCrbw+plDg0tp9wLohUBjejwg6GREhcShaBuzzP9g8uBBK5hm1YJwRCXkq61EpdYvQhli/NnchIDgmrb5eTOUkTZDdYf9Cbiy8UEoejzZC69Z4Qqg6CYuuwuTz3LZ6LxkAEVYPmgrCzi0ICWkUr7dv0TCcHsHd47mW6VS6qpIXmT6SbdlO7Yp5C3DSQXnG+FOcseDnIqYDJi96lJeD9HwK0lw3gRG0t6ysOqbx9BZYNVGR4eHwWNkoOmiIId7AwCevun0FiGA4XAxMABTlw9zYgmSVrKxZPBM15xGCiCIYnmuJadxx+tnbxXCzQYpm/1JiyduhJkm+uypmEV5uPva+DLOG2YgMEVgyvTdVBPXXyFD0+jbXduUTkHXfyoVU8ZCJIzKMrYvQzZiYHUji04pjEcUiHWPlO0eVZRBBVgXtuxBx0BYNmEi9ZWyGRNH5FZN9z0C7zEyQ0AmJQhSYcVDDu+VrCvkCSaL7GI0iVnof9CbYmOkjx9Ty3AxATzJswWlblgJ+tB5Rp22341SGyyjiIVoVwVObX6acy4K6/CvIjGf5wSVYJIEQlH00m1gNJ+mb6S3lmGGfoPMF4SjvwOZRywy2znlCn0iD+QbUWXu9+sGeOq4NJuFYhKoOoj9qsxMhHRzy2MdreKL8CG8evF8pcmmwHrJw/t2RN+86B7TNApuOHMnDmTJkzXSHFQvJ+TEz0qi6WUBekP2DjMZYK+EaVoQ6Vdnzfh6iqJqSqtj32Lz8P1b7qfInEJNj2gYFBeu3VXXTm9Jlyw/EBfnv1DVfT3HnzHFjxGtaa/JpfxC1GsiHmHBK9wiVULlFIUa+JouFwBhNDrOy5jJNXEQkOvkifVJYhJAJLF7j6Sq2BMLFPiYHHCuXvYTkM5GRix7yKkzoD/FxmnX3ewnmP38XEY03a1ds85fvZ2Yj71xxVkXTweI4OS9vEiXCS0aaWL2LiJFV1r6Uii9iroB3XPaVEhEcUYV+sLKV83qJ9YN6FUGGnS+YGtt9shjmWTkD5TaRpEfFzcDkWbJ44GmJPNFrHyfLoe4yqQdqlzXStp5ITluNQXK5F5OZORaiVD3zi54VFEQvPCVJOGUNeN+Oa0C8mgnX3flmWSQ6pxi+/wrjjmciHkTn/RwHuZUyi9DxoHz7ARq/4iDNzE9dCjp+rMFZVKrZUA7Fl4D8eEgWDgY0SwPRUHCUcKj5eAO0IW4GJDx1zcOE3yqUXI/AoMOwhWuCH/wTz4np3ACaEYQsVGMza21zH79azHgdDhiYicM9IYywb/2xAfaXzYWPgLIZdRuJShVARaKrAnd/3+DTWduexYK37FVdcUbmsnb22pBn014Ysgqdq4zvhmoc+24FiencifgP4RipUCDXiVR1/1ewm5qMI3N3Z4LcA3IlNNSYDpS/tNjsJGcZKJWG9K7uTmPc0fwnM6d7Vn3SrYrE/FRGrbBbySAjWLox/PFTldwY21dnScLvV7vAQML9PQsMA2ZA35MDbxkZYYGPwc9sJQCyOfLhkx+fCEqE030N/NCKTgLMk1/KhadUMtE40nzAJvMl7wsU7iBq4Ax402Zo0aJ+1BgPE6HernS4D7pgzkRaEmAgkWHpRS+oD/z0ywgDt8ffYG9JWK3Ep1UNMsoI2yTqRhMXiOYKqHrreSpg7NZrZ2W0SFrukRaNCCsQBwGQ/hH2juvT0GEgkIvuK8pIKMHWMJVnTyg7GWs+xQTK/sha1bCRka3B+fT9aG2V9hPKPMka1tfTOnr30zp53JjgdLu6lRUsX0eWbLve5wLrA/pIykFLuUIGkVEYK5xUSVGUsTK7gZTjDelceohC30bebtj2CUdbSiwyFde78n8mWoFWO1XXkvSZ78eTFAG/EsRDAzJVdrO3mW2PvMhuu82DVwQww5yMZsTw7Ddw2Be2s/0/rAY53yl1hx0B14vwjtepNHsNVryRh0pIqNSLEjohGd1LgVi8O0301ZgUEtEWKyYu5KuouqNMn7eSL6YL80LdMRhA5a49KOjzXErDU5HqQIFKuE+eBgWPYW8l7wZ0GBuyjfUR53kSGpGpgBX/JWHfMi5wFsiak1/g/+RecTLWH6UInOMhyoZlc8mWRYSm3qfImnA8yttzT4IhggKWYgQH/f3jG3fsXjXgKRVzcFq/y7grcV0IrVftosJLQcsa3Vo0OOCat/K4Cw+OcUEomnSrjrqvBAC6AVdRn22v596H9se1l4CMttiKAnoht92fnjkjWFrQd6xtgI3ccHGwHxwvSgQogbjsKbHthnsI8VjhkCIcZU+AOlTPWqVxktfWI6EZ8fTolM/zc2+64jRYsWOBGIAIQMO5qkK0Voca0LpVizoMa1OT55OMiThDYgirRH6xuZvRY09rV3U1zZs6m9o52MfQNDQ3eXhkjY8X9u8zwSVKZMRz6WnJr5W/WTBzWbLwA2gGqog/Xc76HGpuaqLmlyUqRqUHnZ8lrjY3U1NwEpY4OmF/UUwncfZyy7YzfK+BLiYT52hP21hhrLQ2pB57U7jXQgfZ5H411xz4UJ10SJ+NhqfIdMPpSnSQjPXD4K7CqkZB/d3c3tbQ2U31dgwIPAzSxezpXKkmRg8KAO//JIJ0vNdFqBqpZBRvoTnC4gVj6YFGUCO59/9vBzm2XQyqA91L7VVND/YP9wmw2NzVpxRSP0hvLFtesoWnuz8DAgCYzNjU6q4y9ACdD5sASH5Hcyn3l0qoX+vrkdmPuf3dXN7V1tFFDY0PByQAASY5FwDdhfgA0FP5Zsl3Q9WJd5ucMd0eBqEZnIDFyOQUf4PYe3KfApRNRhSI+T841rxSjZe2iZAmOktuWYGJQfYcbwqDt7Nlz9Pwzz03Lsc0PaW5poRvuuN6rHeUPViyuKZZeZlXWp1WpsgWGNafvqfCh/LG693CxjrnYMh+ouKSOmYBgnTEHxzytyoor25507AaYQzK9O4Ih6VqSlFXbYeVK+S42gHqNmojTYhVLor3DuRltBbcBTLsmpoacBXNA4Xjps438EQnJmDDsGj3XEQNwb6hv1H4rL1LI1/Ha8/BecYYkRsDlIMjtUMZdLxuL+y+fa+kjGHtEVm0y5VlSY1+lUzLPkmuitgDzEZ+JtvLv4MiJc2rAGrfEyqVjng9hpI9JMC1IkKpQ8V40B8nNjxVuEPvpZKSeyFiX/F4uxxmJGt2/WpUIpXVlL9pYujwwkFXMtvMz2cb/w0plxGJW2eeFU+RD2IIcO5eUr6sKboPnXgZuS4F7iV9QFeAXIIrhB6NmKoBpyRCAFYlgtvBd4ZAoBnnSwwCoyjYKflcAKGX6wfBh3WC4dCANhlRuMUa70LdkG4w0Kx3AynWSMe8A7JFtkbHwhZ601/H7hdUKN3ZGHRzAHPo/lTnBUHCVme2Pb/8QC7fyo/d+8l4BDc7chLlwYFwFvMd1kfcfBh8ABq+7vUXkJJOH8Ot9fX304gsvSim2zVdupgP736cfPvJD+sVf+kVauWpl8VBUJFJgDR09x0sq9G16IQWYWusrai+I0YtrJwzX9+77Hi1ZuoSuvf46mU7/zDjRA99/gDo7O+mGG25ImkIxqEEXn/UzdUL/hgMmB+6RVQVDyWtr9xu7pT0zZ84UIywHhX0f+gGJiIIHSHF01gb7B+jd996ldWvXUUOzOkO+N60snfQzq+yh5lUNrLIxNTQwOEBf+6uv0vU3XU8bN270w1lGILDuYeLUqQq3br68Y6d8trmlWd6WJ66WLfp97+2jWbNmSVUQWwXarpCwqfg98Eu2Jryknno3sl93vbKLjh8/TjfceIOMq2z1WKtfFzUmTNs5OkpPPfmUJKrdcNMN1NLa6lpUHKICZkxviivfBVYbMH3yJ09IHfGNGzfQl/7iS3TzrTfT5RsuL9gnr6RUNhAOkOzgRpTKaym5xxx88Eqn27aIA3TIfKD7Tv/WC4NYKsPz6LbO/GEF7jqmCs6LSawMqPTH9i3WSExopRoaHBic1qpa/I3X3HgNzZwzS8swWpnYNKV6P0Ncl1YOqDDn0idjZyO4172bSAFdLsYUi80oOsjyGLC6ViZSxs5uT8VkCdsepIG4oKmw3+V70w2hAOQAs65DDzW/eU2hTr+2Vde29yMYH6wBdmiFbZe7LBIwxtrR6jtallIccK+C4klMQX+tJQcb6hqS7AZSGQfViHahffqcSKaB5FA9v1QfUOAenJgYIXMIA8Y+c7yEXOD2iwzM9PvmCMu+DZEWj7hIUqrWblebp6SLSOJQcz7kzLB2PUrYdH6ZCPGdYeOEiAnq6qOxGQ6xPQ/zgIpCBTLVnRRznazqWIrqKVmEKAdwi9wdwvcbcDlI/4IqzFsV+zS1X5cB9xKwPbWHVb4LQDJ6pfHgmKxvzkiVNAADrZ6QeeglYLzs+/C4CKirgauyvjtoDy+iDaVAswQP686HnStORA5SpwLeMdYoNZaPj7J4Stn4fNjO9EM3DP50LwAAIABJREFUvOYAsqS6jWLydKlO7AsMW+6sOGuUj5laZTMwTu/iuPK2TgbcAejw+Ddef4P4f9P1w/XdJUkr+1Gwp+sPhtHfEhwcREui0a8WQcnBfdn7+D07d+ykd955hz7zC58Vhp3f94OHH6Fly5fRFZtU3gNAoO1Mmlg5a3BBj9pwXY7W5hRaTouXDyUxViGKo/1O17ePDA/rTYqSQGW+m03r6PCIjJGEIS0SwW0GCw6mWdaj6DG1/V5RpEoky8cdWBGXeIyP0Tf+9ht0xx13SIUgdnD8cnpj4iWUbuBJHcnE/HEjz54+Sz/++x/TJz/9SWppbqlIVM5tFOYOZRmddBC5xDg9eP8DtHL1Ktq0+YrEqoVLXNxxMJCWGEutSf+Xf/6X9Ku//t8R19WWuYDza85WlJrxdPK/2Zlbv2G9rAuZlyiHsnKe0caI5AWMGkcSEIK3+YB8R2pL8+2OTrKkzaHjkMrK8b93vbqLzp8/T1dtu4paGbjjcwjz49p3mw/5Xrlch2hocIhef+MNam1poU2bN4kDwKXZAHyUsVOdsOIFA4e2zsBs5/vPuEEN9aNsYybTEzAXEnwRdYrfYZtNQaGF1aXCCkASgJ6F31F7HnbZNdbmO8R63a5pD3XSYV85GfX1Xa9NW7127seSZVxFZpOMLV+2xJp2HR+T9MhNqXqzp9q+JJXQNafvle3Ic2H7Fme1jLkxrKqp0HUjzg1uzJY5MGlUeE+qlCWDrKwoqk15MrQ+TyQ1Ui0r3deg3x1v7IwXcQGAmt47O6sgw0FoLRKK+A7IB/USvnqVocTnGHOvprZY6hBvwziJ9l4cWUtchnDDKmTppW06fOiTBvDsTI0J3zbGSMJV45rmMzqQgXPUebGGAaWoPMnOPLZr9jAZD4ncpfKJGpHUBwjBYXYX/cfUxpr/IuPx8IxGVzTBV+dbHbEwqDIArFVPOQI+lhbR9AboW11ilR6TECCC4WibRNZqNb8gQHJvAKrjSNu4glkE7ljYhVXwYf8xFcbdNt/FfhWAZIHVD4M9EVD2MIuNXBlj7Z83EFlY9LbUnDGMdFxJR3IAXwYS/WAzR6GwGaNMJsggJgSbkY2uMsYA2NHxAUCteHbYbRG0FwA7/MB83vOdakY0B8OxzxUgFS9WqT7jfQlhKtdwQn/vmeTawMiUlK3/UicpNHL7Y9vp5MmTF7t0q74flzOpEbI2mgWJc+WJnACaNu6YlzJgHvsbEyp9bWLObL1zPdwHv/8gcQLtjTffpHbJWPhDBw8JUN2zZ4/8np+3bt06OSxfeP4FYUmZrV+9Zg0tW7bM0Lp2++zZs/Ttb36bPnL3R0TWceFCHy1fvkz+fuzYMbrmmmto7ry5tHfPXjp96rSAJ5bA3HnXR6Rc3I8e/REtXLhQwBn6xBabpRXbf/w4zZ07V15784036bVdr9GWLVvo+Inj8vuGxkbq7uqSuvwf/8THRRrxnW9+m67YtImamhqpt6eXVq9ZLc9//fXXHfjNnj2bFi9eLN+9ZMkSamtvk2dfc9019OW//DLdetutInXasHED7dy5U8Adg8/+vj668+6PUNfZLvrm336D7r7nbuo610Xd3edp0eJFtHbtWmGJn3riSbrn3nto2Ypl1N7WTs8/97ww2DyGy1cspxUrVtj4q36878IF+u63v0uXXX4ZNbc20/nuHlq5eiUtXrqYHrz/QVq1eqU4Vnvf3iuAix0KBrR33nUn9V3oowe+/yBdueVKGhwcpJ7z56m1rY22bt1Cb7/9Nn3xP3+R/umv/DJ1LphHixYtpqeeeIo6O+eJDIXnlb8z/pzvPk9f/tKX6fLLLxfgzq8/+8yz1NTUJGP+8s6X6WMf/xh1dXdRV1e37Dl+7dJLL6Hnn3tB1sOyZUupq6tLGPvL1l9Ou19/U/697eqrxZnZ8cJLVN9QL8zv2nVrZSG+tfttam9vo97eXukrz5ED96u30dDAIL366i7q6GiXPq+7ZB0tXLywcCMsa3w5osRrnUEQt5HXK7/3gfsfoK3brqI1a1ZLf3hP8V7gceR1cufddzqLB8e6p6eH3nrzLQ1pDw/T1m1b6cjBI3Tq1Cmqr2+QdXz7HbeJU8BracXKldTc3ES739xNd919F+3bt58G+vsFfMycNZMuu+wyB+q61vUHYDbeogpwKfsZNlLsrtkR06yLI2zRLkQbcB5CXqF7XZlj1rVPZ712dghv+8jtmkchJVHHZO+KBMAkIIgU+PlgEpMY1fWuJf/JWV6VrgX7jkTGUBkFVUliSUm56t4cWgH4MuC4fRNnxpiUIUSCKMCkbtB0CZYfV5DoGNubLvaxijQFu6uSHLXfxdugscY0apKSdqX2erhYDGSEtltJA4Oi8AcsyVRuMxDNO8pB1kOLbiVuUx8SeFfQrs4QSk7KKFmehc6RriBhs03GA6kXzhF/dlqi7mMBjIuzYndkyOdEymQyn+CUF4pm+LhpRED5IyNprMKPXH4I0sYYcvRFnTuLeODUszUmDqSVAi0YwfCPFAVIG1YjtPpMOP52ePkn+SsZuLujgWg08Azyuvjf/1WAexk7XA3gVxsdWLGSz8Eb1H2U3jARWBZjVvAAkrdaDHEkwDdR0+JrZax73hZvZ8nYKKOZnjghWI+7wf4exyDrYiEkF5kiHA5xDEvHL0QjHMDbzozOQASdhbEpmx9b4zlwj/Man1EYMne9de4L8h2A3BSIsL0TEp4ysDyRY8EfvnDhArHefTp/Nl6xUQBgvnbj/LghtgM2RjrQFnweY5CMsB0IWQ5FiN2LoR8aGqJvfv2btPWqrbThio1mwpTh5Gc+9+xz8ud1111HTz75pFSGYJaTwd/tt99GTz/1NM2aM4uuufYa/Wpz3rhdf/bHf0a33HaL9HPHSzsESDO4Y+b2kksuIb76nB2AeXPn0eIli+mLf/lF+q3f/i3Zo0//9GliwMV5AbFsGLf/uWeeE+Bz+x2305lTZ+iBBx6gj97zMWnXQw88SLfcegstX76c/vSP/5R+/Td/XcDR3/z139KGjetpy9attH/fPnrjjTdp65YttGPHTvr5z/48nTt3VhKSGejz8xmE/dynfo7e2v2WjMvfffc+uvujd4sjw+CWL+ravPVK0dr/xRf+M/3Ov/9dObxYerFy1Qq6/c7bac/uPXTkyBEB/Bf6LtAPH3mUfv4XPi2A9sD7B8Qp4GpDL73wEjU2NtGNN92QWCljnb71jW/SukvX0VXbttGBAwdo50s76N5P3Us/fPhRAe4s8Xjh2RdoXuc8cUS+8qWv0L/57X8jY/j9+78vh/XHPn4Pne/uFsb/0z//aWpubqbP/+nn6Tc/95vCuHNfH/v7x2QcWA6zZ89e+vRnPp0OGwNCjzz0iIzFypUrhGlioL1v3z6ZB27bipUr6LXXXqNNV26meZ1z6Yt//kX67D/5LB09clT+d92N11Fbezt94Y8/T7/2uV+XKMT7+9+nbVddJc7b66+9Tp/81CcFmLOTwbIYdki2XLWVHv3BD2WNrlq9Ssbt/PkeuooB8+EjdODAQbruumvpiSeeoKXLltIVm69IidFjRAffPyhO0i/98i/RuXNdckMyOwabt2wm7hM70tuu3iaRtT1v75E1yw7XH/3BH9Hn/uXnJN8DlYp4UHa+uJP6+vto61VX0XPPPEtbr76K9r69R5wKdvi++uWv0v/wr/5HamxokDE/d+6crKW333pb5onX3N0fvUuiAI88/APpc1tra8G8gDVW8KEMLkL9DiJDwjM+rJInrRsuJhpSNWNFY91obFh2/KYbtG/cvJHmdXamBMJwUyp/Ly6q0jZY3CzINtSUpMvOcPkZ/16T/yB3M3mMSYRwlomTYmwwksfxTE8WtrKmRfIOo6Jss8hQpOKNMr6IIAoXHBh3AF3Mlcyb6ctVQoKrkhARqJRO6YVhVmLWZCUMsr2iTADuabHYzZyIMgRamsdIyIVxrptvEQW/HCzl8wCkyiwUU6x0diC9MmCL8paCeUTlonXZZXz99ubE4vuxEPANnEhhyHm9WjlFHkeNLiRHNPil+h2cy2q12ysu8sO6kYan+xu0Rrs6qk58IdIQSod61KYGl9UZsnNv2laslC3VNibsF5w+RHs95wIrvUYqKMn9A1b6E4nsmFOVHlI5cJ+MZSxYkcn+UQbIy4A79uhkz8NMR0ayCttd9dIg+w7vZ8aeowkIM0V2OTYvAnr8vlSuEMKiWOwOggFmSlh2AZ4hBOftsjCV27VqY5Yz7iVjXM0JKIB9yCHse+DkAKjLv0ONUrQrAnfdVNUmPnSgSh16B+0xphajK7bO5DtDP3OHAeXD/H2hT7GNcQ9MFhXgS5n48J/OHwZtuJwpaiqxfsQuIuQb144lFHGbI3DP2+byi8D2+HqycR0aHqL7vnufMOnMPIpxsyolDJoeeeQRYToZyDBIYmZ82fLlwtDN7ZxHr+x8mRYsXEDXiRbdBANWbYTB4a/9xq9Ra1urAOCjh4/SR+76CD3248eEbd+0aRMdPnRYrlVnrTXLUf7d7/w7YY6ffvoZGh4aottuZ+BuZcps/THYZ5b6tttuo9NnTguIZkDKh9PDDzxEN99ys4zrX33pr8RRWLx0iTybf8/A7sTxE8Qab2Z5uQ/MSvf29tAT25+gLcZIM3vOQFbGt4bo63/zdWFL5y9YIMzh3j17pJ3MEP+Xr/4X+l/+w+8JSP7aX31NGPrL118mt04eOnCIrrn+GhoaGqYf/eBR+vRnFTizM/j27rdFq8+AccaMGaK1dvNuEtXvfvs7dN0N19PSZUvo5KmT9OJzLwqw5LauWrWKNm7aKOBXxrC5mb7zje/Qb//ObwuzzM7moiWLadu2qyQC8OQTT4ojxIz65//k8/Qv/vt/IcCdnbdXX36VFixaQMePHRen4rP/5BeStMj29cMPPSy6eI4O8Li8vONlAew8pzNmzqATJ06I5GrLtq3U2tpCP3z4h8Je83cwg81OEyfU3vft++jyDevlPe/vO0BbtlxJzz79HK1bt1a05wyK+fC60Nsra46jEj996qd07XXXCku+a9dr1NN9nq66+ioZV3YeZs+aJaz66rVr6IorN6ZLXsbG6ZmnnhFQzeuY183Ol3ZSx8wO2nTlJnr0kUfFcdx2zTaJ3rBzyU4o9+erX/kqffwT99KCBfMdPPP8fOvr36IbbrpRIg+8brh/7Jjws1tbWum73/ou/evf+tfU1NgkDlFPT6+sJUaCzLqzrp8lR7xb3nv3PXGGZrHG3+2UJj0DtMOmakIlarMrYEgXzeiHhbE1jX+0xPx7AEj8ye8/fPAQvfbqa9Np1sQhX3PJWhE61NWrnE3EPtwuq3oi4MVyIaTdse2FAg3GpuKm2FyyJJ9LNwIrfk9VPCC30O/QEVGCHQenOQJSYUkdJMjSRWqHHcnsPjPLSLw22Yme32mkGYSKjMRq7qNuutZRR2Ktsb1ZPgr3Q2rN21kr42cXL0l+mc1tJCCj84A7GnAjLi6xGjHgLjXhx1UuIg6GOeQA6xED+TmuHpLeG2B9QpQCUR8H7jYOimeKYxyHHEe3nBfiENm4W15KuswtJden2bOogIFmTw63yA4kPip30XUh7ZMCAJYYWsjxgMXVdYOqXVqRH/3gojeppCOSXyN+KkRkTGrFz+JEZ72zxM4wuZipPtwsHqTOAcvJHJcx7pOx1Be9k6cK3qfAuquRifqxOG2J1cMuLGO2JwKQhb6bPmwqwL2MrY8MKSavwOyn6EkFqI2gHeNdcKgM8E86F84yJwOSg/IIWCd6HtpeFp3w0Gx4gIBjlP0LmvWqc1Jl/gHaoctzgGmWVuYnMPee7GZtgSxEwXqqUZxlURZkMxNFHypeo3ESycyJ6ZPMcNOZmWX5RQTukmADoyr91jXvbAHCoiFvoDRS4slAxjKUrCdm5xgUnes6Rx+/9+OqcR+vEQA3ODRIL730Ei1dupQ4QsCHEL//lVdekQRbBlEsL+C/33TzTcbMcFlD/e8Lf/oFYbz58hUGqUeOMHC/U8AMA/dLLr1EwB/LUxYuWkh/8H//Af3ef/g9AcTPPP0sDQ0NKnDH8Wl61wTcb5Va0wxiGbjzGDz0kAH3+fPpy1/8Mn3sno/RkmVL6Btf/4YkQTIrfPjQEXp15yvynSwjYUDPwJIdAE54ZEaX28C/x1eLxp0drYXz6dChQwJumf2dM2cu/R//++/T7//H3xeZBCeNfvTjHxX2m1nMQwcP09XXbqNhBu6P/j196jM/R6MjY7Rzxw6Ry6y9ZJ04Pzxe0ldLxNL9Oy4gkEHlilUr6NjR4/TS8y/SXR+7ix77+8dp1aqVwhy/9OJL4ljxdzJL/Lv//ndF///IQw/T5evX05q1a6j7XBc9EYD7F/708/Qbn/sNAQYMWFnjvH795SIJ4+jIL//qr6SkqQDcWSrDCctcgYgdhvM95yUa09LWSmfOnKY3XnuDrtx2pTgi933rPgHHXMmFJVLQpH/1S1+lO+66Q9YSO8Sbr7ySXn35FWpuaqabbrmJBgeHREqw48WXBLSvXLmS2Glgxv3Syy41xv28/JtBODPiq1evpid+8oSMw5ZtW+yWUZUQvLrzVZHa3HzrLdTb00MvPPeCOBQcGfjhIz9IwP3N3cQyGHbeWpqb6atf+Rrd8/F7aOEiqwRlwO/+++6ntZesFWa/70K/HMy8nvi72fn5sz/8M/qt3/m31NTYSI//6HFZ/zfedJMAQ45o7N69m26++WaRdI2NjEp1JI7CRHApFX640I5VINEqG3bZli3K6I/n+9/Bu0kC1MlPdoTB3cBAPz35+JOTHi8X8wZO4Ga2XdevVqrhvzOQ4qo4rrXm10iTLR24i8zHcmiCE6M0sFoBONLupFhCo4NFy5XRWvZaYUffW6lbjg4DtPTqLLFMRvXRsLmoNW/UhFdQyQkfnjeUItSoh0plpNyl5+Ro58DSx0R3rkyDPCG9eIkTSa1EoyUfO6kWGf9w+zOSkeVWX4y7nYv1NVqdppCAG9aGlkXVdVIgLSWXICS/mnejSampTCWSRxWMW8gjMPnRmcSa5PdKvotVVJESnWYHQb5Fp2siCKmknd4RgDwBLZGq61AUZpYEn0RpCbSjTCx/H8aPBUuSRI3kW2yIKLo3iY/Mq0i+rJqXXTbGGEk07nZfQYq/FAsvYD3JGsiBe74Rp8SSTrZ7pwrc4W5NjB4rtb9B5gKPNAfuZWA1JqmAtK8A7hEcFkIftsEyiU0EtxEQg3GMBli7m274RLdlgqwqRXzGRMMSwzzxfWUynbKxwPdgceRGJwft4lhYFZlkaOybg0MCYCmvIKkFRi/LLyiLYMAhQD8K69Gfly2wwJjEsagA7tpwWyrJbMRIQTXQ689NCfoSZp9O8M6gl0PlOXAXw4exj8m+lhjshjU3sGEwfD1Ws3T2WZZK7NzxMjU2NdLixYtooH9ADCmzq/v376dXXn5FACLLQvhgZhkLszZr1qwRVrl/oF8SN1kGgPlnoPaf/uN/EsZ78+bN9KMf/kgYSZa0MPPMzP3dH7ubnv3ps6JJbmttE8aU2VyWunAUgOUQv/rP/xnN6JjhTu/g8BB9/3v3i2b6l3/llwVAs/Tms7/wWen5/d+7XyQt3E6WyjAYvvX2W+nb3/q2aLEvW38Zvb//gJQCZMafpQzMuLMeneUyV199tXw3j+9nfvEz1DGjQ5YPy2i6zp0TsM+sPWu6V69dLe977tnn6cotm+nSyy+jP/l//kQkL9ffcD3t2LFDtNDM1PPY8Biwbp7HkiUZOoZr6f39++l8Tw/dfMtNtGDhQtMF615i4N4+o53Wb9hAB98/IDZjy5atwuyzJv2Ou+6kZ376tLSL2V4G8eycXHfDdfTXX/lrkSCx88Ks9KM/eFRyDjZs3EhctYd11zzeDFY5CsGMNP958OAhuu76a0WbH6VVzz77HB07clSiFBvWr6dnnn6Gzpw5Iw7fwsWLaHhkmJ5/9jlhq3ktcSWee3/uE/Te3ndpz9t7acMV6yU5lH//qc98Spy2Xbt2yRzNmzePvvOt79CVV14pn2dnkZ/P0ZpFixfTW7t3y/pj2dEzP31GJEg8z6+++io1NjRKP3gtso79lttvoY6ZMySczjalp7uHHn5QgT/r5/kz7CzyHH3tK1+TueE9+PRPn6FjR4/KfHH7/+ILf0E33nyjAH6WvchPbQ29+847IhFjnT9LepatWEpP/eQpifLwv19+aac4i/zZb3/9O9TY2CCMe3t7u+yBRx58RJx1lugw0LnkknV+w6Je2sUssF44I0l4AloVuAMQR4JHbVmq2a/GzlhMt33Fk4WlZjuf3ymRmun6YQfl9o/cLqAXlYbQTr1ASqUg3FYG7bEMqgO9YKsLIM+PnVRFBkCMeVWpoW4VVXDrJkAlf7RY5aTyFJKoAEArF5ox+UbMiBTnSaQhGi1AVZl41nIbAPhY1y+yDlyKJfXTkzEWWGs5CcjTkrwmOVu14o4y9ebcFGqZq/wGP36GhepRwvYqb6xHs9zqq5c5iXMRKucEtF4oD+lfYJcuaSlbO6n9tmSVoeiPh8XTmZvnq4X3KozQy4sEKckF3HYPgh3duNdgSutUEK89zxoFB86jU4VIh7JZPMaSM2EOlZTHNcbedp/OOyRBtseUfNXx1efLCzoSltCsURw9z7VUq9olfU+KACFCLnP5/zXg7sDLZikH6T55ETiG9xYmN4CaCKp9sQf5jIQYgxwnZ9fLFo2/PzDNFaw8EiCyCgM6vVVKhEEmEyiVHIjnjHBFnyI7XdL4D+qsVZMmYZ4cEGfzkzs7+TwlC1SU20Sm3R8ZQpPxe3UjqJOUNoZd0JPNr5oYsD1F/btHX3wjptaeOnFyWm9V5SfzAc4SBrQ/HXZayxiVIsC6F+a6hH2PYxvZ6oplYJ/l51/ovSDgkXXlHe3tEv5nzTiDMWZX2dAzK9jR0SHsJQM2ZoxZ4sKfYdaTXwdjxmPIEgwGpyzbEAbRTmL5u1znXUenTp2mQU6InDVT5oO/j9n4oeFhmUcGTFJ9yY4B/oPBGb8m1V0sQZRvF+Rn8rPlspGaGmF6OVOfw/V/+9d/Q1uu2iJMKy8f7gdLSxiM8/u4jfxvBorDIyOyO/Ecfj9LW1gOMWfOHJo7dw4dO35MGBQGmah/znKMkaFh+W7uG0tq+DVuJ7eXpUc8dtqGcTp96gy1trWIZIfbwKCea9ejvjf39Vvf/LaULWSmnz/T3t7h75fDoraWTp86JZEDZrl53Hl8eAz5T/6RcRrV5EDMB9cvP336tIBWrmF+4tgJmXN+/sjIsI4F667DPuYk3xPHjks7O+d1eoKdlKzjWxlriHp6eyQRmcPSTQ1Nwpi/tut1OnniBF16+aXCIHLddh43TphjcMHt436w08BActbMWTRz9kzihFj+H+viGfxyf/h5AnJMQ8qREpYB8Xwyc82RDW5ffWODhcn1ZOw6101Dg4MC8mVMGuqlDbzO5HbK+nppDz9X6l/zOhuy9SOX1+ihzn/yDZUsC+L28Jjz93Hkh3MfOmbMkPfJOp47V9YSrwdexwyaeA45cZodCGaFeb0x2BdLxOtXWGlLDFSLkORrVic+7X9lkuUsifrwgu23nQOwUkMyxrt3vUnnzpwrO9Y+0O8YtHMEY+68ObIvUKnIuqV7ttaqvRhwR917gOp0dqhEwgFnaJGyngCsFkJkUES8vlVmAqCM5+vZbixolMyEs9mMb2Ee+B9e+MCkMuo8qQBH+oa7HYJO2mvBW3IkSjnGi5ykTTZn0IxLc+yGUn56IacBciJPvE0OQIAJMm6Qz4izhP94Tgw06kVXKl2KdhXHKtYUhl0IQ5M46WWmVsVGghL5fMRPpYkD3gAOcPAP3T5fXMSkFGvc2cGxi9NiBAYEqJKe+lOEGYmXh9xJxhG6fsyn1ZCHdAasvud/wEESyROcnlROsgyLyUp0zbtFtqxqD58BWsqVq6nVs4do9iRVy3JS2S4Ck779YzHuFYxwdJlzczBRvCPOSv65smdOUNddBsC0t2UWyQHlBMCumiXzRWiGUyQjoX0OjmPILSZHgF2YRPKgljlUIAkOR2xbBJwecgk12SuGcgI9es62Y26lTxkVEp2IOCZ523zBR4eqSnUd+Q447+mv+tXZuJWBd/28wlZ8RsYnjCPah6iMmxzcCBn6GZcrJ9FNZ4lI/l4Gc5zkB48eh7E7d9YRGUNrFw666HTGMXbLljkpPi82xvodabYKBsgJFEvWsjG0JVmyNYoOML+BWQYwGTisCh8Eg2O/jHNcjOYEMx1uvlStpRlYrKcwYSdOnqS/+859AqTu+cQ9Iu3B4sr9Wx1T3Ngae6nfjevS5XATzWTSiqJEosZitTOYm3hwSd3jRLUUQ9LWbu7T6dNn6P7vfU806VyNhkGeXHISGKzcAQdbUxrZUgFocc4wAO7sBklCNrsOrMLvC99jS1POdpNKsFP3k8e2C0N+0y03SzRAEv2CfAHMqR9eVnM92jDR2YbJcr2v2c4iK6mML2AJGGvcflnY9yirGEgUAAMf2xASV/BuDr8BGOzRnNV1Bs3PIFTo0LKn2URITWkBfQzOcDOkIRBlDSvlo6mN4UZGPfR8+/vY1IwL43/k0BHat3dftWPtA/2eJV+cRI2feAEUt5GlC9wO/OnXwQsrmYC1rgXda1oyL5Ew6XwLN4hKX5WhZKdHS80yn6/Ou5xbAKiBaY3SGYyrj5MyJA7a0rzGhFcTzZguWr8rafVVLmPae2ORAZwjMSPsvLHuOmH6XNGjhwuNcrik+ycl6fJHUeISF9txNRm5pVMq2DDzr/IhHh+N5qijE22ImC57Ls5VPft1WrRHdlNaBO5lxGeMLoRcrbg2pd3SBhsrJFGbNAUODmwK7JuusyT/cltrydyI/CYpD2yOJazGfWxBDp8Xk1VpT3FXg+5dHkNAkwBRdAzNvsK243ntswunAAAgAElEQVTIW+Cn6ezq+vWbgoMtUMfU9u5EwD03/B9o1+oYFhhMPbXC04quUQrBfoAv1IWVlnLZIRXBZGRWbborvjWCH7w4FdYd78UiV1yj7SsbWz0U8s0y+c2epcA9Qx35wVrt+2Pnq81/NeCODYL25Ad3xbxDyxc8Ul0aGdAKjXLnIFqr4MwVgJ19LrbDyyDC2hi7EQ93tZHpQifvV9jQ6AsAPz7D7ZvuEpH8bE425MRGX3+4+dUdmAQIK9Z/GJ98vedrPvZHDJzPEa57N8Ph6yuZKF0v1o4KHFgJ2nXMNLSM0CwY95w2KRyc+ArYjYxFlPXpayjK0XCA6oAkE2R7DvWxjbGtOBBjNKdQ6CkBd2e43KnRlghLBMAeJU0h/A8trhxEcOLLSAzUrIa9MJuhZe2KzquMuvUnGlZnY1E6rSQKJ/bIABKPVwzjTtk0oyRfcodS8lWQaui+DvMSHHAHCebQAMAVxyktOBkC0/x6+DqCYblk0haP5Ye4zjXYjHwfxQO4AK3jPRR226fuHdVOg5nFmgPQgBPgjmU8mMMZxvOmdcz1efzdog83va+0s7AftRO6H7UXcvGMlDcsasLdmSeS8qvv7nl3ylM7lTeyLG3z1s3aHrCZ8XIi1jCPaZRN/sSNoFaWUGU9xYtvnHSxOYUOHDZY16ntb10kAv5Y3sD9Bcvq53CWCKpsc7qNOZ3jOoNwGnEPhHwXyvHGy6CMcY/jpGBTny/Q2XL2UEknnkPsaCCpFNp23uMcAUR5Q5voYo5XBtxhwwG62UFi9l6ePz5qNdFV6439gttWy5wC5JD5/oA2XFepby1eqJIw7VstnetYr7BDRUc22WxcWgVcp8/LWhWAcXTg9G1ukdWtgMTFbInXwPfjM+2ZfL9iHnUvabUbmBHo03NYWzxntDWeIAzpFG7U5bVAddTA82sEhki8QECEvIWqjPu0gXYbuzLAUADvuRUoO7CmYimykSpll0qe42BevYzkaISDtbKJkzcyB+14ho9H5lHlwD0Z4Ak6b6vFjbBdDlJ1DoMDkYySbaqCJ5wzP/puGK68RfCAVb4QDFxgQAvAO3+8IJwAWspety/1ec3fE3Rh8HJjH3PWWg7FoOeD8wTvFn0qG/18fOMhyLrn6azvzt/PFS24xjicMP9+VJhBxKB82szGFy+1ik5S4YBBGmkRodhbgmPsoKX4pQ4aHE8Zcw/06k+ycGpg1nJYbSdvspLe0OL+w78k2SewPP6ukshU0dEzhxrgxsF3MCqhmwXnHUyIHxa4NEsdUS3rZWeYEzAoK6cPZVZQvjoZiUqCIy3mtBflYDQm0Aiv9O+0r3Ow6S5XYMOjvVRgA+JFDTlAZ9nel/KCxgJrGNlKh1rdY4ZThf5hL4dKDtVsitgTlC/0KIxqffVAjhKSJKmLQCjaRy0xZ2Nj4D3KHPK9wG/N5RnFtRPC4cK0KgmDRL+cOCkyizpOehRkxE0kN4zUEFmFFByHHEFXjDgJ1ieNQMR9aqCfPyPjmH74X+/sfUdq/k/nD3TtcDZEBoDqHCBHvGqIXUxkwFqY37A+4qVIOWPvZRJhU1BiMZw7PFijfA0qLgSCltg2BcAtP0JzioogU8G2/sBhBLHh0BCRPft+6KLdepgDIs9hrbWUeBxVtpYlILxfgAbNoZEIi71f284lIDUZMt/PAaMmrXlhj+naEibf5Bn8GWF3R9UxlwuATCoDXT8cQzhDcLKj/QApCRETznmNJNj6jGOKdR2MXbR7cKqgw9fXtFwigqjaHo2+eFUY3Qke1cOEISIAh6SY0A2+CYx7YraxBiPbLcDdIhIcWZW2WSKuM+JhI+XrJsmV1DGTdWmYk4G7XKqFyKM56/h+ry//jymV8Y0Yl1w1kDE5Ji63MdnzJgPuVVllS0qAQSx7zmSsO9h1hGZ06QVjGkN9hZsNy0BQdcAchzMeTlWN8ETALrutdCLWHWOTLKxFFOJGDd81qTMIkACDOwkALXX8giIJhiYlERUPV28PjDfAT3aTa0USbhXnJQJ31j3z5UXT/cNl77hyh6ylkCActe5wnDzyEdhLfC62y9dp+KWGKCeYgAAo9GNl74Xso0BPu0SkuB8wWwzu7Gpybaw+3Q6w4o2E8XvTztKbfY3xDH2KoBN9kyXn8hJLbjOWVMooNjVTLWu0TTIkh5B1VcZfZAsBJAXpBDdCWT6EubWcZqKkikydHkJjkgDMunDcVOt2M3d6xhUcyiGup4czf+kwQyWlNEWFg8T6MNh7gUZN99/Q1ipWqr+7R0Pz9XXUNKMDZ6CHa8vWUIwUFCKIXlfcjtuStcV9H+rrp/rGRqpr0Etl0jwFhzPIDiFxyVnZuHa5DN/I4BA1trSoDp2TLhvqqKahjvimXRodo4amJr89stgvdYri6nagpg10R5r/OTqk+Rf1zU2yLlDqUJjVrLY3P9PreNtDVRqBvZfL1CwkLyBPZSSJELP5d0crgna0MQXEIjDlspq7Xtk1raaKcyKuveE6ydNAFRaYCdhJvSRJneURYTC1LCWXJYRExccdoNcSLKNDJrW+syIRwqyj4orMH4QcYN0NKAd2HuymOhqpApm20YA7wHnAB1FOCTYVQEt9al0/fh7x063iDYC5XKhkETM4zFJpp+AwpJKTkUnGk3GjuX5ZirRo5Ewr4bCdkOo0aBNLdVh2Y8Cdq9sIuB8d8TbjWdjbcFgF2JtZAd8n69fkLfwA1JmXEQhr0wmx8IAy4M7lKu2wk+9ilzUMZKE6TZIxBuBuD5UZNa28rA2pxBTQmEt0tUHa1/SDswMOk+QBWATHzIA5YCjJWmkzkH+BNS8OlETSRp2UQPI0pFB5dAMr6R9V454bev93+Zn/wQ1JBIsT0voGOaoAFA/flGjci6CjsqnVmMwC1WG4IxqdiRj3aKzyb4SHOilwnxiLmW01tgGgKRuf2N4IViPAhZEu60/FaLnrblYgsO6xXwUgmWej64QUWBGHdTGqgfKU1oiy9ueANVZ1ie8vY9wjG37q5KlpT1blZnPpQda95/tJ2mO32cVDHe+rBsQjc69GMspsI8wrymAmBvZFyZqMmydhGxv9/xL3HuB2VsfV8KgX1FEvCAk1hIR6AQnRZGPTjMG9JrHjz3FJ/ZMvif/YTpwvThw7v+PegBhj06spppmOBAiEQF0I1BsqqHfd/1kzs/Y77z7vufcKI77jEEn3nvOe3feaNWtmKvadjS+1p6Ybx6WD7DYAAAjWRVCp9TVCqNDo5IovGEiOQboc6u4Dew4COq//1fWaEefUoUMSE1owKvYk5KDH75EiMPXPwUUhRynkggrgXCfPAz/NzzELEkU2G/QT6RJjOfNULbc88X6xmdGsZcKPNcirr76qqRKRVpDuXLY9ZjrAh/HvDS8vluWPz5FTJo6VwVMmaF82Ll4mT/3kOnnPP/y5dB/UXxqilrxAIemCZ4o17ReNDLLjGG8ayKHjEZgdO3JEXrj5bukzcpicMunM8voObKYFwRloTgAvJ2xSHuoG2bN9uyz53WMy4rwZ0q1/X5l34+3Sc8QQOWXKeNm89FXZsmylDDtnmnQ++WRTemWGO4GKbo1EStDLUdaErXtpoby5fpMMmzVNOnRDQHBRb6HQoRceAgN4pmul4RaBka0hW2t4b+tWBtptLOtTR8VwBAPcAR1BE7oC0P7y/Lc3VztahrWLDEs67XmcFuUkEbiLgW+yzkxbWHtXFCCY+42AO0poEnB3vTYlF0xDiOervCFk8VDQ6an6CrInFtMpQHhJ1uU7wNSVds6VMsQ4SC4MNzMMLA1mkYpSjRaXgtgcmbFAKRHbmpN/XBsEhPE6NV2/5Xm3vW45zEkm8rxNUh3PSZ78USHmTD1mTugQ39CD5kvLvD5Bk47nR+8JV62tC/cmpCum8OjpvnEpDzGTecRCDEOQSukOCWeS3Te2epQhVzmKGcIaI4Az+Fi4P+I1F1wXef9sfguGHn8nPsCaaqOJECxGgD/nHi8Zmx5zoWk0eW9T4+6xBi1btSrLB8P50yRwtzO2GWivZof5fVKhndRnVgHq0uDVeWBzfnwCgHu9NudHZwLs7HdmtlWNZZWMKH9fzWWSz0n2PWmB5ePFyzO/nMLFyL42ZihUTUMOFvM5rruOcuDuF3OUE/FQ0u/l+ytSSeVLKF666eKlFZ6NAftUNfbcBxG4F5RE2TUf5+pEBKuiLcjxDnCH9tBgSuMNLKHZG5AhIFzhjezj0lw5FkmHYZzsxoIf/X3OqZZgRTpIfe4S4xKebbKMwCJ6MCjei6qgeI2fOF6zn9A1W5KcpT3n9QMiUxa+Rw3yinONRqJeKseOKXBH1czRo0fbBUDWP2h0/+faX8oHP/RBzR4S5Sn5xUHUij7mlRXjugN7+Oijj2oWF+Q2ZznzOLelvcf5CGsaQZ+33XKbvO9KK+iU1n2828Lax8WxY816WfHEHBk08UzpNwqpHlsqA//rz/2NfOqa7woukQTM8/suriv+zmMsyVR5hRbbvm50xTngPp1/6z3S/ZT+curUiambXMPcV9QW8w4lQxnNOP0ML/ajYPL3STsE8LZpLS/ccrd07nWynHbudGXIkSGmXcf2mktbP5LGpjjda86V4FkJeEGOIs/8kSPSpkM7aYEKjm41kQTiEwnYCHiSUeVaafUXEbz5lwP4AbhrRcoEsOpfiJE0IQAxxtAeuH/ffnn04Uebc6Me13sQjDoCwahZ4cEwoer5ILjV1Hou3VCPlDO18fMKfvwB6Uz3/W6ZhCgpscNLC1IFnTCL5lBCp54kDyi0Z7u8jvMa5VshT7yet/hdyI2e5pb95flAz4n/uxRA7WkOFeA5QEf/zAthm4dGRjS0+V1kV0pMtgfzuglfSNuSp8fjLch+05YOlVP1+WCiaz4TcHEiMtOhE69Ck9pgkTJ+xIFyvGMKzFN4rczmKdIuYl0UfWGMTcgL7+shyuTIiNuZZ6eumUlqFlsqTQJ3b1/0cNFjUow/+SG/M/L03+45wffAFEQGMw1+p5zGx9bSP9J4MlCvd0Erq2NgdgaMCSMjVD7V2ryOsS00/v6vAXfDX2/dIGjuSdJco6MeoM4Z1qo25xZw+kwEpBlQiN9XAoM8nCpAVg1zkQ9C9n01zyVozxYfL9Oa9yd6shnGW3azpf5lU5yPXwmQx/5UxBkUB38hybELOiCSnHXHrwvj20CMZ/xobG3wdxEYx+aROS2Yh6Kj+Tg+8jbnd2c7WF019UPvrFCUiZkTco9JBPOUWsS9GMfTj//Yz3zcEFC6cOFCTc+HFwwK5LFGPvNt27dpikIUx0E+bmMf7PLbvm2bLFu2TPbs3it9+vYWFPB56aUFMv/FF2XGzBny5ptvalpCFHC6/rrr1RAZN36c5txesmSJpvpDLvJFryySaWdN03WAnORIn4hc2yiqBJC/aPFigfcDgLb/gH6a1hCXNvLQI03foEGDZMSoEQUj7ONzw69vUEMBedJRDRUpCZGqz4rmzNDKlt/59nfkqg9+QLPSoMrn8uUrZN26dVqqe9jw4dK7Ty+tUoo+I2vNHbfdIUNOHSKnDB4sDz3woHz2c5/VdJKPP/aE9mXsmWO0iinaP2nSJDNSAjKEFnnDho0KHFA8CXnuUdgIGUHQbIwjMoP89u7fyuVXXC6DBw/WbC0wILdt26752QGsMBd8YT7BEq986lkZOO4M6TPytPS76z/71wrc8Xr9ufmya9NmadW6jfQfO0rb9czVN8jEqy6V3iNOk2WPPSV7tm6TiR+6TNa9tEh2btiiqRcHjDldug3sL68+MUcO7z8gh/YfkG4D+sqpUyeYpCkUdnnpjvvk8IGD0r5zJ3lzwyYZfdF50m1AP1n6yJPaBgDuVc++KOOuvFj2v7lTtq1aK0cOHpQ27TvoeyGJefXJZ3X88XC0CxOLn404f4Z0O6WfzL/9Pul0cnc57ZzpsvaFl2XH2vUy/Nyz5KSTu8uaF16Wnes2ScvWraX/GSOlY9euMueXN8nYS98lW19bLQd27ZZep50qA8ePkYN798qyR56SNh3a6yU7cMIY2bhomezd/qacNmuqyn2WPfyUtOvYQQ0ffKZTz5Ndz247iqwqjWSt9hgMTgbZKjBQ4N5ajfJmAffcaHcmGN+8f+9+DaJ/u19g2cdNGJeYdj1vC2eLfp2lNC1uTQJ3Sr2smmX00Dl5GjOBhYZbvvPy+ctzxu42Z7YZEOqsujHYlr6RudcJlPg0jr/dGwYaoywr9SO0LfWXZBjTQoY2K7TVaqiWY96MrCidKhJY0GNWjJldzATtvENpJBcGm4HUkpef8W2eR5xrEH0io89AbWt+bbIMdiMSe/H6Z2VSm3uXpZTiDQrPBOfH7hS7G2jQk7nXfqqEivnUi/6r0e6exgjaOY+OiD1s1rxXGk+gMhk32FSuYhCfRhw+XzKYaCSaZZ8yf6nkyc0DXUswDDTlMAslFpepyaLK3uZUoNKG2veHScg0T7/GRhUeulQDoSmNezzcj3eTVwHS/BmNAeG3C9i/FfBeWLYOEoObKO9DzrpHaqBeHyoNhdw7EdxUaR5yi68RFjUtQgd0FtVvT6rxFFSwz2h7brhUroHMYCitmQDc9YIOUpXS2GQAv8nvDeAygtUaKVLYEHYXVGeLqVmXrh+tuwb9+6O3JIL9MhMsKpl5O4szsb1aXbV3n8ItiMPBM8OxDflckzmuZHFzWzoYe35blC8CEc1BvnHjRi3zjmJFyMvd4+STteDOBz/8QS11j2qrqDaqDLJnkJjz9BxlhFGN8q4771J2u1evXlpsCcZAn759pN+Afpq7e+6cufr1YKHbtG6jUhD8DJ/Zvn2HuuWXLVmq5evHnDlGrv7Z1fInn/2M7N+/Tx743QPy7osv0uf84//+B/nEJz8h69au09LyAwYMkJ//9OfysU98TIvg+ObQQ1SB+4TxGhD8u/t/p8WiUAHzW//+Lfnq17+qb/3xD38sn/qjT8tJJ3VUw+XBBx+USy67RNcZChldddVVsv3NHfLIQw/LBbMv0O+dPHWKAoCv/b9fk3/+13/Rvi58+RXZsGGDXPSei+Txxx/XvPcTJ0/Uiqv2alBD5uEHHpbLrrhcjZP7fnuvTJk+VY2JAQP66++RV3/UqFHqLfjoxz+q47t2zVqZ43OxcuVKrQ6LKqRRc71z/SZ55Z4HpV3nTtJ9YP80x3OuvUE+fe335M31G+WFW34r53/5M7Jzw2ZZ8eQcmfTBy+XxH14r46+6VLr27y1vrHxdGW3oxV+8+bdy3pc/IzvWbZDXn5mnIPmFG+6Q8//8s3Jg52555n9ulHf/3ZcSC8V0uS/edo8cOXBQxl72bmndvr3c/jdfk/d/659k3YLFsnreS3L6u86VN159XQacOVrBeP+xI6XXiNPkt1/5plz1na/LluWvKbDtNrCfGiMNR49J5z49ZcmDj0m/sSOl3xkj5aXb75dOPXvI8FnT5Y3XVsvaF16RIdMn6iUJxv+cL35a9mzeqqB80ofeJ8/+6hYF3tM+8QHZvWWrvHz3AzLzMx+XZY8+Lf3GjJL2nU6S7WvWqXGyc9Nm2bhkuZw2c4psXLRC+owYquAfxkHHHt2la78+dkQ5urMsHEWhFiUESCy458dm35g4CyQsNLzkVnICJONRUuArngWm/USAdhi0F77rQl2t1G5TPhKPlcie472JofUxIZhOQCzeL1m8QdV9ZGPi8R8+dlS4K6h04E7gpsAdAb8hzSCvDXpukrfHg0KTRyfWYNGvNZmMAWLrdW6o6LO9EJDWc/AARC4LegvS+c2A7xqveOEdoqco3n86zmTOHRhbExkMbe3TgkKusyZLzrHRtjqAt7/bZyLAtXukuFfpTUrON09VyvumdB+5VZIcWDztPNBaYTEeFCqLMpKbxg7XQHC4pjOTOEID/z1JgBomHmtEIytmt4lzr14QLahlj6QXJBktKV7BZV5ekbeQ8BVeDi2clhKDFJ6DEtbxs574k+A9jruO/4kC7o2B9soJrNiBJwK4RyuxatPHn9UAcrpdMrCs7wvsNJ+RBjvkZ89/l7ehatyawwxXH2CFPo9WaU5/2OFYncPcz7+aR+feAj3UwgDEeatixOMDeSDmfUwAG5rdYFTkF5Sv80ISks9DuDEUHARJQZwLMjQxdRut+XQw+Ic5XlVMRn6o2SHQoKzqiQhWxfOjbIaHayoO4Y1M60qzY5gbs8pwanIuw+Rx3YO1BrDFZ8EkQ1sNQ+WUUwZpBdGtb2xVo2X6WdNT+XYUYLrrzrtl7NgxWugHue+RkxxAefXqNfLo738vkyZPljFjz9BvBEhHHyZPmaJyAQBQ/OysGWfLqYMH63ej8A2KReFwve2WW+XP//LP9Wcvv/yyXPiu2Spn+e9vf1fOmnGWGhtnjDlD87YD1MJDgGqvnD+MzQ3XG3CHt8BY9GOqfb/2mmvl3/7935RZicB96ZKlCr5RVRafR1XZKVOnKBsP3frKla/JH33m09K2rRVS+sbXvyH/9PWvKuOG/q9ft06B+xOPP6EFgyZNmaTAnXtj8aLFahSdPma0yjFeWbBQTj99lDz//Dxp166tVhQdPGSwVkmFh4LA/a477lYD5bTThsobW7fK5i2bZOrUqap/t/6KALi/+tRzMnD8GdJ3pFdFbRC57k/+Uhn3Rff/XoE+WOP9O3fJpiUrZOSFM2XX5i2y+MHH5ezPflRWz1sgp82YKovue8TeO26M7HvzTdm0dKUMmzlNwWuHrl30u5Y89Lhc8rW/sS8P3rX5d9yrOnTV2YvIEz+6VkbNPlf279otq59/SQF994H9FCpsB9t+6KBKeh7971/IR3/2n3Jo9x6Ze90t+owegwdJ7xHIwnRMgXvf0SOk/5hR8tJt98lJJxtw3/b6Glnz4ivK/m9ctFyZOYwBgnXXL1yquviX77xfegwaICMumCl7tmyVJQ88JmdefpEaIM/dcLsMPHO0nDzkFOk1fIi88doqfQ6A+9FDR2TutTepF6PHqYMUxMMz4BqCwsPjjGJi30sETpGdiCBCXepkKH0/VgH3iitJ9u3dd8JAO/aVFubSDEkmXVFZWIiVqrzfmKaPBW2OGZAuSWMSaCwH7EZAHQ2CAji7Z8MZ7sii0h6wz4V0iLmH0r/bDC6T4kSGP4F4B7Qw8gpAaAGc0cOgdzGKoTVYEbYIQPF49F0lF/ike6TwHewri84VYM6IOMPXfuFRrpMGsRi3NAdGbXsGLtfae5VdA46+VF26w7aoceLzyu+0+9qCeEseiazv6XxlADC9wqHtNASYclHPB8pukCa0uLhrxq6GkHQamzEOaGcC7uEuq8KkufEb5zDesxZozLz55sEpZweymILItluVWpNFxX2avBW6OE3OxeJP6bDGdzWVx/14gG4Yh5rMAwns6MwV76wCx2le6Duow+jG72vs781l3PNnVAL3Koa76oTMmcuKRVKvXUVEvT2kqfbXA9I5a11ipkN7eOjXNbYaM0qyaqS+PEtDWa+iajQiciOtCrhH8Flj1EUgWjX29DQ4m1XsfXePeT8s0CkEoQUqoEYSVWGQ2fIuD5geug7eIZs4ES/KZjBGzHJgF0LZ/cefFYdfPAedTYkGSly3ucHqFzKyr+zetVsDSJcsWSq9+/aS7Vt3KAsNRpzGgFZAdUPx8KEjcteddyo7DKYe4w4gDHC9efMWlb/gYJs8bYp06dJZQTq+fvKUScoYvrH5DVm8ZLFMmTZVevfqpZVY582bpxVbh5w2RH72k5/L57/weZWQPPboowrcIT/5wf/3fWUFUekUoLxb925y9Ogxade2rRdfKjxsv/n1b2T8+PHK5gOEoxT9KYNPka9/9evyzW99UzXRAO6f/NQnFLAsWrRIVq9arQYKK6LCMEDfVq1apc9AhdBx48cn4P61f/6aVo6cN+8FlQ69573vUamMAvfJk1znaAfgsqXL1NMw/expygLpWsX/NRxTGQ9+P/CUgdpmAPePfPQjOqYPP/iwFmiaOGlSyiGNyqDUXcKIAKO+8qnnZND4MdLbpTJYx7/8k7+QT1/z3ypV2bttu5w++1xdy/hd+26dVQ5yz798R8ZdcZG0atNW+o4aJksfelL2bt0uo2bP0ssKbmjIWta/skSBPxjqx35wtVz69b8NWlo75yCV6QT9+dlT9OJ6+Ds/lgkfuEz2vLFNtr2+WkZeeI6c1KO7Sm5WPDFXuvTpKb1HDZVb/+pr8uEffVMO7tqjMhmw8hsXLpdBk8fJyUMGyVIF7iOl/+iRsuCO+1UWM+wcA+5r578ig6dOkC0rXpfdW97QdhOMdejeRZ7/9e0yZPok6TNquOzZ8oYC93GXvUf27dypkp61CEiFrOe9F+gYbVq8Qg2YI/tN8rNuwSLZtnqtGgGd+/fV+W4PDXwALdTjRnOabHUMYGTdA61zE+Ozs0OlBnSI6F6Alwv75+18sTJqr14mv8L6oO5YAaCzvgSztdyKKdAJ2JCfXiUe/iI4JFi2Y8cAdLr7HKimAFG/NwmSTZpSgCvH36m9VvXUQV0GpqxP9oqAvGhg+Z4mcK8aYzUowLYfO6KB6NomxhS5RxgB6QDuBo/LAbEEyCkgMsTbNIqBovGhHfFMOWoYcOyN1CHwNizukg1NGMDxthuOWvw0MATzoUhRfs9EPJnmm4OaptU9AW7gWJpZxnWE1eP3qqpDeb9XEIhYI0h/6YNpRf/0M2YAV2GJSCb47Nr68Mw/XOMam+FjhlVCyVWRscartVPGynUGHTskO5lsDG2lpIbSobjudPyaA9xtjm1UmgKQnKQSYAyBEJULq2LA4/vSoL7D4F0t2DrBi5Xtyzv3VoE7FqgfWgloN2PsC+ublHIhC0lWex5TkIxzn98K7XuxKYsO5oYC10ajHopGxoOHPdca+60gLwVrFeuw7lr074jzFsdQn58B97hmeTBpmqd0CNnGjpUJS8/3Ma1ngLEVhaUAACAASURBVEbwjM+Bef79I2+/thT9SJp3bxP3Tr5vEzsX5t+Aio0GjeyaAy2sce5x9BusNhhwaK5xoby28jUF42DdJ0+erIGW7Tu0l379+nngjmkKn5v7rOzYsUOGD7eqitDGg7F+Y+sbMnzECNWAd+3WTTO7vP76a/pcSFX69u0rGzdslJdffkXOO/88GTL0VJWLQKYCTTckLw898JBMmDRBc98vWLBAf4YL9fHfPyYzzpkpq19fpWAbBWIOHz4iAwcNMLbQx2Df/n3ykx/+ROU0kMjAKBg2fJgCYejU33Pxe+TMceO06mqPk3soqIdM5+mnntb3de/RXdcuvAnQ+p9y6mBlxX/0/R/JVR+6SsaMHatynlmzzpHOXTorqN+ze49cceUVcs9v79FxvOi9F0mXrl3TqO/atUt+d9/9MmLkCOnWrZtlXTh6TOUxpw49VQEhPAMA7rfcdIsaHBgryG6efPxJBe4AjO3bdVAtfItWnqe9oUG13osfeEwlI8NmTtczH5KPu/7pm/KR7/2btO1wkjz7m1tkxKyzpH3Xzpois8fggdKidStZ/fx8Wfn083LuF/5YWrdpI7s2bpG5v7pFhp97tnTo0klatWkjOze/oSD51GkTlbVe+vDjMukD75M+o04zEOFn3LKHn1AdOVjq/Xv2yPJHn5GZ/+uTsuzhJxWMj7vivfq9B3fvkVd++6D0PX2EtOnYTuUsYy59l0p9Du/fL72GDZEDu/bIoT37pG2njvLiTXdr4O2wGVPkmWtu1ODRSR++QjYtXq7a+5EXnCNd+veReTfcIUPPniLtu9h66dKnlzz2g2v0e8ZccqFsWfGavHT7fTLxA5fKhoVLpf+Zp0un3j1l54ZN0qVvL9mydKWsena+nPHeC1W20+u0wdK1f1+V2LQ9qaOs2rpFFsx/ST78sY9IR6SndPCu+84zhVIzy4m3OABjRAE2NMczUj8TwPob6zkb8XOA9t8/9PafOwDtw0eO0LVGxjuSA6rbDiCcICRel6nIjt4/VqgspoOsBMu8EyNqo0bZgTc10ni+BgB6QGo6yz3+ySqZutShDnjPgbsDosSk07hI7wsa/jSPZsaqiaKgXb83gE4NlrXARBaJsvPYMCfPbfxbYzhSMGsVc1gGJNHTwGcm7zLBKySMTJvJ5yOLUYyV0srORk6lmg28A11qZMa6BahGsi1aP+ZBsDYmB1PE5PoL5vY3FtvqFBVvimRwlaHKn6kXoMWxpBdPMRSF+z0NFr0fyUvihF7h7TAvSMpXz+DUJCEqZERxnREGmyxLK8AVmYdC8DOxTYS7PBst+YHjUjLuNcDPuxJ/3hzgnrO85eXTyL+CuzS+6+0C7hyQZrcnsK5NfabSYmvkQ40Bqsj2Fhu+QL315iCfv7TA/dQj6xubVWWcVLuMGte6JyDobHNu8KSDvB54pzVKttqLo5h1WQDJqrVVY1Rm4L00N9S411nbiVHg2eBrABdABO75+uRY1+t33u7XX3tdnp37bFPL6i39XjXvfUzzHpm60rwX9F4ZrPuJXsPKB+Odz4kHKEAB5DAI0MOjwZp37txZGWAAXbDH0JdDCoMXPQLQhG/ctFHzlUOLjXZDioJDH4Bgz549yoZ37dpFpUarXl+lz0Mee8pWwCQDmMLljN9D+92lcxfVbIKFH3raafLE44/LkKFDBYz/A/f9Tt578Xtl/8EDsnPHTmnbtq3+169/39J4ow0IfgVz3rZdO1n1+uvKkID9P3TosF6ckKWA6QbL3rdfXznllFNUT37g4AHN/44+QLMPQN6+QwfVLsMogRGDAFlIY+CpAAhHuw8dPCRDhg6RPXv36hiArW+tOeTpsxZZvXq1vq9d23bKouN7dr65U1NkYp2d1Pkk9TqsXb1WA4Mhn+nVq7cW2GnVuqW0bdNWunbtJp27dDIDzdc68qcD5CL/eLtOJnc4tPeASk/AcAN0rn15kb69dcf20r5LZ+nUs7s941iDAumO3brZpXbsmLLreLXt2EE6du8iLVq1VnlNh26d9Vlgo/G77gNMT8/zC8z6gd179DmHDx2Qdid10lSUB5BnHv3ufJJq6I8dOSqblq7QzyHt4tEjh+XwwYMavAqZi7KeLVpKx+7d1Mg4sHOP9g3fifz00nBMOnbrqlllDu87IG1Oaq+a+o0Ll+oz27RvJ+27dtHPw1sAz0KHrp01+PXA3r06Rm+u2yCtIDdCmsY2bVQ3f/TgEfUGwFjYtX6TSGsDPtD+n9S9m6zbsFEDuc+/4Hw1FAnc0xmhCM1AfJIxeEBcAeAMyNCT1bjXGpr2EwPaMb8wIjWwO3sVxn8Anf6eCDPJiDOzhgsNSvnpEyEb9O3W94IJt0cXVWFNZWLAz+QHCL604kX8DvuEFSQy5tTbypDVwLynqyt6HeuBc29bWR7jQbLaJmSSUTiWKBYDcmaUoQiPAmP2ryI9aRVeK4+rjQifYbnuLcCZL2bHsTeapxaEMtNU4gNWRIpy2rL3toQxgiSKnhDTlRPIumXKeeIdnNRHiX/3tI3F2NDLpCx50Pvn2WTYLwLdAhtY1iJl0WmYmSnkyybgK10UhUWRjCWmrmSsoxeEI66qmSvPkINgVR3eBptb8zgXY5K8SEoqFnPDufNVnc5H/b5jxwqpTHNAec3uDD+I4MT63gTFWvWwOux7Y8xfY22q+l2z2/VWgXszmeW0yOrID2Lbc621AswscDTvK/XH3Cfsd2ksvY9VDLItnMDEB91lFYPLOW/MGKiUzNQ5bciUJ/DehPcj9SGmiGSGGbVUy4x9Pl6xZHVxALAQQ1nDHz+r85BJY3ghlMY1k9xA+gEAfyJemue9Ty/X/xUVbPldNEI4V6mASGDc681xvb5y/tnn3KCqZ9DzYIzvj4YgGSk8N6VjdNBiJ2JxA3DN6I9TpJLIPGjA27dTRrpNu7YyevTpFrHvOeLj54r5CP7r4JIvBXs544mDtLYib7kNaA+YNuZRrlul09mv0qUaAAqzWuDS1z74AORyCgv2jIeRXS2xJkF57TFNYPEZsJ+a1cZuHr1wWOwm2RKsUumaWOyjFPzMIEC/rJhvu7YCau0uiPvfGOfywWq41n6mGlAl5ExXTTYQLmerWOsu/qgdd/bKru8iP3UR+OZBhaFpuqb8TNFAM64zxINrH92N7c9LwMLTvuHDMNRghKIOgz3PNOBR6ap1CrR/Bjiq5gxzf+yoFSziGqi6gyFje+TBR07EMSPDRw7X+I+ql84MiwqGgEab12LTWpAmgbUFDVou89qnWoo90wjpmDHokYDePRYkHrjfFID6+yOTbed0zDpjf9f16ax3MbpuJGRnQd7M2h1n46BGhP5nAYpqsPk4MO0nvksDUzWGoWC2y/dNeWhKBoU/Lzdo9Ox0Bj1+r/YdINDXoWW3ATsd9PRc8MS4wWvPgke+EUrnjX5n8BLp/kgsexFcbTiG81DEA+g6yQA0DC9thqlZ/XnuiXKNP78ntUn/YmPP7yly97vcyk22cJUkPwd+xvnhUCQD0Ss52/AV2V90tr3glftOUsVbMubsG+cvzguZdV5vNCi5p/SOzRn3t7LD8wODl/hbeVbUFvHz7yRwr5TI1Jr2pa4RvMXLJQd0jfUhfq4G8NiApAuJY1vveSVgFUGN652zhqd/pu+NGzMA93RJhQfkVj8ZoBywmpXpl2d+suWnkv87Mf9eJTGNZ1rpwYfIz2QXBceKF25aT1VGpT+XMpmqw6ip9UyWKV46VWPEsXzkoUdky5YtTT32Lf0e4L1nH9ecZuNSchWHealaU7H9uRfHjsRyurCqsyAagFUGQQk4eW8J3mMUPyswRmMu0m4lY7Z02mmUnKfKdAZEL0mjNmPKN8572joB4CXQkft4q4zvmtvT2lCAj6xqpnuWaKCoMRUkAyqfCPEKXNNmoBcBc7wIa5GPDYiNf0ihmjaFVflkv20ey8HtegE680T8pW5nAGe/Z9X9n40HL1leRFw3xXryv+Vjlhll+dER1xrAlrG26moqYgCC/ZJ0zXH+avz1PGv9zwj2KVfwrEh4Byuf6pB6Srm09ELFzCRkDmdVOidjnm+AOgACVF0NWuF8TM0gIfI0t3usRIqvgcfqRMhj8OwBgwbImRPOdPBcsMPJoHIvSsHWutQjpZ81Y1DZXYBHZYOhPTaoXGOEpDoKRSKFKCnVc8JZVc1Skwob2bOKAkPlZxc5vG1VxiDGFLCarQF+xtjo4oV+lAx4PxsNtgNvGmhXcB4KP9F4MDmPE2a+90sSTf2qPBFEYIjtYilf8TQ0KuMBWhig9/WHc1BZcrLTyv0X1W3T/VAcEqU1aoCz+Ho7I5JZ6QZMYdDZ2kjHl5ORRRYX5jrXW0azLZnHBDEQZKopIeP+0MDdWPAr7TfLtoY2qddBDaNyoHGSANHISOSAzaBJ2Yo0nSppSnPphoQXZLJz0uaKxqLOOWPpsoQbxgEFL0t26+cGogL3euxajhje6vuOC3lUWNrH9flmvDkHygmc1NG1JxBZRQM4eCHgr7mUuHACIK5qYj62+XtsA9jgNGYEpHZUjKNZvJFR8+dFRiRrZzp4A6CqWheR4Yxgr/T3HLyTBQ9ymIQj3I2fQBo2gbud9D3BvW7/LKd5LLWRbAH7XoFb4vfSAOEhGFkJm4CCkeAhEQFsPfBaBXJPJHiHbAbMe81aSi5CBj7ZgBCUsf1x7msMwgA004ET1lGaE365g7LE7of1lK+x2F69hDW3tR26vNjUtc30pmxLYNpZuJNrJbFbvr7xHF6eZJ7igc/Pxe1Q4nwjOE2IMMQDhVy/sT/4DsoCkis6SJcI3PMzJ64dXgB21hfr3trnn9T2ZdmudJyYUSiD9l4WPX2vM+llMsKL3DhWwFdrdgQGbDkjms9xDtz1OwJIV/bUc5jWnG0l8sFGUi/xxC7aJY5kEyn40M+JxHhnTLsRCbWAp8y4FRKP0lp2GQv7aNDNL1yVCZk8IBbbKc6WsBIiqI97wedTM8e0LDLK4LnxpWOmIMUMBnyf5qdG8Zdjx1SyNf+F+TV7/+34AUD72AljdYBs3uxuSmsl7s00zIXcknFGyu96KkR0W7OpYCI9g0jeVt0baf8WaRfJaBurbaC9CGQFaPdUjz5XaT5cdqBZUsI+Ang1e9gm2xXWiSXXdoQ1mM8L71kN+fTCUlzXPHOKcfM17QWZ7H1GQeO+o7witjneL2kdhzPIzq7a7Dfx3kr5wT2HvAWq29hxmDCnrVpY9hPrs7HbBNtohxo6fqalSqhcz8yPr8y+b/k0rtbPZAOgABY9KYGsUyMJXqejRz2PfqF3Z9+T7ChWUs4Wj0PvNM+omkqjoiRXCWcFDUAbDzuw1LvnJIUVSsLaKWptxJoBhCst1CNXBKPSm2qeQp4d/my3xdn8aAzG86kE3KsAR9XmSRdGxSnQFABt8uB4B4F7Ypn19OM9VzQgMah2cicXV+kiDgeJLWq7PktApwmwzcuoybGJwCTlqS3SOZZP9tqnReAe28d+pvGoseoD2M8sera9BPYc1ERQS/dgDfOe35bebLKnkcUuAfdsTCPATz3PAHsC5H75F/0tWADOX3xvPAgbm6MY1KrjUrEWIjDh+JyoHO9ow9TpU2XIaUOtNb7OOVZ68LLiIPMpp8wLhaFYr8+8SMkW0P0Xjcya8yMw9JoKDXri1m0KJiPsf+jdoTFPLJLXAcA6KDLn2Ejz/yfw7YVsSt4qBWx29RNu2RooaNkScAxIXccurf3ypYPvxjiiP5CWpOp22KO0IHgfHzPgDrYfWnkc/LH/JaCcsib4mRLAqo5xixZy8NBBzW4DeQXXXFNn8KGDB7WtvNwxxkg7aYDKipTwjFfpgH8vzzcOBVYI8vLrxeXGLOIK9LJp3VIBJeRJeD4uqcOHDxlrplIQnzNcts7q+cFpS4Zj7+vh6JGjcujwIT1Xrb1WD8DG3g07gD8tZW4fRjsOHjqkwEOLorhspnTP+bnONRH3eiQjdLwxPpQ7cQ012Dy20T4W+4nzU4BZl+RUefvyTcLgP0WzZqioDjszjMkuEuiSkVy6eKnGl5yIFwLNZyFbUNqnocAOCQ1On6/9EhGie5ggkUSSFx9CgSln3WtvUF8WUT7BuyIB+gYNrjTJh8kuDFwhzsDjAhKLajIRrnNK4MrgleeCSZkiY6rGX4WnTdcHCypla8VAuwPPTB9PoyNhCAW6ZHTrg6ISmaD7JqRPDoGVaS34+LP90duoQNW126Zs94wyYf8XGWc8F7xx0SkXvJ2T7j3xSqDcy8lgDh6/iEOYYSeOs45HSzca/FzQWACx6qQpNad/b3FWFcc1jUptKSpzO9FQSAm9FQ7OeY4mAiLJbM3A03d7VhqC93g/sBquv80Nayuelu7c4MnlmZPfoykQtcKL0uw87s05BJq6MJp8xjsA2kttSMnwy18c+2GLrbhk4kKrAroRvOuhEFj6GjYpG5Dmjh+BUcmw4LOqxjBo2ZNOOGzG1EQ/BXIDzg5BL2hRAdxjN7gwk3cguM+ix6BuisjwsNJ4aS5X7xzZugyYx/ngYwhWE6AjKKD+vXijB46UPRJxQ5J5N8Yh1xDXekLSmNXxlMQ2nUjmfczYMXLG2DNKF41e+qrF46Qb0MnZh9wAjXNNIywB4awmQD3jlQYkgjoRbIkKoUhP+OryVzXdIoJF8WxkV0FWlyFDhiQ2NQZ8pawIytaRFbILG89GAScEvdrlbOwILxnSRsaMFqxHad3YBtaXsfthc9HViWVwzLIFodDU2LFjtS9Jx81g3LAH2QYwogCUyCePoFFeGCTLY7B03NYEhXj/vffcK2PHjZWBgwYVruhGDlo8Z9PGzfLsnLnSrXt3GT5ymOzfd0AlW0jd2boN0tB5n9WtDzBqRYFKjJuPGowGZeQ87uaVBa8owB41epQG3D72yGMyZdoU6d2ntzzz1DNasRXaaF7wJXCcewi4V0UEGXWQ1hIZfKZPny7tO9q8GgZwNlcBr6fJdPb/ySee1Dz6WEeJXKhIoVcC7sFoSGtYgTuL1Zgxwzzbv7vvdzrv/VG4Kp3DtWsqB3v8dyQdyCKmtgZjIc8MQjYJUBBrBnv61WUrThxo79hBzr3A0oHSoKB3oTR+tuMKg5oSL6ZsTMGO9jaeO7oTHWBHKUn5zLF/xf2gYNKzoaTASj+jKZExyYnNib3fzj4FYiGLm93BheQj1cNQCU/BkPK84VlGUNrQgmdoAeA1E5BLY4qqpDWQuxQDg9+aTKUo1NPItuZWsD+TpM7+znVj52CQCjl7bpVn3djR9VbkTYcXJ52J9vAk6Uh6ber3G45qKkOTbZnsSR+Wy9F8/EugXTeyjTvld/Z1zvJrhVIbW5OeeMY59RS7jNBjXdhMWv9l/XnhUdAsNWrccFyoPisMymI7M6jZ/UsuTSPpUxjohQQHnhtN7aj2N0iONtbubE64ntMa8rgD5m+PKyWtt6NHjzbkQK2pBVLv980FnnWfH9nXdwLEx0Ofl0CFbKSqX1x0EdhHyy5NeOmI4V1TZuWjYdCcsS/NV77/i/OyON3I9mVSmZrvCuAi9zBE8M5DK23ojAni4WELsjB8+G/+vqn1khs6OuYVayRnoiLTbeyHfywyqHF9RflQMNRS+0kxNoct80HheMWDNAL12Eb8fM/ePZpp5kRUV0UbkGrx/Nnn10ilaGgmBibzlsQ1ksY/W3ME8Pmayecrvc8fitzmC+YvkJkzZ0rP3j21sNGHP/JhzbaBduH3Pbr30Gww9GaUDDBnVQncaKTh8bffdrvma7dMNu4WdUaFh19xkRVa1bQmGRCZGYdkqXUPBh0vggCRlvHknidrlhv2Pa5xM/igdbXgJeTUBridNn1aKlyTpAOsngk22asNpwvZg/JwzSCTDlJPdurcOU1VAn1h8gwQ2g8Agh975FEFwfjuAwcPyp233SHnnHuOGkn6YtqxFKNb5CMuuaZdd2oXtMjWrVvlyJGj0q17VwVkN994s5w942zNrY/quRgbpM1M646VlGtwTHGt42+Hjx6Wm264SQYNGiTnnHOOjQnHn54I9SDxbDVAOGfOXDl44ICcd8H5xWhkge4pyLE40EpehsS2u7adXghIMNBnGIk9evTQbEq1ANaHs3D9lDS4+Rmck0YKVFq1UMbdGMlaUxrt37dnv6xfu05WLFvRnCvkuN+DDEnTzp4u7du3M9BOUMVF5R3XgjIlA5cLz9pN0indn5qSFOkRITGCjMv1+lbGppiH0OLy0e2ATj15BfGAt8PYbMUMLSFnPgtdWcwIDXpnq3lXcN9rznUYagYotQ+uj45jgN9p6Ckyxvidk2JSHLhjvVDKxHmuAmUA/3ZGiQL+CJ6PZ+JoBJaAu+9tu9tsn6u38NgRy2TkqY81SDhosq2vZUNH2xK8gki5aMvA8q7T0CErnhhl/xzvRjOjipeaSHq+2vwr0IVUDIazs/sYF72WSzGsNmkJAmUGgwV7Wx/Vs+DvjuvVxt2LUXmTksdG15B7C2OaU8dV1osW5nVt0UJTfsaKtHiO6uuDJyRil2QMelA/YyjS2LBYFtbj2wXcmwJhTS640m7MTOomP/wW3lB1wkZgF5ZSvb7l4J3/jhrPeoxlPfa9ueOYWPemwGRgpyNgqRoxGh7R1ogseepvyIVOMJH/iedr0FE6MIvBTc8MILGqPSVARr7kONZJOhzrjBFblFymwZUev9uMj/CKmQX8gEmHWG4EhMDQ0gER5EhcCwre55x48E6vCwPcouFYtUY4h+VTsXyT8nMAouvXrde0jmDOBw4YKAsXLdTKnUj3uGjJYjmwb79MnDRR1q9fLy+/9LJW8dy8ZbN877vfk0/90ac033v/Af3lgfsfkDPHn6lpFpHnHPIIZLF48803ZcniJQo6kaVj+47tCoBRkXT4iGGaovG/vv1fcvElF2se9TPGjNHUiyg8AzYYaRYHnzpYT3j2DYGveCb+jTSL297Ypiwt2rV79279DCrC4rV82fIEPPv26avpHFetXiXr1q6TsWeO1X/TYMWfe/ftk3Xr1mpqS4CJQYMHaYrJF+e9oG2aNHWytG3TRtatWSd79+2VDid1lP59++l3vP7668qCw806YOBAzQXPF9JwPvTgwzJ+wjjpP2CAth9SBjwL4Bx/Hz5ieCqconvU2zP3mblqEE2ePEmNIhSSuuzyy+TkXifLi8+/qJVkkQ4Tr6HDTtPCT+pWb9EgvXv30T6uW7tW8+6f3ONkgeFyxhlnaJVaXPj4PNJ83nbr7TJp0kQZOHig5rhHXvlRI0fJ/gP7ZfWaNapdhcwHgBzttT1bnVED+fPxPhSmQpVaFNRq3baN7N61S1NsIvd/w9FjOhdrVq3RC/TwkSPabuT7R4GwnTt36vN79+6l3phFCxepZwYFwfbs3i1dunTRtYF2bNy4Ud5EKsiWLaVv/77SvmMHmff88ylHf+cuXbTvjz7yqIwfjznoL9u2bpPt27dbBqM2bXT8k0wweB9tDgsGuBR0yPgd9+aoRCdUZ9RPJsOqhezfs18B+/q169/CRdj0RwjaO3RobxDLnFQO3g3osDfqicA5qoqrlNar6G1K++y3AP7dqqWmd9VKmX7SxiDV4g7iqBXeTTLFBXmgsDEdVeYcMMmJ3klk1L3bPNvN1ijf1maLpozdHuTayph69fBZwCk+RZmJsdd2W1BWobEHQQ4W7/gYh8GrGuPAQFWCvXo4At/Du6mK68wNBLunjdwmOD569IiOu1a7hczF5UUGjr2yqsuKLM1qYjPSOajf4/EfRZVTZkeiTLPwZBix4XKjIDGuAfCuA9c7SzNbFbIZ42HcSPC2cjXTyDCCwAkT7bT9m1lfSOoUn7O1zHOIEilKrsxjU2SySSy5eixsa2hhJY81gUGkKwtEg+8JBrXq2HrlXPXKsOJuFtTOu9UMCs981Fjl1HpbmiAtDlLT27+Rd+RgjG89Uaw7meUIx3zFVAHqxsB0BO9xPOJzqjbd2wHcy2jSD/P8h2FXR1CWu23rzk5FWsyqIkYRuMeLpZjKQhNYa+HW0G22eZiBgBdexdtqvEWBIcUBm39X6qfvMrIStruixV58Vue/dKIkGrI8bJmBUGXM8FDIQTwfhFRxSBV5oph3ANBLLr+kzCh6YBkzmZTWbi4ryOfAL2JenABCa9askWnTpsldd90l77/y/fLM088oOEIxJuQWR2Gjf/jKP2j10gUvLVDgDqb6P7/1n/KFL31B85BjfO6++24FSWDkX5j3ggL2c887V4s2QWIzZswYuevOuxVgA9B/97++K3/9N3+l6+bqn18tV37gSgWYyKN+y823ylUfvFIZ+B/94EfypT//UtnfLi3k+Wefk1dXvCqz3zVbAfWNN9won/+zzyuYRjVT9OW1116Txx99XD73+c+pMQEAivaBTX7ppZcEsiTkTo8SG/R/566dWlDprjvuUknKgEEDtU8oQT9pyiRZu3qNBhTCSwCA26t3b1mzarWce955cvTIEXl15Uo59dTBKsNJQdMNDXL3nXeroYNn4HmvLl+h7DIA8je/8W/yt//7b5Xl5txine3du08efeT3snnLFunZ82Rt++lnnC7Tzpqm7N6vf/VrfeawYcNk67atOh/o/59+/k9l4SuLZPfuXXL2zBmyeNFi6XFyd1mx/FU1FlAxdvHCxVr5dtr0qdKx40ly2y23qpGGAlFPP/m0slDnnXeePPfscwqML738UnnwgQdVPgO2n56MMoyy/UbgPnnqFHlp/nxZsmSJzDp3lvTp10f+61v/JX/xV3+hz7/nrnu0QFanzp3kV7/8lQLxaVOnyX333icXX3aJXsoonPWRj39UnnriSdm2bZu8+6J3S+eTOstPfvwT+dP/9adqiKDK8cc+8TFdd3PmzNFiXjDkUGjspz/6qXzi059Qpv3eu+9VwxTr8f777pehpw3VNQlj6Etf/pKfZdly8w1vwKJINL+72wAAIABJREFUj8crzwCpx95kWWbso2bc7Nu7X557+tm3vRoqzyOA9ulg2js6aOc56Vk+cDCaN4DyIcuYEuevuIKKCPMIxhkYCmY7sqJJLpMYFjcYItALMSSJ7XXOVc8xv7/4rJSlyr23BoQMzObl53lWK1i06j8ukfTrIMnliruNrL8CONe0a/B2eEWgnTTjboxFBlwlFgr6zRipp4xI4JTPqHOZG2tONtkCX/GzI0cOm2Ho49UaANLzjuNRNC6IgxhUST299cHSaBK8eovTtWnYo2zgReBeHp/iBorsuxIHZomloFhluDVg1DwH0SCw1LneXycbdR6DQsDSAhcF4JgVC9+T4iM4/iUCr8AEJSwV7kv7Ob/fZUtHUU+gSLOLsWPgOTXwhn2M+IweDRpHureOF7i/7aDddnjxKptc5Z//oUA+A6FpedRh2kuLqYK1TaxHxaZqinXPgTsZOh4WdfaeHYjJ4vV3NTIuJRa9InNIY0ZJaoOPj7KTQSJQ1cbGwGr5Mg5T2xjznrnDY3tLB1kA7DW2S0WayEhTpDUdwLySSplngaY7h9s2UpZvjt0K66Vqz0TGLG5I7IW9e048eJ8yfYoy4Omwc5YhMVdcWvEgyvOn85T298JQuummm1SDjEqKYDh79ewlDz34kPTu21sBHIouff+/vy9f+aevKDOPqqZTp0zVvNYA7l/80heTbARAC1VFZ8ycoSwmZDVgMFHsafSY0cpo4u8I0Ny6dZvccP1v5F+/+a/KXChw/6ABd4wvwCnGfMPGDXLfPffJV776lSJ1m1/eqHAKwHbW2WerV+AXP/+F/OVf/aUWTQJwBWuLCqx4Bhg0gDkANwB9aMRhhIw+4wztOy09XLwAumBiDxw4IL+7/3dyyWWXKLh7Yd6LWhxn4uSJChLBWKOSK9jkw4cOq7cAXocZs2YqWEQRKxZaolYSGneM3aQpk+WlF19SMAwpSbeuXRWEvv/KK/X3vGQxVWDqYRxibCZMnChvvLFFbrn5FgXuEyZMkN9c/xvVhb/34ot1Zg8dOijr1q9T1v/5Z5/X4lqzL5qtgZ+bNm2SFcuWy7gJ46RPn76yeOEi9XhMmz5dGfTbbgVwnyRDhpwqc56Zo3MF4wsGCwAz+vnww4/IzFkzlaVPKgtndfUi1vOnhdxx6+3KuE9BNdyXXtIqsWfNPEu6de8m1/7sWh1XrC8YG5MnTVaPz3PPP6dpEfv3669eCKxBrPkHfveAVpiFIYY24PtR1Ap9R4EuxCuANYdBA2MaRhq0+t1P7iFPPv6EBhTPOm+WAokH7ntApWjjJ0yQHdu2ax/hrUD12q9+/aspFz63S815QJbZL0Jl4lIwuQVzongWfs4gVazlA/sPyrNPzT1hoB2Stekzpku7Du0Kpt0zvigwc6BmmZ8s2JnBpY0yxHW8kgoSPUtJCmciQ8+ERr4ucuZcmVdK4khEOEiz8XadOVlef24CnakeQe2tllhez29eBGhaECYyK0WDS89UZ1gNeJaBO4FZuuuDAcCfWXYil8lVpIaMraRm34amFuDz3rZYgkLOYjE/ojIZVuu19poErCrdZQLm7mnWteoGVzK6HS9ECVoE7vVwgH3e/A6NxsDhSGhpEiYavWTGS3e532mWKccTGrjaNsUOcD2n+Kciew7ayRiJgolhPI3NuH6fgbISGYYfMbOU6tzdo6EpiD3LTCEFOqb9xT5PniHMFQ2VTBKq8VP/14F7DjqryddinR4HeG/s8Ej4yq1MCqPqMeEFHrMGEjQSSOabk0wKP5e3pYqRbw7bz+8lIDdrsZzmMX1nYpAjI5DnWi33Jx0m2fkVD4TGvAU5IK3HeEdDRaegMcmPH9a5IZHEbDFncLCmq56ZftbYOvM1VuNZiMQ7QbsNmDUtD9yNEf6190Gx8Rko7G5oPA5gAQGEJ4p5x5cj4wyqkCZXPg9MDxiL60jnMVBFBWNWDCTG9vrrrpcZM2aoppkZRe6//37p07uPTJw8SYH2T370Y/nq174qa9etVanMlKlTtMIogPufffHPpEP7DvrVAFcE7vj+Jx57QuURYIAB8vB9c+fOVaA/8vSR8u3/+Lb84z/9o16mV//iarnyqitVTw0pzQvPvyADTxmowB/s7N/+/d+auzvsfzDWB/YfkOlnnaUg+5qfXy1f/osvq277icefkHPPPVelFmB6x08YL2tWr1Ggf94F5+k8GXAfrcAdo8JgWPRxx5s7lJF96IGHFCCDXX7hBZfKTJ4kt996u1ahxM/RJoBOZGiBBOj55+bJvr175eJLL9aqsNS8Y4zu+e29Gvg5ecokBe7Qq0+cOEHat+8gP/3xT+SKK9+voLIKuMP7oEC24ZgsfGWh9hGeiBt+fYOMHDlSJSlYi5DrLFm8WEE9pDGQj8AzAGnJ88/Pk159eqoh0r5dB1m6eIls2rRZpk+fpvIieDoglcE6m/PMXDUCAHgXL14sb2x5Q0aPOUOeeeppGTVqlPbf9MTQidrcFOdJS7nz1jtk0CmnyOSpk2XBgpcUkE+YNEHXyzU/v1YuufQS2bVrpz4X72nXpp0888wzWsm2f9/+6vVAn3AhYh7OHHemFkGDAYMAYawHAHew9cuXL1dPzfjJ423dt2ih3o41q1fLvGfnyYc/+mGVg0Gic/+990vvPn1kzJlj5MXnX9BA45GjRinj/tf/z18LGEzsBc35zEDICjUo16IBRS/ignXk8gR89ghAVsMxeW3ZSnl12at1TpU//McJtGsQsJ/4LrUqyT6SdMHuFQV+QZ/O8zYaLcwekgBckF7occr/OVC2QHp7dkG2+b3lbGgMWsc7FVB6Lm0e0QrComTGJQm8z2MKTxYeY+YrnZMWljnKloOn33S9O+9hO078TMwAbD4r5QwtZYRQSkWI72swLX4V607grtmUPLVl/r6krXcQSFCO/Xa0Afp21/trCshWxZVGUJpAcIEXEgZygyCBbvdQUzLCs4fjkoJJS4ytX6HcHyHjT/Iw+s/IuuNPLd7lZ4YGxPrcoG00yiK/ZpVjjWwz0B20/MXK8+ciELbIw87++UJP00mDqTS/gdAzVt2kYFhXrEeiNXKRHYvAnMWwQtEnw3bODzLED+vgeIF7bFyz2NqmzpB6bHu9z72NwJ2ANwfh+VfH39frcw5sCayrADqfz99VgaD0ngzQqvWcLfh6wD32I31HyTVr72iOF4X9a8qwyceO45UD+OQJSOjQSMqa8eV815l3fX8A4bnhUOUBaBS8h+/JgXtsM9n2yL7b4Z29GjNIwlsdG9gm9s8ArJ1I2Qy+CxIGSAAieOeaqJq7YroYrFiemKeeekqB7sQJE1VPjiwxTz35lJ48AK5gSW++8SZlIhHUB8nEzHNmypChQ+RnP/mZtqV7t+7KoiKrDID7xRdfrDpvAGUE8J511lkKjsGg4tlgRaF///nPfiGf/NQn9Vm33nyLgmCw1gDu27dt18wfALa/vu56+eM/+WMtIsO+gsmEYQBZxAWzL9D3X//L6+Uv/vovZcfW7fLggw/K7HfPFmjDofkGgzxvHgD1fmWft72xVedqwsQJalTwhYsF8pgRw4erHAiMO0Aq5DJoO5hZMNArX10pmzdvViANoIL+guU/a8ZZaphsWL9R+vfvpyCTbQawv+nGm6R33z7qDZjzzDPKOJ8z6xxlj3/4/R/Key95r4wePdouDL/44H145JFH1FsAtl/1/UuXSMPRBp2La66+RsaNG6dtbNOmrdx80006lkOHDpX58+fLzp275N0XvUuzl4DhnzJ9qrLuU8+aprp9aP0vOP8Cbff111+vEikA44cfekT27d8nl1x6scpWIMWBUfH7R36vngZ4ap599lk1DGCkGNC19QV5z42/vkHnfdb5s2Tec/Nk+/YdMnPWDDVyfvGTX6jno3///joPiI2Ahv2px59SL8WMWTPk+bnPq6QI4Ou5uc8JipRhjOEZOOvss/Tnv/yfX8pF77lITurUSR579DGZMetsNQywF/A9d91+t5wza6Z07NRRNqzdoGAdzHqffn1l0pSJMvfpuSrbQrwF1tmHPvwhlerAoIVhgkBdnhOMrdH5DOSLAlt6wFSSYgFt+BykWZBVvbr0HQDtYNoJFnBAOfObyCP3vmpwI3OfO/NNHS/XnH6ciQKS9N2AU7wbFHBxLJAG0PO8s/+6GgJLWtyFxtTSyFJ1emAs8bHEfqdUjjQHyjEDeG9kPu1MRkVRBHEeTZlvtLJwBZuezk9WIPUsKDVXQ/aDeJIq2Auaf5NtFDKkeE+iF0nm6AGksRBUve9l6kurlHrMPAfIHe+GEqUaaf0lQOlB0iScGPPl/TV2nQWTDEzr/Ht8QQrA59zzOQTrmqWqqOgaIULaKy5f0ixCmuO9gM+aRSYtBwffXrBMjUAYOJGEUkkTpcbm9cHYm4FhGWGsRoJl2GE/EplllLsHFHuNiRCAWuBH5sG3tYn1iKxcfMXidTwDiEESFvEMascF3KsAHoFSvjia9e8TyLZHgFGvLQa+7Ld1AXlgUbkg6z2vcA0V1c2iZIaHR3PGpgqMNxe0x3miVVnDfDdiAOVjkQ5XBk01pwP+nvisxtj3dNhFoBvbWNHeCNqPdx3SFacbgikRbYKc3SlLZdJ6cuaZwN2iRQr6TM+DGFzS2FgFpoksqmnyzMLGuINVPNHgHVIKgNW4Dyo9In4YVrE+7CZYTYCqTl06Sc+TeyrTCl3wmtVrNfAP4Acyh9mzZ+tlAwkJZBlgxhctWqSgD5/Bfwi2Y+AiGSMAaoB56LYhSQDLDdAO+QbYb2WcJ01QlhhBpNB6I6gUz+7evYdmxdizZ6+0bdtGWdHCnXlU2wnGHXp8SDnAouOzyJICKUyvXj1V/gPWGRpwtB+yJsg3ALQh/QCwRl90ryKFoge9Yh679+ghRw4fVqkKZDEA7WCDITHBof3Ky68o2AXg7Ne/nyxdulT7hZ8BeINZh0SDDBTysa9du1a9EH369lXJy6GDh/R5WD8I0EQAKsBxnDN4DWAkQGqE52MtwwiA1wMBtAikPemkTvrvNm1ay8qVK1XWhD7jXMLYQNNNSQCes2vPLunbr59s37ZNf9+nd19t84b166VTp84aqwBZzZHDR6TfgH6y8tVX1XuB9JDQpWNMwPK/8vJC1fZD5gTmmucgPCAIZm7Xvp0Gx27fsU3nG2sXDCHWF+RBPXv1kmVLliqDiM/DEMN3goFHgC1YeLQbbYNRCcMD/QdjDq0vDEsYWMi4AykTGLrOnTprxhjM6843dyrLDpCP3PJg4detW6/rEfEC0P1jrUJff/DgITmw3wKxb7vlNv3c5ZdfnuZCAYymxfBL31Ma8p6IMTqYP6zNFctXyNrVa4/jBD6+t6qmfQY07WasEA7Z+ilie/LjWCtuslKkA0yuOYJ3kwzUOib9yLTfEUDpOWxpQ1JmME/BqTGGQRajn2c3M48rg1eTN8DTMiapDb4iq4Caj5jqv32utI/HvEqtJQQtvWJaWpNoeDaWAN4DZkyfDVeI/kyBu0YzFp4F6vST1yYkSVDwjjaqTKfI/66GUKjVwc/q+kUlV2ZKOtZgecYzbbsC8JiAIU5WcSmW0zbi+yAHgcTLNeTxbjFpFYC5p9eM+eaZZ97XQcyIk7wEmj1IM/abB8Tre8QlkAJw2QZmyUmrLAGUAsP7fcxnG3j2qru+pnm/Vy5kD+TVs9/H3QyYIqUnDD8z/pApCqkzuYaCHt4XlRlMthbUA+nt0bXcXMa9HmgvBqsx7UGdw6O5wP04WPaqb6qUqWQ7pR5wr3peXZAf2AMeYrYJi4qDPJSbc5yW2HoCxrCRm8O0VwH3tImaMa7p80Hv3Zy2x3WRg+oc+JXGM6Th03mjYRXdj4nmLrckn5e40PWdPudcy7wYS8ZF6GdVEG46q4KFTZ17YtxLxkdFvvcsHV1M95fPORgQgD7ogwEeT9QLsgbq3rk+asYvfHm+p1Lwo19UHFu9yJBSDVkjjh2zYjzRq5E0zB68w7Lh/p6SNyp5oD3oDGXuj1r6NStARG7HGorfFRH+/j53xdIIpqcjGeVxT4SYGAIXvA9ZGPDCd2r+crbV26fz6fmFyZwCwOPnZG0S1Ei3OAxIu4j0gkr5fm3cWBWTzJKtZ7PwmG2AewWf1cvW3facR65zXio5Ixkv2ZS73XO42wUp0rq1sU4semRr3qV6aal73Qe99BH8VbtPMW6UxVg9FBuI7Vu3q0wJhgFBkJ6ZKb7GHqZAkbmnXZeLjDJ8wRjQ8Q6l5a3d9p6ckUzlzB08Kzj0XNE4vpniTeffNas8n3TtcPW5W7xFqwLcwWuw+vU1CtwhGdPeMod2CuqzMYsgqyAXWsrB/Qc0fSiCpk/Uy7LHTJP2J0EeY9k6mJElB+F5GyjtsLVn4ZQJJHqQXcE8FljBZDE+1jFQlIvZ14ZmPGE6TFYzrdAVR1CMMU7BibaILJ96AmjmRoiEWEQxBVMMtt2epay3yyeq5iGCNk1d6OBbx8S9Efnn6gF5bT/Ata9XJdDAiLfiHizSFipwx1mI9eQpCUvvy6RZGivREmckMspYWkX19LVqk4yRHNHRkKMsKd2bjpIt/46fBbrNrK1x3u2cLbKy5GNhhIfPUdLPu/HiZ7deGZqmE7KxcitZUIqEHO4bVH+1omxYkwDVHnNQkU893X3BiNbMPr5uquRNudFIPFDKLhS8E4ePHNa7A3PAY5wEknoEPOBax60ORmsWcG8KtLOzx3OgpMnM9GB1n9EMkNnY90egwQj4mg3UTFlD7G9+GOWSklyiUrNQK2QvtuSz/OdM/+Xvbw5oL7Uzc0kaY9yMGavKwNOMj8W3JKCcsSH1AHzJskyHbNn4obu0ODzsG5s0wHJqI10WHgcQQSVzTHtn8mdXSWdSv1MaquTSsfZlB2hd0F5YLEnK9PDDD59QzTvah0JN+K/oR+2YxjWfr/80d8n16GnCKux6AjqOY9yjep1nn4lrnmyEOjyyvLvMuBHDENAfgE3NfhAMQt1rGQCouzfC5BFUKeBT1q6IAVCmprAIdCjjWrfnF+uCBl+s5Fiz1orBKknlFHowb7S6qg0E6fj4EMYLlz9MgWrhzDNGq5AuJOPBPVKUraA/Wnk1XYTMteyZN5jBAaDfARzHuGp/si3cvxpI6AW1bB1am+zSJTtt4D2BKVx4R4vMFY0dUWgDQY0/3uUZngpOB86MH5Zq595VCUbSxtocluSDMZWjN4LGmxlGDFQsV9jUNRlyUutznT1FUaUTlZ+d41SAdosvMX69COiM4xmNC84ZxoAMMzwgBO5JFpFVGi3AsxtSLs9gEZ5osEf2WddRYk8bv8B4XvAYIUvPvtjPExtQ3qM0xJx0QBpBvFqq1rylEhAch5IciAy1E3bghQG/NRe469SrGPM4vhwbGIiJdXeJrBXyCbpo378E7lyL3MsxeQKNRfUIwxBR8GvpLPV/x1qoF66ST3WQG3X2OiLpLDPAbllbGLRpzH/as5Q9JWmYjb/2189WbQcBOg2vQMkowHWOhtpx+w4bQT1Lwvdgn2u9BY1Ptb3HonuGA9MJk1ZDKkjlGCkZ/4GBSHdGdsmUJD45geeTjCxhlF4ZOUgZlzUm9T+/AN0To3uzuYx7WuwZWxgXXJOgiQdZRsE093PNApqxQeHvEUA39pxmtyVow+NncuDOJhCc5Lr2Os31RRTSGYagl7QRjtPQKDELzQHuZBzrSGTqAe98TbC9/DPvc/6c/Pd24BQoDgd3AnbhlEnMYimorbY0dc2YR0CWud3SumfuXm9HPufGJHgbQ2BK6buynzcG2pOxnIHXdwK8q+59+tRS0yMgZz+j8Z0MzZyy8rO9ak2kveHUFg7IEuNYJ+hacXfI28s0Y/EIZjOKecnSe9LtH86kWO3UVpxf7ZRDVWzW4jNgS4+WLyA/aPSCiEYgsULMdhSAvN2HYSBTye3yJZPWpo8Tg/68pmfSUkdzUccjZitQJrPcsci822XoBo8G99mG488Iqu0JZJJ97Nx4wbxqyrZMdmj9NMOLXslUtCVIKuxuLIA7x8eqZLrmGGsHefKDizoGLOYGs132vt68pLr3wECMy1dsXbsvxw0jJQ24l+tgx7R2CAxS/vJirMnI6Vv88k5z2tCg0hikCH0nQPt5s88LRI4HmNJzE5YH9xONT3Zf50/XhiY3L2VSSeOX3Vcloz8UlsqfbYDQy9UrO+wF1Rq5yEvGVJr83E/IpV9IW0vnFPeVWuEwxi1wM9e/xznD36NRwjSS+DlBf839Fn6goIxkle9T3U1aAMoN6+AJjOcEDWC9Z8naOig3YH9MgGH1lYqJ+T99/bVp3bYauNc02oM7A+lBrwu9Ixp8CWOVVa1jekPf/EZaFOdsJA7S2c2Uw1g/rZwpQcaXlpZTP+IanLOUo1COgznTIlZ+zjGbTrzH7Bl+iqVgUk/J6kQqq+xy7+uqCGs6tSMZA8WgJSPHwbcWvPJ5JfmAIPbca2zrCTIZM3BxZmg76gH3BByyTdsckJXPcf7vCDxLgIdriqWRcx9rcxjiJr68ql+lzXqcYLiqbwQxJTc/WfRmPL90wTltlqQ3lCIEA6o5xkYEXumCysc3HiDBCs4XZ7zoowzIov8zFFCxfprT3vwA5b8Ty82vCRllEkldYVzWgM0wD1wT+mcAWMlV7RHqft5ZUHlwfdnPCyaQIfn5d8Y+1QPt6eC3uyK94pghsPBEZpvBl0I6M/WsqaqPpuFUMn7JqNdbz2VHQ1NHQiGnyJcPmRTKIDLlUTQGdUrimGE1spJmqay5VsLgKW3z6awuzyOdn/QWlzE0IDjtmKW8czemjQnBrOstfe+oIeLuddMyZ+6WLBg7BzJ28RQltPmdpcFMjgnPROJrXy95zw4UtdIKglxigosc+9Xea/2AGxcvXCKs2Fi0q3YaKVehSsm8GbiMqWe2qiz1MmJg+fAMqfee0r4JngcFKj7h+r2W9c0kOI2sOAt6Nc0oAJEBDnNbG89sEigup3Shcw7rpBWu8ZJqusRiXnILKeUNJ2hPdn8L1fyfaGkMeotMS2PHn1naOBGcVp1hSS7gI2ZA2wvTKMA0wyeHyRHARzLH7iOHLLmbTL/DDUIHo+pV8oJGcZ5rt5f9pGotFOC6dp71G91YAEnLLCj0JFQtrXAdeYut3VFjL9DGe6XWJg9Ef4OONQ0H36OUtbCdfFYycDznfPEdIYuKnoO2JmMWHZ0AlYQVqS05L2TV4/FqZ5PvF96F3t+kYW8w74DuNY6pp46kJyAB2pgZLhzicU7xHFW2ayAtvEGoUGqexYg9MA6q4HfDp6UaXJBouoSQA5Phn7hOyOan3POUgHk8BO8JBpGm4Olk0JcNAbtD7aXSzlRUzQp2JS9ptjDoJUhVgV0z32zGvSnAGxdPvUVJPWp0ZeSLLz+kNcABl4jruv4Q1r25m+V4gGU82PB3XUB1vBIl1vg42IIctHPMqhisen3M+1TPAGPbo5ygdHg3krqRIKAeeI/j0twxTn0PHUvBpNnNWgLgjRge+Xen/gXQjv6X2d/YAOZyLQP4aBzV9M/bqv2JzGNm6NQAyDrrBAGryEF9ol+QzaCoENdc6lcGsHNQycs838/6HE1bZr+pwv0Z+RwOO2NIDXRZcFOco6oLWi8zrbqXTuv0xeqSLAGFBtmwboNW00QAJaqgci0jLeNv7/ytDBs+TLPGICBUdd7OKqPNRw4dkSeffFIDT5G3Pr0SKqmdrZq15+OK70V6RgRsIt9+aXzD82ycC525rcHCEEGALipTIsgWlx01v+gPAnsR4ImsPKgAClJn6bIlWjUW1VyRkxyZe5D9BQGyNpZl9h2Bugg8hYtdr/FYFtxTzOnPdbLtb+W9YSPcHNDONZikBm6YAHTHC9xkPGWmCvfHkaNHdQwSY6rFg4z5spalkTOZii+aZHSF6asFpYWun+NgKfYI3stl1BM75/IYa7+9f9nS5Zql50S/UPRq+OlW2ZVnlwXSlfOO5yQFQQvbl9ZgCwNVzJmesncENjMtg7xzfhDYeJVfPOadd7e9oEZaYRwUALA4BRoz3uoBdxoUBNwWOwO22grnVL1yg4GB9Gq0MQDZ20zgnn8mfy7bp/EU+rW2SnWFhpz13BN8hwF9ywvO/9GYpkREv8u9iGlumUc8l9RWzJOCcJfnUQqDdlHSxHgn/My8bZ6NhQG0Lm0szCqbcZ4LiYH3n9l+LWKJ8F4rEmXzTwOY46OGg1e81bgqfH+QypAMaWx96FmXvOiB3AjAnG1OmClcXBGo234ppL68G3VthdTLPJcKOR29kYwL8Pn/Q9NBVi7i7CbGwCGHbY3uyHPb4ufINKHlqQ8f1vdqIBCsKw8840GInyN7Q1Os/x964DUXVJYOrnRpVafJS+9thJHOGRtbzUVvckD8VoBwY2Oj4xqogxJg97bYgqzVH3OO2Mam2Hcu+nrGRwTsOXgvgceMFU3AuJFxiyxtakc90O6nQfpO1b1a5D4v2sjAxwOoMcMqX2OxTfg7AWlkufPnIQc18pif6BdYd+Qqr7ffCU50DfDgp2eIoMhZONKYuorcw2EHW3UvatYgJRRgakPeW+6d4vC35+m/AzgvjSGzLQQDEKD1zjvu1GwrqLLZuXMnXe+oqIqiTh//5Mc1V7ux6QG4uysa+ePPnnm2jDnDjB1tQ6zumOse845TUtEgmud90CmDNJuMbblCD8o9QdBEFs0MGoyGZTJY9foqZZVRzTVWEsTYodLrkkVLNG85MqmAgWcGGfRhx/YdsmvXbq3YCuCu10aD6dvV4YDqtnfeLedecK56aPSlmT/8ovVxj14sAnhb73aocE7i3OSGCsEiL13eJ6rV9UvRCseYPj2+NNUdiR80Edl+/BwDcOceQ7thmMAaAyiw1kVQXz6LI3jPSRlezioTUJaQ0oICcGqf3KbEtyAAdd2adZoN6US/ho8aLsNGDU+mikr+ANemAAAgAElEQVR1gqQpB+dpLUdJYFjfakTjfx5wxwI3GndAwyxUntQtV1EYj8A9cjL0jkT2Wg14XePNA9PHO56UfQBcmQTL0zEyD3zKKR44gYovYZt5Z+rO9FiS5rQp3bcuQyL7b0GytYG2ui88jWbSt2OvoQ9ulJGUo1o23j3qzbDNXe9A1v2aB2kSnOq5jmNCM9xAzgJDGcy4Pc8+52kR9QCwmU6Gl/+rZFipDtzdaXaoK5OPtaV6/4q2Yh2qP867oXFIKrEq8uHnBmneYbLu+LmNXZHyUc+55Gkof9IIjqJCa7rr6D1V6BALORUekCqGXaVHbixZBqQ/MI97vYXHTQ8gTvaDeYTxO1wCGDQUsABQR/ozAnekJUNqLQR/4LPIMBA1Zfhcq9atPDtFYzZTc7ZF/fe8FfBO4FvPsKjHRDfa0gw4Hm+7mjsKyWo03UC2Eu2y0UMhWBKUh3Djl0CRu+Cb2+d6/UqgPfjpDIyFJjYG3sPvDFeUGT+Cx3QxuWbONko5XWjez8SAOKtW+exG5EjxMozAM15o+cUUjTV8Hmn9Hnn4keZO81t+n0pnppt0xs7OQuOYt0nfwHRu+mZW4fPDOwQPaWYWB1ERw8ZnpiEkGx11hXG9uuzCWGUGndr3l9dmHnBbLKa9u/fKc89ZtU2kpESRHqxB5PtGgSOkKRw0cJDs2LFD5Qw4o5B2sF///pq54MYbb5QzzzxTvRR4D56DtIFt2raRvv366ppCGsg9+/Zou7p17y4dO3aQ1159TfOJW+aZlppjHZmERo0cpakh8Ryw39Bv4qxEmsvUJzeSwJ6/8cZW/T0YKTwD6QPx3eiLakLDxkHqyBt+c4PmM0dOe6RNXLp0mQwefIp07tJFVq9apd972mmnqSGDVJz79u3XCwtpJnfv3i3f++735cqr3q//Ri52GApIG4kCYpDddO7cRXqc3F3neOPGTS57EOnWpatWoUWmJKTURN7+3bt2qwGBe2Pvvr0KlpBdJq63uGegqbYzibIcz8fs4Egz9ICZC6veSX9PI2cAwjLfuJwgpIZVxrzGCMg8ZgSfPq48r3Q/J48DJROu1Xfjxi53k5ggheazc549oVljMAwIQsVcDxs1TPuc5B++R/PASe7zkh7fx5PnnYE162PMpGETZ29WIieerW7UEfzY+Ve86t3srKxKeRtlEjXtzlRpNPiiQZKMwBDnoXPC4Eemr2RJKVSG9aDUGJBaOlR5NrmXQUGcyzsSYHfpWFrLWVvj82IbsfdNM99CIP9gfAlWPcEhJUsGZot7EiAXe4FzAqmGZo6KID2dw4VuPIFb24T2+eBBKVhpm2w9X4JEj4x7DDjVMQlrxa4LB8JOjKkEzi0L6tYZyKl55o+Jpcb1lxpyoS+U8pB51985626xArWvwFmmpRsTBsSxqIBI2l72Te8v/xYlCryaLsbH0jsy2ICYxDxVlMQwU5iOaPQYM33p8QanVvS35kdkznn5Aphj0RKoE5jjffgPjDs2RA7kWTkQv4crFiAf79GJbmkR0HTDnAgJzfGC5AhkGxunRsEss7iUAteKAzBZb3TjNsLgN2eubB+ay4ksUfkgqgbtfA8BZ5XrmO9hhgsFcxXUagRp8feRaY/WcQ1wLxqTxJJ8T9SSs6/8Dr20vXompTFkd+g+juvKxqfIZWy7236mx2hIJcnvqDLiYh/TuIc+xMtFgXsO/n0MOW7vFHhHEwFIUUwnjmGV4RYvdfydEjKCdPp90/oJpchzUprAW+fIs8LkXh/uqdSusIgrD+nwJWmuPG8+GM/de3brWYP89sj1jb/fd899csWVV2h+cxSHQon7Xj17ynW/vE4rrKJ9N91wk47R8OHD5cEHHtQKsgD6eM8XvvQFBcIPPfiQnD/7AmVYX3xhvkybPlVWrVqlRY7w+Usvu1RBMJj/wacM1iqtjz32mObBR/Gm2267TT72iY+pwZD2VIPInDlzZMTIkQqYIfk5/fRRmlcc+dKnnzVdc6BzzXC/Qo6DfPgoAmUs/AKtLoq0j8uXrdBKoaiYivMZxaNQnRTVbyGRwft++uOfykc//lHN+45z/c7b79Cc50gruHPHLpn/4oty2RWXy5bNm3XMPvbxj2nhLbQJhaJWrnxNnnj0cZl17izdPyywhTzqGItP/tEnpV379mXwHd3Yuh0LNzTd5mqk+MQjTR6BHZaFal9d0qH71mUqWtFQ97FJsLhu6skaSkxaaCHHWM8vBvM6Y6ha1gbz1uB9+/fte8dYdoD2sRPGSo+ePQrQ58ytGddFCkeMQ/JqBCM9P88Sgxo8H+V7h9l5Cs9FAscA9IgnSJKKPDi94JBK5z+ChF2GQiacAdWxzTmjShBsx3ZhJuR3TuHF8TBv90ao9MPXhsHUKvTnwIyZUVQ6bplOTPJi8293bvlVtc6YTlGVC0ePaBEoe9k9VLo/PIBbZTIhtocFlejlqGo2z2sGuFcy78lItXmJsQ4ca8pUCFw5P0r8UQ7l408tPO9l1deTIHSSUGOEkDqRGWDA4nuwKb9Ts+8c89S/gdk38shcWroujkHu5LE7dcY/N06SJ6Di/RxHvsdAu3sU6GXyYlKYex0Tl/1wDhnsb45heub8zwrAbjMfGPecLUyNaiSLTNUCANg2V2rBruUMOgA3wDjehwsxB+5k5MEgYcD5bwJ5Ze/d3YILJVpebyeAj+CrKRDfFGjPP5+z01VAOAcjSTYRLek/ALgTsKeDrALhENDWGBv5KVMnYKtqjeBnCSD7G+qB9/j5uEbrgvf4PL8000WaGQ2lFH5BdqGPyLX8QUVU0yceSCFdXf6e1PbAGkfDJL0/BB/zZwY6bPZLl0Xoz569e+SRhx5RpvNEv8C+T5s+TYvf0MiI4F3/HiQG+drPvTY23F4h0tOoBXKndDmVDEyOpctu3kq/8YjEqkgLHb8VK1ZoISVUCUUl1zVr1siESRPkZz/+mQJ3FFzauGGTzsfGTRvlhl/fIP/xn/+hgV03/uYGBe6oEouCQ3jBsELlzG/+xzdlwYIFysSPmzhegTuA86xZs7QQ0YsvvqgFngDcMYb33nOv9OrZS9uA4k4A2Dt37JSbb75Z/u7v/07zghfgROTZuXPl+eeel/MvOF9OGXSKAuiFryzUZybgzmBUZ6VhSPzohz+SL375i7J69WrtNwwTzMfq1Wvk9ZWvqdfh5QUvS/t27bVvKJq1cOFCuXD2hfKb638jn/jUJ5JU5s7bTWYEadWOHW+qp+LCd12gbUWhog7t22sbsabfd8X7tOAWqueiwitYwdtvv10uuewSbcc1V1+rP+8HT0VyqzvoStpQK9VeA97pxg76Uu43/gk3u4J1zSBTgH8G0xVytWJllc4pBquGzRuPUDXkU4Cisc7u6Nb+YK29EwGoaJ6me5w5Xf80oOQAwHPgs90R3OJ9UeJKPXP8Ge9hABPzfpg8gnveDCB7etr3lH15uXm9D5iqLwPGBJslRj0wu0bwIv94Obd53g/rc2GY8NyKZxPaqv1RkGXekHrVUXPQHs9mZX9bWYAu+83KstpXAPeQ597IjMYlNzoXShKZ0VKX/GN1W5e15ZmVAExrAlMrDs78PfHuLUB6llkGQaGeotU+bwGkXA9m6JIodH4+Fi3ydZJkNV6RV6U3vPnAtGvAa6zI6iHqFZaUSmbU82XrswD9JrHKvXGGK6KMxci5SgJOJ7eoyWD/ZAyQrTWmx0xf5J4QZkXTINUA2qlqiFWV6a1QwM59S8b97QDuAOH4YoBpAnNKXeAGxgvuZXwX/o334veaJN817gTqGAC8F78D8Fd2Yr8Vn+Cz8H10HSv7lM9ExYIkw3dcl3zYVVUAPoKyqgm2TedsDt0nzMteIaVIbGKgfHKQR+byLfUnsOxcbKWxSx6xWnkMx63ye2OaqkYMivjZkgFDAJzJWdJ3hss4tbuS9iAh4SyPF1Lh5okgk5dT5casqKhqJ3HhMkz/Vv1arRQnPTcYAlVgl33UeQ5rw4BC4dqL3U05Y/3DAO9zn5l7Qgs1xX2jAHXsmATe0++YISCrPZD6GOfZqy2mOXa3YjxRa7wSxWAVLuImNnQBcG0EawwLv3kBZCEvGTd+nFa7hHGC4MvRY0bLj3/wY3n/Ve+Xvn37KSCF/n3cuHHyrX//lnz1a19VNoXA/fTRp8szTz+jHsEJEyfId779Hfn7f/h7ZZQxTwhgRR8BHiEPAZgH6P3jz/xx0qKCoe7Zq6dMnjJZ5r84XyUlqMJ53f9cJ5/93GdVYsi+KBDct082bFivbUOF0A9++IOyfPlyeWOLAXeAZzsi7WDhOrvxhhtlxMgRKtOYMXOGjg3O1TWr18hrCtzHydNPPaWVcIePGK6fxfkOcP2Ln/1Cdf+QvaANd991t4w+4wyV16BPaMv5s8/X7wRjP2XqZGvnuvVy0Xsv0oqsL8x7QXX2YM7uuu1OBetdunaV6669Ti686ELp37+/ebTivnApm4FJD4xjYSQHgSnjja8NOsw4BgTulMRp3AILgIViTSZJqPUW6hrydWOXapEDn3aGltBBykotm95agTvWGKqfvhNadvQVYP38i84vx2Eb92tg1mMieK5FDTaZbfZNwa0CXGZjcSDoRgqDRuN2pAFkmTc8LSFIDpfHgBGOclhb02lo9VEMXk6A2+U5jmXNKArF1UgM8f1FEGUWyB2qXGqRsZZFgS00Qpn8TC4V28e/l46fcL5xf0bgrmvBc93nzH9+DyXSye8dBjwrQHZWWo0A779m5cwCTMNxWeO5Sucug4ITkA5z4Lp3zrm2MUiB/DDRWUuafge0lqGoVZJDJtmiy2DiuLGvNOJoSGmxNQesreCjcZ03GXx0iudDYSTaPU0PAPPVa4pKxFDWi42ocfdaC+tJa5Rlz9JcmoFYrDOOV+xrGfcUe0qNG0q0uJ4DYE/z1ZAh0Rp2rJmMO0E7Hkzgjr/n8hiy5jnjauuyAFroGAaEbH0um8H7lZF3QIzJwGXS2KvG8m/03Tztw5vq5TPPp5XysqB/jONa6yQrf0ferCrg0hiLWdWt3GJOY5FAqF3ocQ54aNc8j3KeKnDe2O8CaCixrn54VgHavJ+xH2Yd15nEsNPS4VfBuGtuWzcIcuM1Za/xnZvsN/9LronTC8alN4mZi4A9ekqCFKrGeAkGgP0uY9vzwyW6faVBXnn5FWVa34kX2XcEUHL+KN/QttebH9/vOubZmyzwM2SCCVkv8j4Zi1PLiJTOkqABrUdQ8LmQgSxatEhZbowhsvdc9aGrVIP9/e9+X1niTp06y4rlyzXrDC6E//Mv/0f+5Rv/orpwSGLOGD1akAt/wfwFKnPB2fSNf/6GfO2fv6YSkaefelouuvgilfodPnRY/7zrjrtk2lnTpH+//rJw4SKZMmWK3HbrrQrcAfzxGUhWkM3mB9/7gXzu859TQMtLE+N1/333yznnzNTnLVu6TIYOHSpLFi9R5h9SlE6dO/klVL6GNmzcIL+85pdy+RWXq6fAXNgNsmLFclm+dLlMnjZFtm/bJi/Pf1kuv+J96ro+fPiQdDqpk3oSzjv/POncpbN6UB979DEZOWqkjB07VrZsfkOQuvTC2ReowQLZ0JChQ2Xe8/Nkw/r1csVV75cN6zfIvOfmycWXXaxSyLtuv1MuvvRi1f7/z9XXyoXvmi2DTx0s1/wMQb8zZEwqDubGRzimcVmiQi8lazlwL12cynh6bmc/R3jncB/z/bauqZLL6wEUACe/mFVyIcY4K/BtMI/OnKdObAXU2I4Rp48QBKIWbGdhuCl09/z6KX5adc8FCOb+Ko+Fa3kJHD11KgwBgI4kX3VZUs5YJhIrZIXR+59gPZNkRJkTcQJZZ3Ct9GKodtlZdd5lWiHUNcXpfMoOEZ5Bmv9bGWMfA8yb54yPH9GzpU6mnCRHiXnBCWg5yC6XiekYo6FCEBoxURp/jbL0FKbuIQCxoylqvb2ltoYxLUkuK9JJl+7W4MXUtZu8Jl7l1r8k9leBu2bRKYgzGhX6eb+nFOy6YoIVoTHmCq4Rd5GAuXlAdA6lwapHwxBQyaSNQ+I2Q1Atf6afdfUHvCjq/UH1ZzD2FcA93uclzNCIrIZ94VzRwK1J/5thDBvrQhpjR5CB9hSA6h3RsSPBS8MqB+6Vi6UJ8B6ZdiuN3ZDkL/g7ADY7FINVNVK3ojAHBpgZZXQiW7VKpcDJMtEgwOeVrT9yWP+sB95zsFzX1VSLDMrAoAK828BmNIFGVtshz4OqHpCqAfKZeaeLqMLmK1nrTUhmIjjlW9PnA7OvGDWWMefFmGcACF4IPjuBpdw1mjZ50bHIeDqaKAWO5oCdY5d/V2PgPX1HBYOfGwBpw2XgXveDB6k2Cdyz/O7JEIrfHw4vtiEC97RGAmudpjZ6ZyLrX9FmpIoE6HynXtC94z/OZTrI6qzb2PeqvZi0pGFtKhtahymJ35vWt7P5OfhIazwbN8zv5k2btOgN0icC6G7avFn69u0je3bvUekMZDJ9+vZVuUf3bt1UN47fYR1OmTpVfw4tOgI8582bp9pvBJ+CZUVBHYDc3z/6qK717t27qQwQgabr165XBhtAb+OGjcrkI6sMvIvQy+NZGJMuXbso847nzX73bPPG+FpBkDI8BF27dFX2esCA/hosCsnK8OHDNIBU+x4Yd84T1gqMFZyhCnCkQSVCCCg9dchg6dOnr9x39736jK5du0r3Hj1k0KCBKqFZvHixDB48WNsMo6d9hw6aMhNgf+WrKzUwFtlpli1dKkOHDZWDhw7Jrp27ZMjQIfp9GO9hI4ZpEC+y94DVP6njSTL/pfkycMBA6T+gv/znv39LJUAzZ51ja4y6a/aFunRDPZY5xrWvJZIgrEcbOwcUnqUIj07sZUXWkySfyciGCuWgZROCm15aWjGlVWvUEHonXlhXAwcPkhGnD08giX1jv6Nxa6DKN1usvhvO/xz4xgwhRsTZm/XvIetKOrv5rGwACP7yc5DgKZ4VkZlX8OcBwISWBO9sqwEr8w7osgkePqvVYPezekZUBx2yrwDtVcgp8p/F7uSecbRXNdieopBZn1pJUSehdI9XxBPEtUWPLFqsTLS218AsgC3+Iwbj3k6yl2hMRODuIB3zZ2w2+RYD4iRZaYDaOJZf+EwKVHWDlfOXMuC4hwU/Nwac2VpCggJ/OKUtip1aWSY3SIxat7bKrlqroaKoWTlw1iQ0iHFhXQ7ihdYty9kJE1AP3cpgUTEuQR6ja8e16CzGl5OSfKQlYuDxZaCd50l+RsW+cU3R+NY11BzgzgVQBTAYiAqWB/+hIQDVGAiw5Zh0lbS45YP3gJHnZox6OW56gij8DiwM/sPzqI3Hd4KBx6GP78D7FcgfPaLvwfPjqxL0NkcbHlZnFavHcdGNTFCVse1NgfbiUMvQeu6bqWAuq8BtPYMkAXeC6uANyJl2tClvd+x/6cAPB7ufjIXuNoxxFZuf9z0C7Ti22RkRdL0ue6hi3jO5Rmk9lIB0rR8sZT/gPUbgHg2oOD88WWOFy8ASxznRFleA9zQWIUNNyUgJ8iU+I7ICVZceMna8Exln2Haw7wBpyP2e1ktYt6XArszjEI3ItF9d25jkC3hW+Razr67nx+TaZDn2lGkmGJCcC2U7zNAueQNTCrBQUAgXx9GjmoVFiQR3/MRc5DiULQ3uUWnTxqoRamCtuz/xec1Ig8wIxU1ZK7r0dYxnAdgiHS7BtXYdz/MATZ6lh48ckXZt2haBdL4W6cUwkFPIOqrOMXtv2QPH3M+YKz1jPQPEwQMHNXMNz20LyIxB3MbQHjhwUAP0tKw6GahwHpXP7CJoHj/H+a654h1oE5gV2mcLrkwvlWKIBrXZey1rQzyrSx41131T726A3qQdfJWAa0wHFy5yncpAkGEdwChbvmS5BqK+Ey+A9rNnnS0dkaJTtb1gkS3TEsZIS8DH1HahUYkZ9b1CYi0C4RrwTE952Ii6nzOmMpfD6LrLWPZ645PWVoidUyDjAYi2osvVedO8ae0BM0bRf8MeLLyFfe1Msd9XaGfrlm2sIFEMMnUQm6Q/WWOr+mLEXSHZ0Eq/LpWx7CblwysZGm4Y5tcM2sqAZ8pllLxs0UoARvFM9Rx4LYMSi+ztpaGEfzIYtdgXRYsU9GoygMLgIXHCOyjdUT6PlMqoKaRVjb0Kb5yfmFLa91FaX36eHwXmwz5CpVQ8W4umFhKXGjgUiawks7J5T6y7Vj62WKoWDZTc2KAU908Na+p3jGed8ngEsuVpbGI66Uz+rPdeycNRZtpL555/feHhKFIlE0fo3VoF3Esd4eVXwbpjQACg8YryGIJ3Lgb8m8AeXxrBeHLVhdzVeK6mNGvdWv/DZ/A9zPHO3xO066Vw8IBnAmih7uToXntLwD1bGREkR0BVAky8gI+Dbbd1WoU8KgAJrbXAGuTgvTHgTvDMQ6wojGDIo4ppj5dWvPTiYkttKIHLYgDTIszWUD0mjKxC/t3lBW5jxu/WP+vIdKoMnNKZm9Nl4ZcK5pgtJp6CqXH+F03+UgaEMf0ZL6lkcte7ofjzTC5T6l8Fw57PB9uirvk5c054pdX4/QDwyO0N3TPnJO4ZHtKl8QrBrKV5dwxok23/cZ2W1oPLYXSNR0lScPkm+6oqriQEiJFU0OcH4B7ba8DOWmBGiuX5Ta+MrlE2youx2HOyrBD1DPX4nBxEhhzo3NNsc+6aTgVZwh6M3otojCtbjaqqwbuYgqIi4Hfgni/lEnD3X7J9OjclUGKnQw2IxkUYMmwlQ5Dp4lIhKNbNwEUcNebu7dT59xR6rs21wkDM8GAudIUm4cxnf/Wi96J6nGu2heuk9gy26QVQX/DiAg3mfadeCtrPOTvJomzbGDA1MibX4tumKs2/G3acE2Y2KRkuvu71mTRcna1VGYMPZryHaYBH4JvArl93EdynOXdmNh9DBd8tTEqhgDaLMUjzFIg1W4dFJiL+Wz04vqFxL0JO0eKYebOqXuxDJCMam2N40syILKohF9llaotO+cFSExSp84Q9oCA0VD72ir806gncS/eCLeCSPj16vu1ctVdx7BSpPrU+gwe/pjM6vterzeJNqFyqNRF07ljbgX4RwzzpPKXh59+Pfh0+CuAeKoqqEVWu6hrbUHfs3WhSht/rN1hqSJfk0DCLQbJVnm3fRxj/8vo1fMD7IMcu1n9Wji0C4BknwnZrjvgs3kv3rd8bWg9CmX3fv42lg4wbJw1SOPgRWBp/jgYSTDNjDDpE5p3pHwnKYy7L0gJzKyky7QDw+DcAPNrFTDMYAIB2HrCaPsjbEZ+Zg2N9dqMC3PJSyPNu8hDXRV6Hba9y0ddbYFXgPQcoOh8EJmmD5ZUI7aDmS5/rIBB6WnWjcYG0EGnXtp1t1Ap5TJzbUj/9F6ULq5GsMrFv8aAoNp61N1qZ+fdVge8cDKZ+1JGj1HsG13mTAD/IZrTBAVjgTIvtCdixPOUUy/IB6aT0ozIxB+VA1wJMOtDJGIbcIMj3LnTvr7zySt3z7UT8gvKZ8oVagIQ47rkxnAwyXsgwnpwRT382w2tGsJGD9riPkkGbP0+npJxxpHSmRA0/LjRUwnN2O3lWGMRF1sq1jTomCt7dHmFWE9c6pv1QS7kV+9vbZ2PndSVT7mm7hK2yqxu4qW3FfisRDzxTknwgZPrxKrFWSdJ5ppRyjtaVp6EjgMqQsLJUevZEuU4IvM4MUm1baDvP3PzytH1vwL3qnFJ4E5MDBDYZ72eQn42K//9glLHiZCq4kkusQlEinG9IqoBsOSuWrjgR26ruMxFgPPL0Ufr7NBZeKE5FAxUZq8pnfAyEd2LE5WlK8jCtXug/9xcBN71V8SyNgD0CeY4921Bi90NwcAxMjfOLsQbrTK8Kf8f1xbuGKQlTcS3KV8Nei0aJVmpv2VoYCJnWiLO1BG4q1wizQRCfDLoAapnLnfnJlYmGVFjBcF3qrnKuCQ6N1TbJCItRkYyLcpk0x7aBSp4Qkhylu6t0yFkBuRSXgBz09TwbALWa9cZ16YnII1AvpEfqH3GPQ24sqKxID650eBX1BkLb4uci95b/nZI51H2g4YQ7xCRxVsMheiGiAaND5tmSomdG17c3gOvWD7bSnOl6TxWe06HiJ00RO8OUtAWrbo9RDBkAOx/eoqk87vXAO1lzVj2NaSA16OrwYR0QgHa8APL5b/xJVzHdu9HiJ7BXfRhY/cOHdJEjcwwmFW5TDDrAfGL821haSGjdmRu+yjDgFolGR2Onqw2cDTieF928pc852x770VyZTJqMjHmvYhYTyxdBRmCKONnpmX6Jwq2PscEYsoiEGkHSYOC9TuCt7fU66ZDyizYzKvQgzV2BuVFR2ohlw6QKVDQXwEcjJ39O/ox0aAV2PR2+2c8IzOIFYviryAaT3hMCSsprpUSd2q+SdKBId1eAdb7FgV4e8+DkbywWwXljO9Hnd1o6g++mfIbZZ6ouiHx90eCNhhwLuOGZKXiVgxpO8NxITOyfG68E6bkB7KdkAsVkjVnlr/4Z4WAxe4POHddOKOTFeeb65BxT05nvtzQ2BBkxc5Pqp53t8f3LoC8yM5S3kEOzS6i4dPTSCnIAXUOuDyf406AuT2VIWU/J6HJwaH1zyVGsLOxnSMFpOhNHjbkdWmXvWSREoiubTG8o5qNrggVlnP3iuKZgVS3SZF4OatjT+gIw8RzuCuDIQCe5nTONngkl7q047fBuIRMPQDsy9LxTL2SNQezFiFEj/Chh3IONS6xlUeiQ89YxyNsrkXowLr1cuWQmfjruX965uQSW70myt/CAqp/h17bu6ku6jMW2YFJdA8ZQpawjBsY9LibuH0q5fNMbs2mZPfAkyGNUA91g8XU8K3hvELhH5pWgPWfg0X5rX8FcG+ZjukTTd5sZX4fez6ZKgSlTjcLb0MKy35AR1+/0IndV4JbANgJcrmnVw/tesj1kSQIssY6dG3nFWolSewgAACAASURBVO0dPRYK8t2gICFYYZBH4G7jay87vzznvdqa9r+Sd7C8+CoDheNIMsbAyjU4aeGZgnRdB/Y/YgOeIcXasP7re2AstbLP4t+MrVBW38+PYu3S4+WSvXyeA07gWm6UVMa4NgXc84uE/2YhJKZmxM8B5gGauUmh/8Tf8V7Nt96mjQHxIK9J1gon39l2rXoHsN62rW5eMu0wBKIUh++JLrb9B/ZXsu5oYwTubFNTByz6AP08+wagmzMHCUM4yDVLuCznqPc9OfvH91UB9whI4/O4gKr2Pn6HMUF/kYuZL4wxAofVSxKKBzU1HrGvNW2I+bhL7F99b0EapwoGVX8XTp8q4F4ar8h+0eCIhk3F2UiARQO/Xv9KAJO5iCsCX1Mbc+Bez++auS/t9i0z7rGPPDxKBz2HqUJGE9uNoMa5c+e+o9IZtB0Afsq0KdKnT590PnCcorHL8yV6hdK8+NzpWif7ThBaEahEAKYXVDYX0Sji+JTAPGMWQ35vnRbVSResrGNVmx7Kun2ytF8446l/TPNPmr0w2ChXSGAyeF70cZE55zkWlTnuMYvA3drrjUq4tWxgVunRCWDiBV4pZ6GxSeAe+51pdHmxJ5DlHof/v70z+bXsOM78rYGiVcVVi8Ve2GJRBmy56G7ARjfcCxvwf9+QFg0DkmxZC3OQNi2S6o1YRYl8r14jhl/kl3Hy3KEGVtGqJ1D13r1nyCEy4osvIiOnA9Jkne4611nhhe81r515hOUyGTGb5GvJ8kyt4kwSMJP+lnQkB3EJ4tHhdWx6Gvg6+pyIw62oFvMv/+dfvtW0GBtuUmNGadBgVQM0jFQP+lvhdwda84mzqwy8QWqM6jj2Xuw20QoHdH4sfAB/wI79vgfmWTNnBM42Jincz9xQWhVHZhDmyyYBLOlOqmvYnEqazJVXoGFzqm0fpVympTqEcPYUlA7eve9p98qOJGgPgDvSlfxgJFMFOCgNQO7hB3sOck/ddKIKDt5lHfZ11J2kWnKrjdj+2QDlUZIxSHtr+3hRRg2TbYecsGtMn5H3Ho4UjP843ErzkTgwCZ3n+zGaS9N4ygnydGcEe+LykqmKoapHKp6Nc+XuZ7oP/Yz75/Kn6HSfnyRs/Rmw63J2RMxhVpBBLmrvx1xRjfdshL194E7COcBdBcEaAkDHMOiGUNJhTJHYtdRpt2vIU+fAJZvECGPMh1+Qp8XGVz2gyRaQgU/eY6Czrr/6pjayWtuIBmi/nwW4a/+poGObscrpqAhIenOAuYlY7eI2WqXMYglVhklc4XTNxvv22OvFe20ezOHwDV75Y+NuYV0bJ46ePyU0q+9LGZJnjEFPz79YzgVwncCwPHxK9znTAZoVSQIUrcXeG79IQ2Ch91NQO2vPdcvxUkcjL9h51Xz7lFqwBu52wwhHRypERQdU2zBm/WCpWLSHn//sZ1428tv+saondngTqW5qWJCF4fiEgoXhKA2deZYF/FtuoM8N4Lryd8cM9FB6X3Mo5NBPwZZpBRIYrdILlTwSb1ZDE06DlroNhs3BXz8Cngcm2AbsTrJ3zAnNMnErw1bvmug2UkukfZmSBFityli52c11FWcW5Nw4Y79IH6ncTw6Pqfzi6D/nE+CkdZChIKs7d8fWnwJ3Z9ytKkUCJsoVquMG6zbC1LmpzXOnPcQzUgwkMmZjYfrzV//2K2fav+2fHz/6sdfft75E2gYbL8OeKttajkqBjYwsiBDvpPaG/OYGT6IVqzEL1TLWmeaB4xQrE68sfge7ACEwgo4tqRtjw21szqzN4Tv2uJy9tKnlsGdutT0vau6P1A7TrzgknpqT6wA9bFgIfUybFdN4UwzQEr3BHhQKHk55r4jDeJZ+lzXm45ypH1dPr7zFsO7WftrUIx9dRhXoDlCdstPsEVWEvAQnhBpC5hV6htX2+XD9gDaWg4rKUQ4ZZH8Q+yV4vm8glTNMJhlY2NVj68/lKKsQKV6BGFTg7r1QzFEOx3hp6MHxxuEYj/0TbEi1y3Bw6WvMj1XHuS7d6eObq3as5RyjIo0i4nwRcEdZwn5jwNwQ3b7toNC+Y6Oqp7TI59Z4UmcA5dPikVJIbGYlV56/DYCSsmK/W7dMYMmHtzZ6Pvz11bI85PMAd/pv7LX90BdlhQt8NLDdjZIK2R7jPl0j9a43rBzyxDULYE96kUZIbK7sP/YgVIj4GSyQ9zslGdCLfPRogAL5lUEetmQ4QscMdR8nv9YMjaQEXNKlVZhKDf3qWaoMqq1zsKBu23fhBlvmFx+JnFZ7MpzIO6ezQjQXFXBJFOLWLS99+G1WndFxs/x3q0BjTPzWmMzlT0O5z+wEjMnK8Svlx8ZSSbUg4svzKmqRzAl5is6E5fiFfsOcb1M6Nh0QBhcWfsAogfXOxo9TJnXKw94NRb7LSmaaVtDKmRMp5e9gh7wvVDqq6EMYeICpGxeiGjiEVOQgxFzle+dj1acxyFAyek3XP8a5GOEjC1Mdua4nVutRr+F7Z8890yV1CcF3iZRhdKeIi0SAgbjxjADHT548Pvzmk994tZhv+8ecXgPt7z98v2SUdKZoC+sl002kgbiVSQTW5usQiS29UIEf2Wtg43TbD7FxeJFv3G5wXelRu5gUGH9jps3yu/3rICrXo/PqwlQGzx5H3Me1UQJxgO1sj6R3Outbm3PnEoQVGU958BKLmdriYNjzK45HDVQHqVzieFvjqp5/lMHJMYt/g28ZYJHPYo0EcRHPGgdRcSPOho9ppvjctjz0jH4YMDwF3kNituZm8vGTDCGiVzoZvYBDKEk/yv7HO7I0Jyx+VnnR95CDn2fLXgzccRw3JECB50ES06YgJyKCMJy7kCPSnSEDWEoA95oT1+MZAeqhK+xIEkz2LDtl2673ymMV2ciUW08NypNXCxMnYE9n6JmAuwFmLf/opcquQ0Bs4Awcerm0qyiXZiDd/uYEVNJs7Bn2uzG+9rsD8TwsAU+We5wxzvKSBpyNdfd8dysxlh4mVWhg+q09nBaoytUGXSMBfGfv7qEwe1bPlbfnWooJpdkUuNfkZ6pDjyasADwLCyWo6UNTu1tN+M7U17WCDFGe9g7Lc7dnk+POGJO3/7zAPRzVAFh4/ENJzXC1jLnkwU3MYnamgzAdj6O/d+flKFqWJ03s6DBkCiJUXsJJyfihblZN7auslyqGfhgGZe4oodaB6srB8WuIKDQmtv5UyxsNSGsRLOLvv/y9H47z2W8/O3toX+SFuoFVgbIPn0Su+nh4aJ6DmrA82bCKliRROtqbBjBSFP3HjSN/hfWP8HUa77Cn4+TMuHqAlcmJJie0DVCM+JYqj42jccoeoFqvdKZGU3V2ZDgYoo67WilDSSnaOAEwqvKFr1+XreyrbpASh6YMmeTJFwYUR6HYbEEtmsqxdExykpwtu/ZFNjG6HdjsyqXn7AbQY/5U18BuxdjPAJQ1y4Evjx/nqaevALBbW+yU3b//H3/vDq/aEmxv16GdyUa+mKM6B2B38Ea1nYoc+Zq47bngozzgFrirngToqXNEOqySd6wnTbXJhZrAb1SRsXf7abRZ0anWsUTctA0aAWDtIxO4yJGu8PRgaTP2E+keo6/qSHSQzrts7eAoOODOHeI+N7kpErlS+1DzmakUK/nms+rX4eZw5aeoRtGJu3fe8hSfcGbCmWej6jHycJKLfHgH7qwP+mZtYV1Uypo5DVkCsnSDsNf0NxwVymRGFaJh67P9vt1GUnJERleOhjsrUm5X++s6pHS66MvF3hpkgv7WmGc6pv8t5R/RGf4O9hBVW2GEkrBJZ8zGyJ2gp7QrbmAMOE2YOSzZzvMmLgbupMmQoqILw8Hs3bsOxO138tMNnGu+u3WQ+y03UIG7PQ+wb2ywTYT9bcJnDoA5BbZZ1Z/xvbfrcCdy/GiPXbO3SXUPuFvf/vh1OAL6Y32i+gqfG/AvkD/mpm67czcOQlCDBNC3i3Rzbgm4MB44DNSkt/4S6dg08IwPynD2cJuN99uR1rS65oxH1yWugDNdpkJHMH2rdB9hJvdAO4KLojvWHjcObQzr8CT6fQrAw/RonXtRPMoequznqpubB/DomKp75Jtc+GCFyuhKm32chBgDvDP23oC+0XiRogTLE6Dvlh9t/9Nv8cCmPo/TAU7KkOMILk5TxWGuvG6AuJQ1m98zWOLuUKlBDD9snMhajFg+rIN9ZD7uCVYs8jrHD4zmyHFNLJ+h+C7ffu9GTuKeYjLzd+aQafYTLGuvR7BJAY6iPcLjjwa2d03AvbGB8ZCxezH2iAwDW04RaU7+lY1Jpp7oKk3nRbneapTo1cE6phuU67Nyl3ONKZjS52C0Aela4nHe+LZVEPZuS4n59JNfH371y3+/RCW+sGuNZTeG/W8+/JvNpk0F5/R/k8tcwCWaNMY7QAiZD3OCTWm4Md2SCEZqRzxvERET51sjHshgdzZC18ek+94E+80bGjDNN6MaQegbTo1Qi8ovnpaR8rcHTgFXnUjrcw/wsvQTHAoHwb5RdZQj7NGEngJUz7mJNJaITtjxnaNsZVyTP0WoxFjSHzbXT/qp1mqkp1z7uARza86Up8zY4VGeTTNH9LpADj2hyoo2rcW31iJgexSaqo2kkzPc9Vg+NlJDYrcCbDxpiX4SrFfbWWqGZcOclLwTZ/i484UMpb4a5AGVYmYiABlRG+9zYc5DVo1b4RSbR0p97nS1GPRo2+yobEQgiaI4KTZ1eRJ05eRekuNuL6B6jC/WZKMRMtIu7DsDzQamSZcxAEoll0uBuz3fgD5pMvYscwwMxFMi0n73AcyDTcKji8M+VgcyrRj3PeBu/fn+n31/2pDKIVD2DgX1RB/sHgPqXg/Wcv3/GCk+1hby5L1e7N27I1cegc6Dpzg4wBwb6xuOyEp49iyEjYM5I/avpxjZgS/541GR66uIZBAqEsZp75lD0NZHzftyS48URhjGZalYWylJfS/3rRTOqfaF5s/w05SzdtadobiTDUV/aPsxkuWwrFbtnt7p+KAqWGR4NBlS3jexOxky7ZFtFnX1TtBpAcHMnx4Mf24surnxDXYG3l8V+27tBsBrv9E1KPhp9iSyAmiGNS/mFzmQkHM8I27GOITzuvhp81rAXTbEKpj2J/e8SB6bjQqZyR/kn9z2eMDELuOU+nvoc1VyGG2uCMHo3lQlxfsLw59jUDItshH5qTW44wULJ7DkrtXCLz1FGcG+F6HkM2YgdHaMymrZ2PdsdCM0UkY2c0CN+Rv9yfXvays3YiYoCqAZP4kVNxNvz/nDkz8cPvn0k8O//9urAezWKAPt//TP/7Rh2RWk03gcfl0/zox6qkjI3Jat3IL3lQM0g3PA6JipDoLDDugpqoNYUeCrLDt6ykFdplK4BtdqPznXBu4AN8jB6rmxFIbDV+Ano208m3FyltpSZnKt+Xq/Cdbd3sfnShTZ71WCMYfEHA1j7u1Pd3ISiK6Y9EnPo993KuvU3OR7DDRyiirVpMyZ8ffmZtXSbV2vTAcDjQOKkKde8pI1zZjVevQxin72XH3kTe/l+ZS0ZKN0rEcSZWbgrrhH7bCSMFY1LzaiX3sVPdRgcYQpR+Vo2RdN2UzOQjo/yrCrojA5JR2pdAlqXYxJpC7Fi+z6JVTgULeMuLAxl2ihytvFjHuv3V62J/PcnRH/+ms3OoB1A/CUjyQ9xj4zIHmKcbfr7J32XJsse7b9DvC2ATEQ339QYMZ8G/DtP5Zi06vKHAPuBs7VAeBa6+e979+rx+vmXBwa+/LJV0+KRbV+eJRBQPSmgcnKcwotdeyt7/rc1X36md3v1XAON/4+jUzY5wbqqb2vinkJsE+9LI1v5SjmqtmrsFMKKAU8lMsMps5xuM9p66QYj21YXfSxFgyMZa46FAnM0dSOU8x+f48qj4kxD4UYCEMCOAmS7JOShypVlapnD7j7vIxwYYDM0aBf/Pznh1/87BdnzPbLu8QA/MMPHsYhTnSfVLEFqvM+WBg6d/aXxhY2ELZtI2MoWukOslnscabtMOcK9kPME1AvWGIHBFmWTlkfBYwjJSeBZ4LYepxOUMnBACOBxhIAAzhaSg9Me/VBcuL7GoIxwwFRYxYOrWxI1YhUdkqdmzjaO3OSs/wakbDJagLcF1FBnLFICcgRz/z7WBpaCrCtl2ljYDJo+S6OuC9EmyjDGfaPPz38+yti2K0HBth/+PCHh0cfPqq0sZLLHHMAiM0JKZblNJZcjzQWyVSaVKvPF2tHQbJUB4p3jzxgZ3SL0dBNnOEorVjX/bUXwNdAqDtfgHX01I19Fqfg2g+57QO4j+on03pkDKrSzuxo2PMCSI3xQ09YLXHNpbc7DUypE4CcO2OcefRuL27bhuHr2jRsTgbpfZMtWiA4daz4XT8r4J8tsUiWAezQQeH8xiZisx0Bfu1/OG5j/c8HliE3ii96qpVGNjydCYc4QzY+H7nGKx9+sZ4Zg2DabW/NMFYOWO1P0YGRrjyUK9kO3Qk1nBQRxsa4y92Ri56pc3koE86cExaCQXSDvVo7dKnpjyqxKhFfUn9QabURPyNfCsJdnj3qNTbjxiFxosdyTZIffzFw13QYJho22AQCoA1LTG67Ae146R1nnM9NlbFcPq0BbwoVpt0m3AC1fUbutuY5Aejf/rOoJa8/Lwq42wLRDZ8Ghq2PHVw/fvK4lI6x93uHT/V22hhbPxz8HmL/wLnA3cs92kbaZJ3PBu4ajr8UmxV7ONCQL9IGevWxGpoqkNYq1PC5Kr1pITUFOHmnrWTjRQC7XPV4W0UAGkCrtqhhu3TsCiUmU4iD4KCE97c89Zb36220cGxVmJCEbjjmKZ9QU6RGg588fnz4yStm3601VoXmH/7XPzjb6DVyPddaBhblJvV1V8zMWU6psOH2hs7EFhidhVcmJn5VttIVPKUrJf0qjEOyy+Tit8hTvE+dgrhwnGgqwB3wKukzGGxdf1PTiYpx4uHkHITDGE5HAoLGkE/iLYNVTk1uvDVgoaAhGMxRSk0Zs90lk+tNQammSJXeyNM7K+oizq7rzaoNndPWnPCvHn91+OW//fLw6aefXrp6X+j137937/CP//yPh3dM7iX6sQfcAXN8P9IwFgzCwHfVZl0zrC8HZbnW4vnBhA6Bz1Nr2TtQIH//UEAcrFCmAX/47OrqG0+HibmTtEf2oRgT/vSqUoWs1rodoON56AnWChC2Ey5Zl4yT/519Ia0FwFlOg6XseMWWwFCRMhN/UO+8qjXJhkuqr1hbkHtvZ+ae++dSSU+BNPdobpJ/vwK/IcxRyz73oFhbo5599NB+ouwkxELk2TMO4CV1ALv+BNTWGkudwBkX2ESv7y555qzV7kiqjgzgnml8EHiQAql/7JlOctZGXQHli2go7fT3ppzp4txssE2o7uR7RfzG+Rih1Jn3TO1p+6DG2Ixxj0hR2BEOWKIcro6lvdOjOemwVHUdr2mf+wWTjHEZtf8uSZWxh+jGVB0MA5cGRg2wG5A2tkCZd+qF2z2XAncq0BTT/lbkMdlmS3MU7Nmk02ibrK0mkKsNqpcCd2PVVaDJoe/AvQu5e+FP49AoEyNzWJRpt+uN9SbMZqk1Xp5Rckad3f9j5N6zb2BlJXpKkM2DsozHgLumygByJoB7hlkKBTNCTzUWi7xcVZyxtubKIaHM5aVif/CIVfh1se41lfkbbF+yR31T6eoByoLnxuMgOFpKAwpyanrm/q/iY/ourzcdnY6qOHnypegCFFH1JZ2iSfknE1lGtjtNbQNu9/7HUN94ychXzb5b9w24/+1/j0o0Nf9S+USHsctHyYkw0Cp/GOppw/BC4dtHveLFNMY7CLTSxZj/ZLphML0taZuH8QC0A2JGxCXWJaA9fq0MFpPJZK/8Cc0Jr3XF5wm4B7hvi06iOIAH2CPWbSxVWa9ghCxXV2AkDWNW2y5rWCpDnOFT6oZ1UOBAKqnEvTEo6ui70cuhq9D3zcGjvl98/oWXdLR/X+WPHab0F+//xeHHH/6NG3PmUHVkyMvoGzqIyF/2vhjqYoVdboZc+XBntC3ABY5k6qDBLRf5B7jFoeT+qjDDxsqB+HM6BkhnP0SwlQFOwin3yuwF2nEUcGDtQdQtd0Djm1MjD1jL+fl1WU3FxyoPzgIE6dgpUOs6xK63CACOZ6SADGVsv7KXwHrnaSU4mFPEIBhwg+5379zx/sEYqyPBHBfQzdQJ2ss8l3OWjtXEeotDAiusJ/76hv48UM3Wc6RwRL36zq53m1o2J/sadiN+OE1V+6NOlK5D5JcIRYmKRQeopsJmeAqPZMpx6JJIiZ7mK3WrvidI+/BSB2BOvZlOT9mGxFuuf5P0woHkmRFhoMDB7BDX/qHmJytoDzsTb/T33Da5CJIXnVgpbbW+x7qp+beDn54FuPcFbg2xF1oajIF3A8wG3A1s+sljt27577pB9RLGHeBqxlufqWkzLKAyJpJn6oy42iNzHi5IlbG8Ka1/bu8wJtvf2Rh3BIGDphQ42wRpWo1NBGx6NxZ2nYL3aTPswrJY+zQlyMaGFBkE7xzGvS+GFQhSQO9CzlHjWnN71oLlse45Ax0A9/kCgChzqq/oLMFJ49scjLJMixthFAY7VLjJr9a2T/3LRcp9e31XVkuVhRrtWu2r9jXw7m2Sw2FmZTYcDQzEStnWOrp1ODz+8vVg361NfhLrX35w+PC/fSgh4IhGRah4dhzV2O3KhIBbvx2lKY4WcwgI2jwrwWu1oSzCHD3RcVXAWkEp8hzlBZMBDInLbwslBOhKkG3AvRwKkcFpveR4bWSbJ2sZunY4SznoboEGB+vjlnPg/7ZN0vS3WNexv3UaTnVOu8Gvv3slHtlT4CAkWTxluNwWDZ/HTzc1Zv3Xn/zayaZX/WOA/a8e/VWecWAb7e5YHcFY+o0U0fS8AeTEoau8/gRDXhNTXfIgBdRprUgJIB6nDjZZ0k0UTPoa8zYGACRSE05usQZDT6aXCgALWYl0Mt+cGFsc/Zmk/+j7KtKS7XTgnoclBVgLZ2D8N5rB82CYAa7MPfau7s1x9HQaMRLMB2UErd3OwpM3nyCNk0ctTEbe+bParQ7cA9LF9k4quQxdISSQb5QPR4f5rk2rKRK1P2HHedZ3kyIT8z4OL9o4fipvLVXJXhuRjjyokkiYlMBkzu1fz2LIyAFOGZ/beALk1Xm1z3UjaNk7rzlfiq7k0uXNU4xsnEKONN2HyMwUmGw6sDPq7jSxd0n2ABGZiKpIobsdK2Y0J/RyYAtSjXG7Pa3mWYB7V3AM8LMAd1OYWqPdnq1VZcxQnwvcyyi2BlYqi4B3jxzcfWsC5ExsX1gKChES22yKEddUGfue9hqgjZyrcFz6AUhscF2BYxNUS6nhpzbDLqyLvUcdAhMAzftnsW6A+9U3Ff2gL1v2FWYv/tWwLQalgE5cUD8FaJsXugE3G4HadnIX9LZL9wD8xjEAoOVx9FVWccd6A3DoX3jyg6Xi+fqvP0r6vgT4uilVUhdCc+w0BkBUqRQjZx1G2BWYTgb2E3Cbj56A0bEUqVsH37T6k//9E2coX4cfrwX/lx8c7t+LWvCbdSQbk3UsuG4D9jUiXVVZtj0tRoavAO0aNdqbOyEUSpZIy8l4bMhwtthLfmZub27yjHUXwKYMKkAc5skU/5SOIqAt2crY/BdrtpjCvN+ZOSrjVL9CzqYN22lwcZhqDubgWymGCfxUk2LgB6OX76kwAgMUa877zKbxXCY2RuUAewWSADNUk6Hiht3/5PGTw69++WoOTVqtGyO5/vz9Pz/89aO/zq8DbBfjHh7QVECAwgWTXsxIzlxBJ7PQuw6WUP9Kj1e+fOp0bMjkCLdKNXqolk0GKRuTHsoeToAI+Jk61VhIQHttdPQFnvnQ5ODnqq8Nka2yTdySJfpSvjzdJZ0EyL5u31WH+/0WByAdJa2gsqRwuNjH2msiKYkh917Q3SWWfp3So4pJrJ0OKhMAUpGF99qIw64Xe+46I4xJPx3d04syN56ImfddD4diz0ouLh87i5Rw6m4Cd8UAtY4XDj/fwSxzaBOMs+MQ2TPDXCCP1leyGAC/dn1tDG52rRxTQHxG5uzASeQDsganKwgIojaR5hf2frYwjslRnqV3ZQ9Iqi3knyVIjXZn27OUaTkYzK2lRudG+5EGlTJk4/oswJ166coIkypjINx+11QZWPgV434OcN+kyiQYhnG399lg68ZLG2iqt9TnJ4D7qUXERPsG3fT2DfApcLf30h6vQZ+7zb/5OkpZ6phZikwtsIWh1+eaYOrGYG0rG335zMa0A11rh6XhnNqcuhqDydhqtYl+cYtqHB1P9yzT2w5dFj97z9hhDvfeoYufeVMPftlPXOk+FwKuC2wJo63PmoBwherGYh7gZH6Jhu7LsclLSim2sfF3KbiB1dDKGtI4dZg2ylEGPp67M7K3Dq9N+gwtNOf+4Y8eekWaMp4C5CfQTnRi1d9iFqOk48qRx/6q4V05DKd0SRjfUXJSZX84eJmyIKkx2r96R18bqd/1+7H5a6w1GxeKsQWD2DbYSv6NvyJD67Fcx0sywaJylsMQxv/V5kUxqF4ET8Sf5I1h4OayrtUPZJJX02+YLElTiA16OYeHm8OXjx8f/t/nvzv8+tPfHH73itNh6I/ZyL94+MMC7CMLI8ALLHbsWYEkiFNgXXYsJW6zTsdGVMur1owAtQldtiFuJl8/61Xj3MU7o4Shjy36LTsEmI3pKamo3yGF1AnwnmRZQHdGrXZ3HvJVbWo6jLY72wzLnUx3v2flcOCwY3v39oz5+qCu+43l1gcLap8bUxoy3PS4AFz0KGsn5D5kXyvw+JpWPa79FQLBUozMmXNnwv+LKIA/K0kkHBNNJRnVhNLFIGUqgzBUdHE7k/ujJp2Gcx9SGNhCSWvpM01XB4/5mmwOEYlkltXp6LYJeQPU9+dhH3HEKl8fgkvsJAz/POcpq7kAFVFrNwAAIABJREFUY3zjkC/deLqBO83JIFrE2Kl5jsyEkSRYKWc170Qrwy6AWezfTV68zcIlwN0eoptT6YgNFPnsBlbJZ7fP2ZzKfdZgzXE/B7iT323Ptuup627P5zPy63UB1ObUt2Vzaiq6FeN+ytja+yitaO/1VJQG3GG79TRSr0H/9TfLUyJPvVPHeFU9x0pOajlKUmRWz7Ux6sDdIgf2GeOmxhOdFB5oCJMy7uplL4HHwhnR63SR747D4hkboHTuILa0FhZH5UDCvq9CfKmpTkYLtL2lOBpwbykE02EObMpq+fMTmJZ3eHskXcHniE2cO+Oia+RYpGHDTMvzjHV/HTav9i4aeH/w4IFvakVuV4xfKUZCw2GTSmEi590B5n2T4d0JL5esr2RYQqCxjmC+E5hpPFY6qUx7x+ew0UUqtFSfeEyh2+qrNy9KQu8DiLh66IA83tyNKQ/I0D2YPiITxmwNoD6A1IiQVHyBHGvpbw2d7iWpeQpnosYhoxMu37eCWf/88y8cqFv++uv0Y9Vi/vrDH0dazATc0o0xHZH6yIFebdaP8QzQbJEY5iXv079xxhYdH/eNL30uOVhmsVHaSahMQ1HdDaAK3COQnY15ubAczGUuO6klodci8uOHzmS6Dc/va1dBDbJkgBgZqnz3ncPQAO0w8dX2lD1SLbwdWTvegJNtUg2iKfK5jS0N3TkiRRt7mJ2wz8lDV6Z6pDMOprxskgB5dFCl+eS8236AWLqxd6OiJItooer8Aras143jEBV8WPJqByCKgtnPsFptwIyFyRhOdqa1aQKn6WR3Z4axYH33jbQqgzpuAHvkYla/6XTkvocYwCAtIFN0czEqdOVXKdt+zFaGjIVsh5PVinUkwaFEzuRkp3MbTXWtGsB9T+BWig7Wl5BNMcb5UGOJyUO3a8h3p/675WFfAtxNsRlYBwhr/rw938CoAlrrCwLMyWxTOcgjwH3JsGUxfy9VdXXtA/e9t7/n//qBSCvg/oevqr32zBcB3FeMu/VTQXdPkenzZ6Ux7bAlfszxMOBeddwlT3dPYdbNihpYGcr+yPcRZpLWXMDMu7JPL7888d0ckvNNc7E/jYF1JSs7/lks+mS+9/b0fslYTKCvjVEx83ICG4py+rexWuAu2rVxJHKDq/aBvpYxJBQphzr0fvLcSfmKAglbfMvTZ6z2++uSPkMfnYX/4OHhR3/5o8wZDudzxb4X8mvyu9IHhJQBAG4wJFA0rRtliEWAUNA6H1rK0pnEJoMxP5FDXEYmrQptqrWyWB/D2ZV8IH6drNPCQddTAmHr3JkP9lXLlQ6udaRU9+WObMU4DIcFjjZci623s9VJcZBKyWgCdyu9+5tPfuNg/XXIXVfdYfbs7/7n3x3+y7s/iI14VEwpQRpCA9tH9CL6Ghsklc0L/Trkwh4Fo6gyXORMq7JV7as60iWZU1584DROh4xrlFnlLtI1nFOQlCa+935lxCD0WVY58UOO4sTPPv8r55sa4s4+W640ZSJznZSO1eha6jAFlx1gKkDKlh6u7OAnA8rmYBjb7pGBIdmMA+MNPsIxYD1bO/0au5XqLrVbZ5TB5D7Vy9imaBMCEwqIk2zrmub4K6in7wD4MTwjQhWp2dken/PUC9llmw+L6JgT0x2Y8NO3RRs6GB3rItfBAh2XzU8ZQa6r7eko8KzJIQgTlXpfTmB1hmIESwaZkLPdyiPHHMQbdkmg1GVzF/IUWd9AjWsZDyLNSR3FUKap/dDtHOYn8+lO5aXAXQ9gQkEwmJbbbUCyM+2a+45gsTn1FONuC9kmHIfAgXNWrrHPDNCaI0D5SfKfmMheqz1HP6rjtBz3qt6yAJb2Xj/A6K1xgNFR4P69tw/kUflps19/UwCCthlwXhnoDjBQkH0n9SZF5quoIrMnXH4CrEQfAO6cnApT121mBxqqTGrxKTBtoP0YoHAZyk0zauD6c1GMfYEu7+kfYkAEBOsY67OPvcfHtaps5EsWbCoytmJrlemCGdyMYXvmHuur3UTJKmu8GpsyUpXjOoxvGTqJsKiyWoEpH5Kbw+EXVn3m56+29vueLJBKYxVp3rk/6sKHAh17FaZ0Et8nlBOxyJXXNYG4FzBiErojK4BU5xQHEHmATVUHEdbGW5U1fienDcMi9eaX8gf7nY5XgD6M8lzJSTc4F5hKg+cH61S6j7FzcfrmqO4RgGzzI85M3A/yB7ZPBP0wmOIkV7+EUTY74lVhPvvi8MUXr7YyzEoOrVqMs+yPfjxK8WleSgjjVC0mPwpmvaJ0cRKus/BSCaNXLlLgPhENR9IyaLc6QoEyYAgDyPUynAp8O+uO06HOJozm2Mw6WyzSCGp9ZsMmpxsAnvswqPFezCaVQYgSQzoQydAKUTuKQ9l5O0gJ4H73zlsOutXJmFJTnj7177pdsddUVZLcJQ2DmoGHmn8F7sW0ZxUe7IunraSDz6ZKtwOLUpi0R9ODJiCdwNgq47iOcZuZkeI6QG3MiJ9caxsrMxnuHBu1IkL8PqmeU/Y9dYf23b5jzCOVJZwg/7f0StM5APdkvUOcYz+MOSOkneFsIO5dJFbAfWkPc3LC8ZlP9Z1xVdzNadIR4cm8+4inldRHdErPMLiwqow9yUHoN9/UiaTqERnzzUml9js57QZwSW+x3+3nXOBuzye9g4OY/MTPdBLsM4C9Trq9x64xQL+qmW5M8xK4fx1OQLGp6XmqcuI9x4C7v9dyDFPorYqN9VlLNh7bcGrvMKFdAXv7roNwK0/J2CrYUgE8C7gT1qz6urnbeUe58XHtUo+XTzn2AQ6ElsQiIZoZ2t68AtykwEIu2l84A4zqM1VW9fNQHpIGtHLcChEPsFd2twNtXaGdaW+aYcX2YMC7EtudAgFtjP1KkU4yLMA9mjRXmylHQFgGxmlqRwI566bVfv/oPz56bQG8tVuZePudHzYC4dBN47eIFvXx7Q6fppwV4KixkgNxGpBysODrZyhqX1IYntooNTsWzBeGeynrHUd7SedhJErn5RreC2x5f9zGRIdcR+X6ocpGbRbdc2wxTQXeYyYGFg+F4TwVVlNl9tYtT4X59aefegnHV13GcW9tjjz2v8oyc8GYZ8+iz3lzlyn6DaMcwMcqmQWDp44i907Od+rN1XOXekc6MYP3mIvB846KLVVqEF2uOl0zwOXgGRw6UgeGsxfCUhtSZXNnjNPMSAMEYcXZTO0QqKJTcwGBWu9ac74JOmt5Bdzts6gOY0Se5bmPA5x4tq0HdZw6diiHl1BVOWwjXU3vmdhyNoxjUGXTcp9T+qH/0kbFRIBfvR/nimT2ICqyHGJu/PZSnJ42FDhFZW9jXxcLBMedNb5qv/Z96MGIiuv8ax44zlDo9NgPUrXipR1O8uYBUnPzFoxLyTeM+azY6p0w60mMsPk0+JF2jwF3r6oTB0Y5Xkw/OdZaOunpbHifc3/JxTnudjMMNyAUIM1Od2PCYZMNrNr11jEDs5wsCnutdeFJwzHw76D4Juqek3KjzD3gmo2g9jxrDwJp7wTcr0D3MeCu6Sd7Ctk+3wXuX41UGTQzm3c1VcW+s7DuKs+Y8o423pw6y8SvUmTsOasfZSl2gftOjjsg4JQ3bd+jfAEQes+p+wmp8r5S0juVPaYFvocudiZuBWgKrB15lueV5eadiencec/kVKTTMoG7InPXyGaTFrBiL+Xd3oeedtPaVn3nxMmWA9sVfe9afd8NnXhlpq++/PLLw8cfffxaA3jrm5eW/NEHh/f+63ueE8+cVWpWY0Q3ciKblp9eR8pGrVEpvYZSZzx7BGv6nrTRHeAemQUtlSblS2UbEN7l0EtFJj0VgMdNRbG9E7OeX5UcwLZXPDgYemewYtF6ysZs9uYNrxrFqHsqFW6kzVb6TV5kzzSg7ieafvKp//u6gnVr8r379w7vPnjXGXY7R8Tmw6tJuJHOoWppemG0hz5ALmzMvAReGnMHpVnzeoz7WK3MIWH4vo5PgXau9+uoXJXpHeg+5nEC7o1gichRSlg6HeO+AHyAYI2A6jpZqVfVo74WEuAHcA9ZdH2dbLA6OIyxz4eclaLv6cDdMwisqkw+++6tu1U/fq+m+GTLWr56OWT5PB8jUjdaWURrl7LODkJz1Xpee5YvtOsAsy43+U77t4Nqt9e5AZh+672k+aDmkTvvq22Izfw2Dg2CtOuRnT6mPi9tLADvyNG5ssk8okuLHyMH3E8izQiRbzKdiRBU2wpME+bLpJXhkPQIGWmSFn3IQ8CGUz6Kb/h6zHNZRm7gcNiTncinq2OQ5AXpkemAOKAnVaYrjdWC4TNOMrUJ1jI8Bprtb1h3QDmnpdr1pLQY6EVY2HSgzzKQSW66PYfNpwroOWCJdiDkdq85CLxv1RcD9j2NxlNlvo568yuw35+zB9ytXbo51RYAkYpeWcYEx6MD11dlPCmPqe/TOu6dubd7DTjs/dhY2M8KuPt+gz97u8K3fqGwxHi1x+SBe3zBax503nQSuBejKAempDE/du8GqPC+E2B+Bd4nJbO4H+BeEZAjTCKs99H37AB3AhN76U4rZehgrOUH1t+L9/iY+oviLX7JMcdgD+C3nPcCi8neG9D62c9+5iD+df8xEG9gywC85cVTYnLP0fP+HAHuCrpqTRXTOqI2DlikIgZgujPuYfRGfnOsi8wR7zWSG/irNYRw5RqHqQygJ8fXs46i0LdQwvGFypazWikHyJGxcPz0qJhfywFhGWmbIhLcmIyVRXEs/eV3n//ulZ9meq4Mv//w/cOjv310+P797+dR9DG2VS5xb+0LyA3QPJh5qpvEMg9I2vUfoNoZUA422tELCqiZU/0M8KfvSImrYSAtZh6XcgXr49CZY/OfQ2ory+jsdQD4iegR/dvTY4Z4BMBhXPT30qGyrpwcEuDlmMM3TsdanEiVNtHhNAU7OzHut+/4vT2FtWS/Hc4XanaObLKBsiKlmUtu1wLKK6+bcpjJ0przZuCZVFMF6ArMcfSZU40I6FrWg5zU2am0FHcaRm3zcrxUfzWyTe1ST/1jPI4RRnupxDrGqc4qOufVWzKaaHrUNlSTqpUKrHQuejy4iyz5mOk7RAJWGEgdIyJHo6Z/tCgY8lgPLns7mMHnJfUoOT+1OZj9D5L77jbjWYA75RkZPC0PqSUYrcNsRLXG6emfgG0Tep0cA+hebD+dAgO1gHZ7L1VqyG0HxPoG0Pyedu2lydgY7h3ARFrPwrna6O1zgLsasD98FbXf9xyDPeWhKTUdfJ9jTCgPuQHuV98cvv7j17XZFuBVwpyK5hzgjXAWG93STU49owMdWM+JjUjQ0Fkp/p689TPBO8oDBV6MYxvYSxl3HcNSCn2yer68KPazgHtYo/rpbAVjqK8tI1X+fbKmMRCaq6APjt+1NJmU2oPZ6M6Cf/70xhl4y3//+OPXH8DTaWXj33vvvTWwkM2d3SAjz8hVl1Hmd1LssYj8Z6SwJO8TqDjrBo888HDCFuBf2M++XpB5hViQfrXfxPc7ptG5GeDc7nXAQ9pPnS+S4AdACTgF/OfAKnD37sIOphPpp5h+8bvDF59/7gz768yq9+VsgN02RBvTTroTpfgCJMag+YY+XbupBzbzlPLlR9YnSI1c7qjAgoxNZXUTJNRnAJJsrMsdMpbpBjUHou8VuBdwQddQOSYRcvl2wgyqvzdK6oW0ByCKqi0A95Ue3qrLLfIJJjP0ICdbsuZASl5qUABQ9S0HwllscsWFhaffNpfx7OsC7vZKovsA92Pgn/4p4HNALalq5TjlmqGCFOutZCDTpbQKD3p9uy8mGVxxGIjEuH5ujgTt1H0G9pkfQOVRlzy59GkU6qi0oTwBFJCvzyHl91jbVuBYZQJZGEQAqVtZvMLy3/PgJGuXOxh5em5gCN2UH5EvP8jISIYIY2YJSGHmd4gtcwxIxYrIzoje6BrmxF37rFJmLKuwIuMw6rOkR0ADfTqf1ltypMC9BudUWP7mxjd32gDBLLuxybKQJsiUHoRpBkSTe05qSw/ZWCdJvbHfYe/ZFMvmSnLbYeZZEFRfASBPQ5KKxwba7l8x7gB3BUFdgfA3UQOtt25joIy73stpqjZxVsJxL1Sn91juum1sxcjZu85pmz5jD7izGZcqORPwyrHaW1B7Y1JgsQH31SLkGcq4aRs2BmOs3hqPjUMgczwU+Lq1Hehy/Qq8T8wPjPXeIOjnRWnPOcnRAQDY2hU/Cd7dAm4bEWAuGHVXzBsDG/dQs7fGqXKJhYGSz3QOGbspwiLHpscLpH95tPxPf/LTw2effXbOyL1W1wDkrVF2aquPq9TL97GUU/9UtpV13gPwJXtZH3vcD/yY8+IZX1huXUMbAAhaEjSlbVKDWuxnAvc6jKWDuhQ8ZwxFV+DgjqWazkYCSIA7cmunl5Kj/rqnv+wJ5ATYIQxq/0A4J1HPPsDDSkfu6TGqDaGTKMfoQNSYRUXIoh+J5Og8KJcBaOtgE517zMZQPrf0QQH6Ea3V+vLVNyIK2SgHM+noxYZb4k0S9V0Mes9LDmCWOk0OJ4qoQ9Scp064AU2uVedZo/+8slKNCrhHVNufIcCde1e57aSd6Liq3S/nQPueGyrDRKiSJ03m5mDpOt6rdKIZ4z1w3PtUDnpLZ1Inbrw/IgUO3psTw2FZNiYO0HPT6GQCU0F02dJ3ac763jpDZ4VsR7QkAlNZcjbfY4C5HA3Y83Iqcz1WicYYX2fmcU4ydXDTjtTv7jDlQV66pmDsY+1AdpBHnxE3S3Fz53Ab5cG/2OhOMfI25y6XNxuNMRbAMcsJkDb22CaM3HW7x8C2/W3g3IA2gBXm3F5J3rZ6fygCex4svl1rTL39q5tU7Vq7zp5j/wLwAaP8XX1ogI70G92kYW2xdl+SKmP3aLlJa6eNjTo0Oo52PbXg7UAk6+cq3wznxRaCXWf9Isf/2LysvrN8fhSNVsXxefkm2lpMwNBqgQ128sxX7+nAfyVaq8/U818C99Ag88+iAoOCyb0Q6167e7tcOVA7eYGOT520Osmd4PIpdUAAlY+zltA6UlO7mrOIatBvmL6YRMkdlrH0tZf/K8MXkx7NV9DeALwql/q919puG3Jo23eRge9yY2k1BuYttcZy5H/wgx9MNahVnlSWFChtZDRyD2LoF4LqftBEqmT1h7xWHc7JQUgnLrn7enIZwlzjCrr3HPCJmbRD1MgpLuMMUIr0m4oPp+P2+MkT38TsFWBek4OQLtWnXP/w4cPD+z96//Dg3QfZ00wHmRP0a2NxEHvhVNu/HTx1IgG9GPKQDCMOAXnKK93UUjSQP/R5LO0hYSvdV7of2cp6/civ31/PILwigtsqU8UABfPJ+zicK+QuS53CZ7BpGb3IHiM5PZV+1PMMEKWD6Nnulpee6S1e4cOY9zwEZ9LDraSgjpO/gxMscy+HH2wlVWW0wknZoJwfgLuuGx175rXAf77D574wS1ajyVKS1pe7tw24R015jzZI+Vhl9ZFV3rPSP6oHtO84GNpGUmWs+ow7pNQnTzsyETkiOzpXqptoq7Vf+4DuUOcKBy3alXoSnZlpi/b+yOKIGvehTMeBZhzY5XBf1gCpZWWqG3mNkxElMDPtZTqAiaPsbF3HiaixmTc/Z1+AOX3oxaw8U3phk1GwtQJEmHaBO33ewfW++Nh0atcCwAGsBjQ1zcWugaEGgOqk8T6ExZ5PSg7MOO+0d5Er3tNICFvpQUPdw7Z3wdivlPZuKktLv+ilMfVZXjUndwn3d5hw9Q2nLhh5UhtAy+63A5ZMCLS9Xen053emdhOOL9EJMV0C98z9o8un3qkLE4N0THa0zZPToLJKCPlE2ks96+gBMmtWe6ztYVBWMrH5rGxVq1F/6mbp3wTuxFDV5phVf6S+rr7KFbKg76XTlFFym0vClz33E5206oYEDwrcq2xNBgD2PeewO2T2HkuL+C5sYj01pXxfefIPHhzeeeedyJl/EKCu9Knm73bwVKFryYlk0GEUdV9BE+mN06v5lRX2HTfNkYC1s7DRXaTgePWbdBwgBf3RwSr/4ckfDp9/8fnh8ZePD59n2svrVlP93HnV66xKjKXCWEqMzW2PPEWdbrtjTl+q8NoQBP9tAibJ9Kk+1DQY1rSn4eS1mgISb4359edKXqzqSAiCcgYkncYBY26CUx3i9kkccfKIl2NoTchzZrIxExngz0l5HmdJZqvrAKcM2C3OMwAcKgjF/ihx4czrDYcURV69pxhphZyWUgZ45NmKRzjllbHYKwe5sm3VvrbnQK8FvPu1Wf8+xon0FJMtqypkJ6gaLsgkIDngifd02Vr9zbthiGsfQm5+76Smg+LcAFzOUm4wLmdUNr1O8kMK0iKbw64rxh13X/RMqBSLcAbLbikuHknJlJMoYZmVuKpM6ChzGzIYkuGiWXOQVIbsLekpNa7aciOzx4fysDzKcLos4NhliNnTaDIKMByCYM/Y50J6o33Kabg4GPbsOKUXsDCYt8DZlkmzh67O0GqkwSAsAEAF2HxHqoxWoGFTqnqgGjLRdBpl9O2ZsPn2O/nudGViu2VDWF8ke12sxXoCMKqH2J+Fh1aR03boBcqze5osMKsBDwNm/XLhXuyMPjZNahRqkQpDg5LX0J0yBgoGzwXuDgQ5uOFEytVqzKbP9oD7KjycN3anhef19qvSd/Yr61Lr+5WpqufAZimLfkk/Ff32spmhfaYh8PmQ/jK2Uzs1/B56Pn4mpB1GnfsHcJcRm1+1kX5VI7Rz5RQWgOd9kxISEjb7+vjJfy4A3+UaZt5Z+ntjE2zpvUy/HEyUKeax+VBlGF1QIiFAIPBzzFLpJjlUrcv23E48gwR+6CsVx0YAGSi3alYGyD//7HN/3HctL/2Y/tTvDLC//8H7B2PZtYzoiH5pBYs8ybM27UVKy+QoZURvFRmsNcUR9O0QIwfWucnXjL5GzdSc1+bLloKiwD3Uxaxz3Nb4JsQgAyoG5Po4mNaybyUTomwkwjf00IjiKXC3pxuY8TST3AcQJOp8oBS6OPRXtnqhdztDa0Bz1MpO4C6pG12PMn6kvWjdcAOIZTOFbfb1JikiAe7mMe2bRcseN+edcRjAfdj+SJPK8T9YRZ5I2SBysZJlbYvaM53zcvJ6qlKx2DHvUb0nzmyIZ8VeBT/VN6um+GZZznhI3OL4QnLMO8ZQh2Uif7Bh+R73RT3yQvAmfvdTbfMU2zChmVbYnEAd87JlmlEwHpx9i9x1TwfCDmeKaVXS8pS1OHY65hwmP52CcijGxmQjZO1b1hd22jEfESN3RobFrTR991Es/VUkbIXhFVSvBIPNqABzBe18xjWUgNTwkU6aPR8B140fbDoln508ed1saZ/ZdT1v/VT71SiGnMRgnQNUz1X6q+sKFG+jIeNyZXXz00v9LGUXtH+936ErR2MQ/n7/qT4TOWAMz21vGTCp1IEXX3MhDPRG8UjDJlAuKS8sap1j7bMqlJXyrfs7a7Ko0XpqnGAR6joB5wPAzcKxAu3+GeUdVyCrfebPtjLcOCr2vQD9aoa2p3fmDEdlAu8V1typGpTdNAb+o48+Onzy0Sev3UmsJ+fzGS+4d//+4f79e87OAwgN3N9/xz6P/0oflT4gZWYcjNOI+UoZqGaJ1xVzE0ZPZRrj99Xjr1wX2HyYvBgwt98tH92AuTla9u+fwo8BdmPXH334aHQ3B9vH0UHsGEdy0J2lS2MPsO42ZdJDUqOcFwHeXAcbMDAHOEF8sb9ps9C7e3pRARF6rrP9g632uIHLkD9X9BtqoYB7GJWhxiTyh76KfRD7hs6AH6l9wwkZLs3E3GqKDvnspJe0tCEY4usbKrYl2KWaTNuwid2wtmpqCxFkz4HOaARst4MwOd1SSSDAP/9iU3gP/VJWH1yg5KHbYpy1BNCxUX30h82SPHM4GFk5R0B59Ce0CqlF2PkA8WNvkuOzREPx7FFpKvqRLHQCTc4X2MxZ4guVU09p0YIH9vSskAYIRmzK9nmOeOZ5Z0TJHSqpx05N93hXrs2mrLyLHbTnNbDiPsceQcgULOzedL4AXkSt2qFyK12McQ5cOVh3ApThIHsEIZ2HkL/EohUVisXm427A/RxwtbfwAOr2L3Xa7aW9nGMJVLKbVI5xBZchEAbS/rVJpTykfW+/A9Tte0pBkiNuwN2u05NBjykLBYM+0scA9MuyUMqMHntHY2v00nPmbvXozkzDwnCtztcl3Vfgvj7cYP00Be7oFEDFKeA+lswQ9D73E9sl4dFhcXS397aNR8cZQHUGoK3xPZX+IwRWRL1nFgcF6+3KSqDdIHTG3ccz9TI72ytXX6MYCwdg2f+dvPcwCWkachNnn6OyG+lI6Fxb34zBNRD/XSglecn6eNZrleUF5Nec3Doc7t3jMKmZ6Zvfd+vw5MnjiuAY+Gb4DYzbz58KID81DzbGjx49ctA+QEMa2izDWeKfwmzzAWigZvukZzUl5QRBVA52VqApAkUCI5bH6+kDMOONmV/p+L1+q37UUpKw9qquaNvKvqoOig2EWbJU0vTC3oZDMHRSAhL7qkWbOqHkf4vu2dPNgN3YdBiMfmyIjbxw2mptgEDEIQGL8LfdR+lJS7+hUo3jmCxnqeUUeWbpvR2WP4ZiDT4qYpLQ2YbLa6lnf6wTxrr7QUiSAlSVduQwK7uHd0VFFQH0AkSRGa5nrn2q0tHBZnCoEacoey9E/fR+qbPnmQYA59pT5S10ABt7Z5S9TrJCXuKmz/cxBPvPj65BlXe1oe6C+H6TEQkCUI8Sm3G3rz2x7VR2ineGoY5nMwBUbkqCRNyHyprIiI3d4Q5+EnDe94oeJGuPA+0vzHViVWVOKbEufP16mwTqq3tDBECT4mKg3kC2se97dU9X7aCmuR6oxPG9dqgRA2rvrBNPF4uBMNHEevSevwLw7soDL3dvIo4A91hPZ0/h9Iau2AvoSQrHszybBXvJvRvgTkt59xcmAAAgAElEQVQbmz0xSivmG4Z9sUFrd3jbHGj7u9HQZ6jih7mo709MSe/H3lhVW1putCtPj7cNA3QOcHeDRf4t+XpSeWaVHzMpLcZ1M/brDleOboU3R1QLRcq/sFz6+XflMKdzdeib617fEWBPglWJsTz2JfBNhh0j7QBvYiRjWToh5SdsBpiZwL/YJwAR+mAV8VU21Et0JukZp0Im8KMkaIJetXcrZr/PQvUhT8HNpIRpA5+o5AS9ScCm3ezADVwD8HGmNMKoC+CerELaMlhuZ+AFqAO26rNF8QTtu7PueUJmVJeRU1XTdtqzAO5E/N0Jy9xpJRfts+vDtTMgOGcA7F6Ws4P/KYc9CUuucUgmVansc03T8fnxTajXh6vrcERCxuIQq/BExgyVPFG2VyIhTnbmAXGKH7S//jvMe5IvsPoOHm0cPAIRAu5MOQA1D4Y6Zm83xKBhV89Zz1QY2SOCXRunuUaKjoP2dABYc0Bnu0c3n4Ydjeoxeg1tdAconTC9VseE+6L6Uc4X+yUStPdxx6GK9R8pR36Yl21uzrKS5nj5vhWPHAx7Xtydy3hMMSD/4pNTN0xmKgwF71R0sc8oG0nJRDZZ2t+6gRVW3QZcSz7C3NuzDKjbdWweBcwraN9jAVAip4jOV8G8nwTvOWnHgPAlIFkXVBmFhdcfSjKunhyeF2x79xiHWmH5Prz/Y69nLBmPMphykxpkqg7U10ecN/XYdUw2DtAZqTO6wFV56jsmpyEnor7PqKXeuxkXZe1T0bgBwMjn5h53AqRKD4avbAGbdwQkjIoSNTnLacFJiPeOS0LcNJQ5qm1wVQf2Xgv+o4//ZNJoXvAye/O4nREwwP7wgw8OH374qDZ9+vqUKFQFRx1EllKMcPtIPCgzU4AzL6Vs30hLm/JLhn5tJE2B3gy7+9+ZNmPrcxzlnvxfHsrDOtdVxrqemUegV+h4TRGxbgZAToAO4xpKJ52R3Jcj1+j65V6eU+OVJTL97xzSSfel8gGgTzaiEn5HiVS+12hBHCVvGyqjukyMRR5sJOky6FAHe8lE2/OI+NvvgLo6jOlpXBsHa42DnFYi1kEqba02i4NQOs9zpyN7ncok5vT4+51xj7mJPQ6xzwFLHRsYpV7/daS7hCzFZkjeLSI+yGfvjoR2fAPlnWoP40Vevx9wlF4bhU+xJzoeOCkqm/6mdMxGmdGouOQOlUexIloAQw8zDnBnbdrnjHWlXiWuCVlgE+tAMzzrrkUtMvfcnTZLSUonMxyqkKXujHnDAPIVcICMjVkZpU6jr9eWk68RIHu2r5+RJ++bX1lTvp8lgkzurNn8XcK4n6P5Kd3IKarWUdh2gLyWibTr+Z7cdWqVG1C3H0C/5rHjEcPuA0aOLZxz2v9tAvepzbqCekMvBM+XgPhdptsFUtj8tpHyrLE886Ip4rDHVJceOR1dKEdI3r9htMgR0Lx5SdvYTAFgdyfkuZI/dXx2h6L1awXcC0jjQDEEyAVGdELGc9hSjSnM0DJd5pSTdiRXdWYIMq8Ve8JGp53pCzszcksVNOnY2fi8YeHPXFhvLtsdATabWjnPBw/eG1I/5a/G7eX8K5BN/RgXrNear9ssn+JAPoFYgNfxbB4RGGCcMBqfZxnInf09APdwNIKdNvYwmjc75NmZ3Gg3QC8xgwIqAkYZwEmnTj5HRv6EKaxBV+dcTxn2cckyixnwn0gKUhkFvNfYxSDVK7qtUz3PvHl6CSfJLoC7A8Q8jEqLFDAXVUQjq77BfJOq4sDunNQnibTUvErEfHJOmu2yHkd98iibaPqS1B+/T/Rq5KVjwEfFvyJsMsKP/xPyGykqDhC92mJAcLuHPP6+mADWpO7AuhdrnKNCVKnkW2hAd6TYvJov8IORsj699cVPlRfix8FrgnrAeIxdLMQA3jECsO4jbSvZ8oqKDaaddofzN5wdns1ndh3pRix9nCV1HiCm3GnM+fF5vx2REwfgsv0b7Pn0Gh0Q95WuyLF6KcDdBktPVrVOw5ADzAHqMO4duFMbvl8P8EcAN7XaF2p6A2J3lOx06xHW9aXZwiPAHdbF9dgFaTHnXDuB5t45AYYrxl2Vz/OMyzIk3QGezAnvVUXU27cH3jvbXkyYLXnST3Y6U+9bgHfGeqV8p3lYAdeFU1KMycRSC7BFL/eUoB35KIYFhssUFye4VfUeYdKkfvJmOI6A97AXcyeDsTD2JPIa+cl9OPU3Sm+vRr4eeMRNn/32s8Nvf/vbw7/+4l+fRwTf3PsnMAKkwrz73gPPXYc1LnBa4ECAocpzMl7JoyVaH4ppNi0Jh7PahjK99nQYtdC/swbU75Wt1c2q3izSZrwKDKkByb9m7rv3LRda6SH0TYbu/X1E4jgZlxrhfMepvQ1QZs5AXJUstIrS4PO9ITFmrb8bskwJiQQ2mpPdFcienQvgnhVRskqOzTmAFyAJWYJ+J+oQQzcq6DixkOxygNVxgm3tBZCx5P7evlNAH4ch5i7mL8BopIYMhjlz9kmHcSdoSGE4iPG/aHsclgaIhUke4xAvTPK8yllrlRgiF17qOu0AJ5TSVptjSwVxUF1zmQYr+1SY5naAYMBxtGmAVXu2Rz5aqkTMmTyTlCrmW4D7OCNgrvwC+B6pTtbu3DB70DNOhkNA3n2UQ438z+grY4sDkZW9MmtBwXeMk9nf27HhnI3szHNGYJ5eX4+9HESL7kT63Qtn3BFWDl1iMVjKiwF1+xtGHWDuNc/v3KlDnDqwx+PVzaoG2lnMK5tzFLSia4+AqAAg+eSXDOStrZpztrShGUJVRvYcW3tsHJRtBwwrGGdx9dDWOe8995oCum0uYIs6Uz4bBcmrW83RIuwc0zrC4BPT04A7srvqiwLhqU2wRQpupW/L+RB5dCUrYc5JBlGCJ7al0O7Vv6S/+OKvo5ejB962VVsVYU/9gkZYL5BwntL4ZSWAkKW1dBRw54J6fIZA8zW6BvgdFt42tX4XT2Y9d728ue6yETCwTmUYA+smUi5nZKY3Ha/rU5nMwAgBjABztCTscAgnunL+N74nx5p61LnoAp/JulLgPq3HBOoKIC1Zw1NcMqzvTGnluY98++gv6zzi7g5HEvQDFgGV2t4C9bQRfKjLXsE26QlUytlM2UhJ8fH23G37LDbmxVH0CczYeEueu+QX12O1MomQKhNwz8Nw7J44ICfna6GvfUwy3YR5YVwA7pZnbu2Oza6WshIH6wBs1XZMYwsqlTLVzAzv9es5B0McnQDvWaYz32357d62G0vBGIcOqYx6Xr6BwSmibOk/UV3GgTnpNWyEbHJe7+bgJdjijFboAUZBfmcUQ0pogqmqbb4OnwaOyz0DLgs1n4M916ox52iAcNjCmaWkY9m4PHmVUqrYRAPR5hzh8LgLXEx+5J87yE5nm3Z0neFyx4FSrAtcqtojFvaXA6GIyPEsQDskFmvi4DXjn74c4K4Da2A9TrLK0hd5sqoNpjHz9nkH7lSK8TDJlYVJ4sfuse/0YIDVJB4F7aptz5UA16znXPyM17SDdlbsNkKPcTj3TauxUMAeXRtGh9w0bYMCut22ndugxXXsyq+FINZqWhTnTEKbp11ZUMWpu+UX909GVRjuDt7rXTtnBwzFIYOw5xwKfbdx1iQsreD82BRM4wAAJsddjZeWfgNAA9w7067f95d3dF4sX3JwQbzJT0ghBrPaK+C9xu/EWgTEG4CnvvhziOebW79jI2BAPfLWHx4++OCDcEjFOQ6DmTmsi76R243RDuCVVS4yzUD1sYIkjL6psOBGJS3GbwpQSp4xICWAYfwUcBdAr0SGXbvZNEf6zVzQorR7EQKk4/ToAqw8jnZlTmeqTrZNyRzvzeRwUPd93FNOBvcDmCGTUwdVyg96IW2iA/k63n5n4R+JQsO4UwPdGVMDnS1FEmCOfQVsO/hLdlX7cuUbM61SzZ2o6pJAd4C+2ZGz+dKNr7xPSbEA2LDLkboCW4wNoLKNPZ0DpSofPNN9rA+er53D5c/1Da3jHA/dX4QDUk6K4AHFCowJ875xVtnQSxU01+fXFcnm+iCmcICRIc5BGKUdh0MTUZO9n3Ea6nwFn/tBlnfuxtqqVLghB+74Vv56rPO+pkefldDNCi8S0WKexnu4fjjKNc53YoMtDkKtJRvH66e1WTfmZ8iTychLYdxXA4zwIEDn2gLrDKUjTwH2JTA69qJzwPhLZN19ISkYXTAY+jVhledJmXGzsTqOWhQzQ6Zst5Z23APDytZfMr8VNivDNVOyCuLUUKBkpzEM27j5WYHszbNOpMrUuBwB7+f2O0j/0U9VgjU/MFuOO8SALtit3rYO6BnDcgJyF3+fS52Lah395b1tfOvPbG+xk8XQRf1pVWbkVyKPtGtVcYrvupx4n/dseUZVOJ3Vyhx+/PHHZ0/Pmwu/WyNAGozlrFtVGAfOtgGMI+4TvAdoyANzKrIzvEhYcc2XDYsfwkYEKVARAr8IIXnYO4485/YAA0B3S3PINaHAcxXRyqmYqpYUk0cpOjzcdBhygbGP1tsQFLs/TTfvlU0Q8O8ETrkZQux0scAhL2ZcNlQqIZDDFekBY0wiao4zP/pA2mIA3KijjXOjegk9p+UhQy8MRn0cHhSOVEQTYh+A6tWJwCICKY7MBLLzNFNr111PX4iTWelbNCEcRNW9K7CLXqz0krTRzhbnQYyl329FaoYBPsdFhygFGTnfmZqSoLimaufwxi2QjqnY2ARSYqQvvSrN0N+xqTICC5mrLRFiswMx5+P8A1KB2Hir3+nS6OB9r+yjiqg7yXfuHmzzKU5ctHVE3iUWlU5+RFD2CDPWvX4fFWHGeQWb1J6bAfLLNldUBXHNGaFKpZ+3QrQZfZIy/KI3p56j7q3hbAZRLw5hx9vpHuqpZ68AZQdsW0R34qmqk88B+qcaqd9LJY8VCAHYF1vSnIg9AK2fl2df7OhowLMAbZ69HGtl7s8ch+Fljk1gm2evNj4deb6yS2c2I4zrmcDdrz2Hec+Xq6O0cTKUUa6T6np8TXqxwAgdpE+KS8uBidfuaw2lIDcUo9Zy56cUQ8lBnEB7WMKWjZjYuvcNUJChYw0X69jqWE9yTW1dWZOTIlUlKr9bTrwx8Vah5s3Pd3sEAOtWEebBg3dH+kfmuYKrfc0lkAZwT3nMstcjwvYxLrXXYsLo49AZBUYum3Jd5BEHU1gsLClwsL2kB+SDFkt7mqCqNNFtSOaz+3tuh20NBhuWDyAVN/J5gchMASoALemEpAWsTJ/rijwxEjCsjKOWgmUuFBiG/hnVMmp9e2m8TBfJFCMnrchjFoaTodikHzXg7ox7OvNaxnFiRtHX2S/auiF4cH6y71SWMeCek97qfm9nFtwzUphGVS17vEVkDHCOOUznhsoyeXIp+foqtxsnBvlqG699PHPDNOPY8VgKzMjnFubb7qeyzKR7sQOOjiEnE6hX2cchxNazUS0n+sn60XZtLctp/WXjYulEzE2lQHkl5UilCRkYG8PtqaRnjzWu389AjAMQY5NtqoF0lrrd1OexKXc4dkkNgAnyeTEnEb+jws63xrifHuLnv2LPUwwFuqMWzwHjLwu8L56r3jntDsPTtLswHX3kAPz98w4gC/CldHXGYW9GVmOp7zw3nQanYrZDo9rBvGin4N5s0PoGzRMn9dFvZ0QkhcvH50zw3sGlKndVfuU4NjirAL579hiY0GASmjti2bU9KyC/meuW375RUPbqU0iisW0bOeSwp4zwaNSmjLCm5iRDA7jo88/fGyYkv+if713Hc+xE0I/+46MDYP75NdCbJ7zMEfCDp+7d9xrrxqy/955Vg2mpJVPllqyqkiX+grYdbHvlnCcDV0stwYYCyQKeyJqEevau6+wqp6w6sUA1CatQoeX5qIgxsXfBlE+2QcPzlA001k+AuwMQGHwOPMrc6DIorQ56OdBCTkRb55+KfuUX/YrKi+dQKHRFqyKDw1PVXMTOuR4lTSCIxkxhiEOnJkeeHPjWTth2T9lAH+XxSbXpUvSO3t5Jv+nvWwY2LaITefnG0MZBSLmRNHO7dVyUsSc9o6I2KWBEOSIvO5w/l/HEL3HfqBqDHE3pRKQ2DoVZZsSZYeSPlBXptNrD0sMtClSOaAF3mYtq8tgvVfglN2Fa3wD81GbXyMRo9jgk6lLQHoy5HTTlLuXo/4QDtyf6Wt+mk1clehEAXVN2suiCldvMWvfISAS3cEJs/0HuMRD94eUvbSx8TuKAMG9zklk6z663iFTZu142437KeG6MvQxs93SPGYVdYJ4Mw7HvT6ZOdwBzDtg/14I1Fl0XqbLRYaBE0HY2qyqA7mCy/71q4gZoWvuO9LcUSnOMznECLgHuAD0FtRvFLR06xboD2rtxdaXCRp2e/y9KdE82u7IvxbvhobeOSDk8jLlGZE6B6NY2gPqUM67sdAL3zTxJhZklcFdHwjU7Lx6DX6ybyWvLo1ej4fPXoinKvJ+7hLqx7XIx/a1RoUx3YKy+/PLx4ZOPPn4D5J9l4F/CPQB1A+nvPrCyjYNVD304ix9pCp19xaiiQzUFMGRVnpMy6d1pp2uWbtVUhH4AkOpK0e3oLdYDdZw95zrzrhlCKof0R2n/JidDImmWuQ/jbs/jkBct1eF7XAUIKsAgCrsmX6KKhupt1jNjuxIDnu/pFalUSPu0727fSaZaNgwrc18AMiednO4NQSKpeWy+JSe8qrGYI2D/85NG40cBNe3vfVRiBLkYNfRDWDjFlHZBVETlskx1yJSK2mHh4xlgDV08qqxsCUfa6vA7D2Gyjancs7RLRF6OrFHkaUr1ETY+HKyY/y47PR0oxide5o6IpENFzn6AUN8nQERqQaxSO/1ZQPtbd9/ylRVtHWA8JjwrG1W6Ww5MOrc4VZOjrPa1epbpUNekB83G0OdC7LZFFWo/QuawA9yNSaeOPNGrAO6xEkOWcPhfQh33bkT5+yhwbt7JpTbg1LPPet4pMP6ywPsRYDwpCwCOMqWAd8BIB8/iKeuzdOFN85XPUWb+nLFbgfdTwN0VI2kS4pmulGistTYBAmrVOVTFtdePYota53j3OeB9z0DBLnQAf24UQtHI1M5nAO4KPlZixmeM37bNwbovnbljgpH6ypV2Y9s3TLsaW0L06NFkdFbOf6+Iow4AACuMzTFrpV6IWJuUN/Lj32xyPUcLPP819+/f9wow774XjLqB9RXbWzYljXCxtRKcKhOarK2DCNJlCMWjU3whVPho3swqL/N1oOwjIGChRwK0jOo1Xs89FkQAiWTPtJYzOlEB6Wj3rEGQXO2nPX9sbox0AwPukQcw9tR0UAwduYkQJPJy1QPY8d+HTuiM8op5VwxASUuNJPocW9pMoKoaTR8HnCfG04C+5by3nwmw6kZfP4Ap9hq4k5ERjtUzdITpBzn56qBQWcbZ4lA87nzYs6nygs0qu0ulkSxLybsiIhJvMxnRMoPef8pwlr0M4KyHSnE6ZwH+zrhPRj6qG+mc6Pz2yA7jGo5PMsjIdYL40s8soY7nFmWs2f9h0YoOzOOdHKZ0nuHDIfDNwp77f8s3pF5f28bcq0iLqapFY3/JfMjSeC9jj2OxkrdRdSbWh5NkGt3LE2ZjvZjzFnOnKeBEUHi+PTOiLXLSapaotHHx6kX2vJfFuO8xkgj086v5eMILAe1j1Pab9bKA+5GBUI9vsD2LGxYbSlaPVWC2ApKT0l0AHpTQ5FC0RTrNR9uAiTEDTJWhaJs6VnN6DLircaup5PjonqLSnAUdpxXby5ipUcMgT/e2SJHK/56jtJx6Qdj+zvx7r7Z5f4bOEePcx64ULawIJ87JZpm6Z1XxaEeXlmJPwxBAZ84dtPZG+bFkbhpwpz+Dkcx1Tp3pbOtg8scIaHhyE+Bo8rx16nLz0Gp55dxatZpPPv7EAeCb9Jrn0+AG0u0nDkB6cLC/7XdypkO3R6rHBA5lnakYTux0GscyvmEpssHxtFpmCtrzpSX7emGrQtJ1GGzkaj36ZzSw2PGnVcPZQUfCN0ocA97XemT2R2E8vVoOp3BmScWKVDo+Ys0N21m6zE8vHRvgK0JA6UwYV1jULEFIfwGYgNr4fDjD1Y/MX0dnl74mxakGcLQ10hcDcHpAhFKN9vysS64uOMNt7/SiGHYAk7O7AZqMGQ8naZty0/uDs6ZMtF1DVSIHXs6kWqoMddXnFBd7L+My2NNBinhBSakLHmI4K1nNRZ/STDIKT1lKdzTILe9OZgx6rCnZ+xQEh4D52jw8KvqsUlkCqGYFlgLao5rSIHyCYQ9iLFNNMpMm+jn6WvMizm3JiJx+qp9x+inlHe1pHG0U8/PUPqgUGOZJHS/kEbLM58kB80gt0rUda3YmHz0NSU5VrnVfh7DFvjJy22ufp7sVMQbIETovZPeqNj9HxOslMu7fBnB/oaC9JGFMzyqNoL49xdB3Df4Mfytwb7ZnfloD7mezu4s2FdPQK88sQHi/vRuZ1fwoI40zUmATzmURNusOwbyIxlHH2oYOzvw7UkEWefH6TJS8KtHOLvGdOkRd7ktBcuT0ImVmJRplcP0Al1RsoI09EgJmQ6IzjJtGETRMPRRgGO0+h51BWxkV8S/qGTomvX8175rCv7cHRW6u0HMauarYIeNB9DOMV96sEcz8fRgVDs8I6LRbZH5n/cLK29d2ENSb8pPbgTJQzn8GztlUurkyp2CUOhyAlmsDBMH8xacbRphpp6oHTGECtboJZrL/2xoW2D6gIYCapVjGu6VpxDuEPc6//XTJZBRh3u1vT6do+e7a577ukN8Yi8x7rtOdNQ1kAETyidHBAdjiLZzwirMzrV+JoPm1OM84VbbUnE1cp51wj6beTXraImvOiEbFGf83J2lyIDQtKR0uNppWGkfL7AQ0A5zDDRypJcxQpSFBYogMeZoLDhGHyVmqhx2IlKds2uVW4aVSk/L+0lGpm9mwG22IdvRc9iXRQr/qsKUAiWMTcrL2LcQ4pY01dbi3duz91ISnbZWiI+MQTlMIh+rT2sukZwVk/flTmC24nqhvPk5FnSMskSIUKTcKdFmTVkrRZS4jOdZOXyc5B9PeFt3fIERWlYc0yfQ1liA9napoZ+ajG8jPPHcORYMZGBhyONvOuFspSC/9GRtO8Z1Cn1A/PpyH6Esw8RX5et0Z95UQdyWGgismcWs7zv9EAPkGuCPp3wJo70q7FF1RRQvrspOvd37nU4mrkAI4FzvSu4PQQeveItW+wNQA3mOI9zeobvrSx6M2MA22l0WM3GwconzoxuFhIWf1lRVw1/ZoH47JZA857s3PBN5PAFt/d6sSA+PkRuVOAAMFtGsD0crLiaFesdg6lgr8y2Fpm9GKFRQlqcAr7PXsmaiM9E1sqzlbyp28T21bVb5I9UgO756O2WPyaYeBTgPztvH1s//7mcvyF599cXj85PHBSlL+Z/2BQfe89Pv3feOo/f7OO+/4332d6ByVPhBwU2x7gkNlCAErG2AsbDDT6ZvC0oqW2ibNLmUt1k6CA2RP2cq0qlR2sNtcbgAHMLjqRGiH0zGYZNXaYAx5pk5QmQQgRFULrb7WZQejX+tcN55Ss1sOMCqnw5yHZNdZW4D5Lt8F7knxScYUXUjYXzfOJcE4rePYawPQmXPlN9G1dAIohVeH1LQKIJHGF+lA3fYrx6H10RUsB7EjkQgcNAHqbjtUFvL3AF03lacd11klmExlSH3jqRiZ0w3TDdBlM+IULWrtKRwgJ9fSV3caKpUoZkTz/2n7ANWzBGmUgrbZtZy7U2k6YpNtLMOxYuP3YJ1jzRnoHgdBuVvpaSRxIunQq7lXItd32PzRvtAPW4aKajMF2mW84z023uHQUD48HGOrgDROM7XP/L+MFDjnnaeYahtDPoY3OOqpN6fFS3QmyF9xRpJq5gC8DiTcniY+qY4sM+qOnlc7yrNOXgVw3zWK0uJTnllXYp0pfC4DuThAZ8lid0bvuV66f/MECHeAO9cwbpeOXxeWUGqxGUKfpaAzZHpeXB28M9fT59v1uKmBek77V8afcagQMIpXmHYUWgfaK0WF135Oe1YzuOdM1tiKQl7J2DT+i3HbvLPlE27eL/LT028UQPFcZVIOXiYYLmwA7JIV3YFvjl4dBU1hX90FmG8QplIN6d5q8PHwPgarMuc3bze7lvxlWH3I7MZcJqsShqbkp5VsrfGgNjF5nZqPKo2/uo4D5GzUDGAYqP/y9186sPf/Hj/xz+zndWbrFZi/c/8dB+X337nv/9pJ2AbQUQV7OuCYevR7CriPUoa+VpNIAHhqfrTakum9FhqvKhDqcpNykex5AZAtcK9ADXNbaS4hfzjBAV5H5Yqiz+hwT3sAMAaCC1BjjDObVH2JxSFN9jMiENEiBygm/0QBiCgkmzxF1PwWwFX2OYE7480YT/MjgJA142kHMhbxaDu1c55ZB2jl7CgAi/YDpDzCQNlMiUgG45ob/qTuOzLCggqdPAArG1JLJpivzHGndr29k5NOAZbF7jZmlfbWZlcvtRmAOSId2+o2mkNeB2ylrvI89nRgNkSPMNQu62IbdIRjHEJuiuRKEIpj4v2qtKk5AhPzPf/4nOSZB1GacZQx1TXG+3zkBfwONR7tpjZ7PGekgsRbx3ose1JZA/tGTktElgNm1WO8r1nf/hCbPPkJRziiOR51doCejLwAd19nCd4jsjb6F8+KdrFh1uWl5GuUKvW+mm1QJyRPPK7c9nxekEaW2kR74nd1YqyfcXiUhw3qtNVXkuPOoK7AkDJ4Tbbqz9V93Vg8K9CqhZpv62Bu06bXAbwvKsysxvHcMSlDqSkaCdLVBKLQdSkq61ryvsJIbSAnJyEdp1JKC0HofSlA5cccRz3VUoxVKSUXn6itjfKsUFhuLKMO7TNEWbRNe7Jca0GM72pcA1/MCmH3mQImHQzrARgSCva+U65N+u3P9UIIs9PGfHZHbgPUUGgxd+sAAA/0SURBVMKpNAHBKhuAYzW2pR6FnYARS61ZLB5M+Wr+/DkClianPtOBVgEMMiaGoo7awwC0XX3EvBDmFVbKw7aV3zxIJAVjrDfabey8/Tiw//KJ369svQP9m0MBfpWhY6y+gWxdqwbGMZwAcwPj9myutc8dlMuYllx4lDwMZrBXg53q0UrmoBguzcMVoiSqZWgNcqnfvcj9pe/khgP49CCvMN4BEpXgOAaOtiBwSEU4EGr8R2gb2hBQw7gp34JsAnAq1SXLNwYPGAcPVnlacSD95EQ2fZNnnIDTT1z0FIE5f3sCgUq1yu8AQu+fgZvpgJgA0xbBWBEMVY4wEN1UfYSNp0PfBDAiLxubq/OhmwlD3sZ4A7ZDluPHx9tB8ZzSwDP9XykH2YG75/9rmUQEK8EZ73FQ67pakFmLzgDWYaedCU9QHDXFIxWIQ3vGq1rueSvbqLJl9ytwR596Dn8eHuTtYD+AtnGhyHTcvCpROiisddZNOVQTaJ8PmkINFGjPNBV0QpRpjLWIk7Bi17WZyrSHvowcc3NubY1cXRvLf3O4c/eulGzksKfYKzPZLd/TEQKETnJCyPse+scdsBq3uFhtsD2Pai8hg75bYdKV/jlrMfWXlX4EsLNuvLJSpgFqdMLnMl2dSJXJaN/LYNxXjItOQimuHeO6ZyDLQJHjKJPxLCzP6j3dyJ9qy7f5/QRSJksQBnQJtFoDzwHvFTZNgVFD04H7qv8TeG+Vby4ZLzUQq3avnBOMtFIKzvyKoi1QIXK01w8Mr8qFsvnH+qPz8bzyCQA/G7yrVUsbo+PVx7MD4AAVLUy809kAMsMpmuaFd2ceLgArtFsydvV7F9b4u0LvMRnTRV1GGPO+FjBMymbMhiEVeIVstx65G0E3OAGOotmxWSiaFp/reEzrsoGkiUmt9I253F4YhH2v8eQ8Sm4n/e3h9M3cS0hbDbrqX5vHqGAynCRLbSANgHVTY9y70Im13F7A2IXNzJzOTAHo4tfXv/+d+aww4sa+ecpFZ8EWKTErhhLRJNbEc8NRyf8J80YbO4CssRuDOOTHwuaZA+zzLWwfqRf0lRKEANJY5llP2uQzN5wAwgGkY+xm9l0JDtWLbLIL2YvJizYmEyt7hJz9TACl1VrUufYHEOa300Bz/lfVXVhXjD0gT8F7tEedPDmVlugHBz3KhsGYl5GbPInhola+ii0bXGOIg1W2ja41PrZJ1daFjRNM882NM6Y2tqfy2ac5U9u0s/6pzBIAMvSGbpCd9LI8Y6UbQ55S3yYjXRuNE2uEuzLvgwoyOe6dcd2IaA3AnhuCU6edAu7KsJMagy4kquQs+lWw+i5ipoNwKqQMpqtePRMAEJ0AnlOFY8xIg8kRScdx6OHZwQK841DkKHZ1FaarwnjpbDYjxJwZuMeRjDKRkSrDJt8XzrifC9o3vbrgg2PgcwLeJ/KCjxlFjMAFzXrpl6qBXRnbPeC+Arg6hrUYNB9SGOBzwP6m82ew7BtDvBMaPMa8z3LfdlGl5te59HFTr1g87pU8rNilzib2fuh4YljV0KqxZSHzvTpGzDHMTVr685l3FDH578kk7M3nJFNpnE6CxgbAVqBdQ/Kq+MMBGswH/dvIsUQQGOuVTNd3wtraZ2X4Wx7llLoqgNvfX5O6QJjThOvBOAPUqxHzcc39B5ra43m/EppfKZAVADw5J/kgHceSv8UGyJU8rPSDL6cMO/vmNQdiY3x4nwN4+YmUFTP4Ifn8zOuEHFd9XhygwppVAEBb9F+vHNEOSaE2srNorAdpm34WG8FIGRgXRYvQBJEfvtQVam+kJGGqoU16gj+3ylUG/CE65uwwpQtv38l0GdkcmyAE+fFXJ0EB8RL/jg3X3X6o7pn0jtAcVYEEoFOlFWN8AO0OK9IRdyZYo3lZScaAK2CwNlUSCWkpgy5ndX06Bhnp6DZ+bOZLOSNlKFl0jivy/SvO0uZx9jn+RFdqPnLPg0qxM9CWK4gkZIrQtH7tASn7tj6IjNy1UpFWnvC2scHj1PgNsdMiFbqGBvGAEOtGaVKYIv/c/5cVbmLdz6kx3T4hnzZvyMG0qZZDChMQ1yFTqWdpZ4DOkeoR2W+slRGVmsBpV6+6NvP+2seQaxPwyr4J74+kZU76McknZMDzxGX/h+7HiHZtQbv2Dw0WHIHJ5dinMnSRbkAfwRmvKOMpTqGLzNfQA538e4+yjfrttRE3K87EJtinL7Yc5J5BeSbgN6n++Y9jz+ttOOfdZ91zQarEKWB3pGuXfdXybxUg6YOOAfeNEiSfdErSOt6sFZsd4EeMMMCo6tLGMyewKOysgmsUnAJw2g373cF4athKmRmLCsWX/6rlTkZU2743l7x3NTIredoYTV4vod3eRr1Hwbu3j3KK50hMC41Pp8OK4iyFlqxKn0PGVOUJw1BMuISWu9zVWqzd/REyrhxZGf8ykKU1w/pgXM/pdoGHfF/34zEsm/5MbBdyun0jB6CoIUBWXT4ag4cD6oCkjKFmfI53lHzvse3dGu8MCH2rCIoysot7aPPKuLvRSmASJem2oD3u07zfkbqguaOzXt5uRqdpAViyuoyWsZONZHaNgSpLj2EuIhyfAtNkvInUKI0XCzAYO4l0VEk4qqkcGcOST3nGmIMZQAVLOXJlNV1AdZ1nYgHwRYidwc3webdzCignQCqlX0tHwqRK3flS3els2RhHbekAiVXhiYo4VnEv0x+irfMOPS01ydpm7fsci1sD0+jX5UbVkWM82E6eM+5P2ZP9J94WHJqs4DKnQGznRDeo2ztIG7EN/lRbsbu8WrgcUhTtiTklD9719uH24a6drHrnTkQJMn98yKHmSI/osI7J5MDLugUs65wY6x4pFkQFRa8kkUGKBulP6mzhPLKPgpx90irtnaS0DbkbDHsGvnJsMkWlQLgcRHVEicOwewTBnRDLW7+JNZ6CazXa73h1Fju5NtJISm/lVWyI1X0H5TCBURKwq73150hEhxSVstGpUyp33ua89N5QOKzP6GrMSAfs83sjenv7blSdwfmjgk3k8r8g4L4H2DsQOcfYXnLNCpSv2nIOePdhXeX0aoOOgHddZLogL+nPxdcuaguf21d9lwKXFVC1z1DUq352BVTPbmGhDtymoV2Em4eoD76LezqwR4lPY5jgpgznKgIDAMq1VsBrAZg2jog6N+RZ7sjQal50waJ0Vgz/BKiLJoueXpQ6k4PDGvE57c5fDHqomV4SNF4Y721MTqmqflR7XDwUamp1D3E6eI3NbfUuZWA0gMJc5vPUuE81tJk3Npj6wzWMS98kt7G3T0Bbnzd7bwAUxsHyFWcWR8G7XeWKVvYS+Gcy9iXTTeZ29eoeS7XQTyX7HP6RZQdV13XnXeXSfve5ylMaI1Vi3kOArEzNp43NaUR2Sr7SaJY0L9ZotI/85ZHPzLw6mNxh2tEhm3lcpGl2gD05L8hQsnu0X5bEhlHXPk56qdjrdBJWdiWJcndKyKuW9B7YeNeDyXRHjmzI42DitXb7nCbj/Wssb8FG0JeP+3AucSi4ztuRAJa0nJL37DRAsNLkLE83M8VL3chGVdZHOIlbZmUAr9BHar9SKU660UXR5TAOb2KTYJ+Tlf23Z3uKTObHs549BaudeKvP80o2eYptr2RTMtM2tobSnftTud29sajifEZUJ4q1SbsqJQ6dmZEEaw85/nbP1dXV5GjFehqb//12csJbypQ2S9MQqa3ueeHOwqeuRyZqA+i2Y8Fk3/E0pJqrGztcbEQ8PDqWCmc+64GFM0geTc9Et9Wm4trDFBGesEPsa3JBLRFk0zVpNawxz0/PNLBw8iOSWvs+MuXP0yydMY8+m4RERmpGnmtsDgeL0lBBxk9Vdacz9ry8EMZ9z7g8C4BcyObRj/be8Tzg/WQbdsD7qwDuLoQeDh3M9aXjrteHlznn1AKQAqiFxB0D74zfBvSJIQ+WYGbrJgVw5LuJWc+beNfG6RDgvjsuAlxXACx0ngDPFkWg3TU2K8C/ACO9PfruCTCIousMTIXV3XqdlNz5AtJPGmsaRiX3SywiJmool0hFARttb2DezTGHxaTimoymrjGVmzRAU0c62C2rGFc586fAXcPGbcwUAJy1jpJdLhkQpp40GE0NigZlu5pMdJ210WE4mEPgVhZvKQSZhFFrt/TGIn++yvplZAzQXiCZMwK0lnfLQQE4Ikt9fFRHhOjCofXmZ21wH6vUPTDwyG9Vi8qDXbxPwbb7ZlSR7+6QrHTQ3rpUJyGiKbOeVIZ+ozP6mREJsCFDwimZ9SrzH3sJAgxotRbKR84sY6bebEJLMa5hK2TgJJ0HnbwiDvxeQI2wyf45KQO58TcAcrzP+qc1yvVvUmZcrO0Z4tii57heq0hxgBBj7O2GaJiIrLHOiGoEmMpc86zY0wkI1b3WNgNN1AD3yGC2tU45RcflvyyFiEhRfQbyInLrV3Xbi4jIPRr2HCIqNTdVp38GIQE0A7j3FKRpIyybXTNKgM4duftj8ijBGTpUxzLTYWozb9RTH04vG49HPnu0jVQ5njXneKPeSPEBRFdaiSrPbNP11XVFAO3rSBOSTahC9tQejEy9Y6zQhRXzITqb66UO3kpsNOQuHGQY9/Cf08nzvua5DKmLiJCrPbCIQem1KeKUwD1l29vI+iAl6Fk2p+4yQaJ3zzJ8SzNz2Yer97xU4L5qHoqjhfsu68nlV6+AO4J1ydMKsCzybVfAvYwAjG8praFQFEwXK9wUwCVtnMBAA/bVRj3kqAHISk1YvXSRctSBcCn0zrKz0xwQJBV+Ts2Fzp8a+w0DupP7HwY102aeBbxjdJpjUiFRAJWkJUzAPQRh7TR0B7fNRzHX1Hlva6dwKkA3GTNvcrKE6uw0vR49Q96SbZ6mfgXaOzhGro9E4shdV1Doc5nheQde11EFRH+Yt/4Zc7oR00uAu1xLu0jTsedWCb4V64wcSXMr31WcDvoTIe05TM0GRvqgDjXkQB8vDJ/OIzqkM/zVJ05hbINlKQkw0bSzl1RkvamzxmM6oC8GLl0M/LUqAdn10WJcFRCSegFIJpw+SiMG0HNZyJMpIxVi1MI2NtJYU68iQ7QyOpXRsDn9ouRv5eimHvd+q5zxO4C4nLUAasEuygmgmYu/zO7KahglE5WmkEuVjc2pT4OFHItUiRHWvYL2aR35OKDcssxf6rgJGC4ih6w/G+/ra2OiQ48UaBe2WlUa4JrzAAB81OkfMuNJD1X9Rh2mkrt0qCoVKqN2yL3bQhlk5oJDixx0GzjPKIa1ifx11QPYVN2E6hs4czO3FgXwdyxKO8bazvQlZ9HFga5UnblGO06qbj51veQpMTg2eQow+ehNwU+OhZTltD75hmEXzADWnm5CG1NmcSbCTEgloqzCU5Gonnale+TS/nplm/CgY59KriMfX3Emx+m9ydAD3MWGzuSclXYL4smfbTYl8+P/P0xvpsYL1gJ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4340" name="AutoShape 4" descr="data:image/png;base64,iVBORw0KGgoAAAANSUhEUgAAAu4AAAGlCAYAAAClanP4AAAgAElEQVR4Xuy9B5TdV3Uuvu/MSKNidVnNkixbxUVusiX3hsG4YdwwYBtMIAFS3nrJCrwQEp4pCS8E/mvlvRd4gT8tYCBg48S9ywXcbbnbWJYtW93qfdRm7n1rl2+ffc793ZmRgcTh+RohzdxfOWWffb797XJqPT09DfpNf2r6wBrZP4rnN0hf2Wg0mq7Bd9m98TFFa3F9fAU/t/y0aou0w9oT76nV7KX2qKpryj7yNVXvRl/xfDw7vsP7ze9t6NjI+NRqefsaJL/Dp1W7mvrPzwnj0lt/8O7+iIU/s9bbCOuTGvUKUYOsWD/1eTwG6Vp+sowDfqdDZA/NnxllS+an6HdbW5uPZ2xxuk8lAhKcxsAFQZqHOYpz6vNvXZBr9P/yx8UmYypxLdosN6Uvua3ov7Tb2lBv1HWtmUzwNdxH/r5eZxnS79GAcjy0cTy+odv+z7RO9ZWpDTwV0josE7lUr5frZL7rSYbt+1pbm7aV5TtINnqqfbPvowzYPKZ7tN1tLHe2ZnBfnd8b2uLrRR4t0qTry/6r85jZ7yET5ToW2Q16iO/J1IaMX+hRprN0fOs1Hg99TFutnaiu6xtzaIOXiZwOW75ag8jId9KnoBOa1r7Mh85NW3u7/Lve6KEemx/5fY3Hso3a2zqo0cPjZyLG7/a+JTHG+3is+Y+PTRQk6au+G2tYBa3iUzNZk7bx9TZXPl8qT5B7fgKPm/adZUqng+Wdf8/jLH2iNp9vnTNbfNJflYO4JnScsBhUGrj/kBVppvXL5TQIQni87m2FXuS28vpMer1BPY0e6u7plnewXHS0tVOd5yDuY9Ys6StWWlxDNe5HG9Ww3H3/iqssU6thKtLid50Y1ijWNF7MbW9rVz3aXe+mnnpPrq147Nt0QtLY6jt4/WMeWT9VioPdJ7pa/g1Fo3Ik+g06z5ehzhyPWb3e4zIg/bE9BY/hcVq+eBnNnDGTRo0aRQMHDpTn9fT00NatW2nNmjX0xhtv0Je//GXauXOnPLO7u1u+37NnD+3YsUP+7uzspMGDB9OAAQOkTdpelS++ltcF/82f9vZ2GQu+j5/F93zlK1+R9yxevJheffVV+vzffEHHrUkRGFYyORwwoEa7u+tUa2+jLZs204DOAdIH7ld7rV1kfmfXDtH/nYM7afv2bTLu/M6tW7bSsGHDpD08Ttzm9rZ27dfOnTRsn31kPru6dlDnoE4aMmgw1aku871r9y7aunUbDRk6mAYO7MSCk32dV5rML09WG9GWzVto8JDBMicszxu3bKKRI0by6nZ9taNrhzxj8JAhIu9pPbb5s3fs2EmDhwyyEWmjnp5u2r1nt/Sha0eX6Apuz8ZNG6mT29TG8sF/2qlrWxcNHTKUeM1yH7lf/Nm2bTt1dLRTe0eHjMNrry6mWbMOkmW/Z89u2rZ9O40cPpJ27dolc9U+oF3Gl/UjyxPPa629Rrv37KLde/bQ0KHc/gZ11Fi38tx32x7G7+VxqYkcdG3fToMGDabOQQOpp0cX6ubNm2nY8GE0oL2DagN0TXV1bRe5Gz58OA1oH+D7TE93D23bto0GDRpEtd8ocC90cm/A3UFILxsO1HsGWAxo49lx02sGJfkG0ZchEa/2DTwAgOodJwH/vQHtTe8S/aKKCc9x0BfGtexDf4F72fbsvogRDWBjw4WCrOobNj1stHhHCSJajUufbXIVVhgqthlWtsmMp1ZAJhpCcSxlU5dP3LixYWBuqiWgNIgyMFA+roUQAfRnRp3bL/oQ2fACoIFhgPfFOcN+ldaZ9iFDPtlaKpB7sc50eDKLJNtfmmxl3kAjUAr9rrUpeNYnGlSSjT4a8rnxpv3hZxr4NbCqgDDMUwCj2RozPQOQi/HmHrnxY61yPWIGtLzAwCs6LWPpRosCTe+vXK7gAhuVGFIGEgV6BUMtM+yiURc6oIZG8TFUo8ZI+pS61cEzj3tNN4ceAVx1BTUGYhW484bekM0um3ED8EkX2/c2J+gPDCPMLcBbBmAxF9kEEbFcCEgy4KV9MlkRPBANVkPQmPoGkZgbLuPJGCHG+2wg2frBa6Ox66Mrw6EgBKaE9KXGRrBOeU0smeZPnB8YHpG+EgPGDA0BaDWinkadunv2SNv0+zYBOvwOGWuQOGZceZuDYSX9DsC9UOdNxFQ0ujNDWSdR2hXXp19jEgHgvie0G3pJ74cxbfuZS5I9N6xXGWcB22Ysiq2j5pYCdNMDQT0BvKsuT3LIa42fxWPKoFRF2wwIN7aIdnbtpM72Tpo8ebKDdswmt2PdunW0YsUK+trXvibAmkEX/2EwtXv3bpclBsIM6Do6OtyYiM/hZwHw898MjkGs8HNmzZpFs2fPpuEjh9Oll11KHe0DTNVE+eIBSUYtg8Nuts5cH6kByh+Vf5NPXx7QmbrOZe5Yvk0/s8y1i7zn/JK8kdec3dNoYyKIx7cuRgCbB6KThNDQNQo9xEBfPyzDiThy4xdEQhBUExuVOxjH0s6kF3TejYTgtcNA3PQq1raOr/axo71DjBhuIxsGrH+ZsBAVYbrYSStrv+uGsLy1OUY+YN+qcS+1R9JvG3cB9tJnzIvuT9GgT8aoqV/Ryzre/EyWXR5j3SdK3W5Y5NcG7q0IlGwrscXVvPVUKsBWWrEEaiVb9ZsE7vme0qKTZuEDVJTtLtmcCCZjX5yNsudBGDBcESRUGR97Bd6h6cx69xULZR0BhbWnHNcIbLDOIkPuShxKFWwlGK64KFyKtWH5GGH5QzmbeonGXkCMvtWG34Gd0TubPTzy+8iUho1A22KsXNHmuOnHdsuzwvMcNAXW0+fVFG2cv9j/7B2RAQtelwykmZITQOaMVGIUIxBBv3PEF0h+U7y+gau2S6MQgJ3KkP3CNliMQ1wT6KcwF7wp2z2i/owNd4rNNlrs17gXDJYwXJgbA9asoLN1VXhbZDxlI9KuiOJlZc4bjShyZTMVuCl7q2svGRreHv4uyIpshtn4RMMkXasSFfRJYKUTlQp9mYjsSuBu75fNGBtKlL2MFNFNj/vCGwsDdweyAO4ypu1iIDYTBDrHDo5hPIuhr/Lmm1vw/mD+MfZxB3NuEeNrOklZXAOy1i+AExjeolsFYequmAxv0xkBAJbAXfcN9bJUrVedSzMqYbAkZSygOvYn6pW4fouZTps8y1m7StKe7j1iqCiA1e7A8yFggGryPSQwAnc1ZPQ5PdTjgEfXvvYheoGgi4LN6eynYhkzfOBd8zYlcKj6ntcrG38MgqC32xRAAoEZ6y5rMqgV7hvPrDLyCkr5GvY6qDzWhAXlOYMXDEZ20iXJ05Y0EqwqBnQs3zqmCqDUEwF5WblsBc04cAaNHTu20lPFAP21116jf/qnf6KXXnpJQDszo9CpkBkG7AzewabHvQZsOwP2+IdZXH4+fxjIX3HlFfTH//WPdRzFwDRvghMS7KlLurc0ytywFU+VPEAZ8IYBdNNxAOKONQDcG3Ux1vFRLxZkxzwm/H77lYyBbfr8a2ATHmP+Ew0nZr112QCy53uEriGzzYJ5CbmHoQG8wfMwoKND5pf/6+7eI8w69jL+nudC9oZajTraEnDnNzNjrS1hfa+GiHiO3PjQ3zETr3ZRQ+ae5xmamL9ntp7lHyBbtvE6G0DtMgY8hvLsNv3ZnV88L0JO2LK19SJrwcZ3T73bNJ7qdP5/rEvoGdF9vxZw/y2D9gyU6Pzn7kNsnP0wCKoAL4S1FfDt8x7IoW2GAOoZWCmoyEoQbC7z2J7suoIFiZtkf0F7kxFh7JXcH5/fD+AeFZi3OfQTbfdNBiEy8CoEQOGKl4VRLM8YjlGEIyQU4JtSOYexn2IJt/DoRIZNNy114dm2bxupDgx+Wz47glO8CzKLzSbKkC88APYCZGFjjfIDpZR8yjliTsBSp1HAiBtcptYD2wjwHo1BQykJJfooKFzwjTPuGsFF7fdjPZrxUspJBHZgV4VR4TYbIAAw5r85bID/ZgYNxjHmwKF0oRMynRGMCLQlAndV4cr24ftkRNtGqN8o82PypNcHI8aMJISCQTn7luXttyF2o8TAveyA5aw3/xzBexwn30yN2QHL5RujGHQhnIS3Pd78gkcErn7ZKBi4C4tk7FYwFAVOg7lu5fmCkRnC/RzoJoWhTL+DT1vSvCFKGA+HOzC41rASrCNhUm2w5G4YYmG41LOhIEjGyYBMDMERd3dl+KC+SeTeWE2+T94ZvKJoFxhjfr3+Lhl90bBwo5XngTdvA74M6hLhoJ1QxtAAiLnZeaoyYGxQQsIzRDwVjCQACMMxGNVxfdr9pQES94I0zqaXzcBWr1cKRwM4BnDTN+s4RkMaulXnBiBf54fBKUIZ+E5mgXGNvg8LJOl0XwPyQv1JxpZ1hsiJGqACKhkZmVGxYukKOnjWQRImU/VhcL1kyRL66le/SitXrqRNmzYJgEOIE98D+QFw9/VjewhfX4J2Bur8bO4LGwIcanPH/XdI2Il0wdnV1EfVUJl5orJpHgoFd2qI/ut119HFl17sYRhihsNrgRC0YFSrh0Ll1ln7QNBg/TzwywfoxFNPdJtMvIkwhLAWEa5mHrif/cvP6AOXfSCtW5OX5555no446gjtrwF3frdA8bAfbtywkf7uC/+DvvaP/59M0fKly2nf8fvSbTfeShdccgEtW7qcxk3gn2+n917yXlq+dBmNmzCe7rj5drrgfRfKe5lxr9VtHdQb9NSTT9FRc47S8Ww06Dvf/i7t3rWLLv3gpTR6zBi6/Zbb6LR3nEZbtmyh8RMm0G0330rveOc7JHxq/ITxdOtNt9IZZ55BW7dto3Hj99WZ4XnoadDS15fS3XfcTZ/8o0+KQfalz3+JrvriVdQxYIBFUdTp+n+9ni5+38WJu5B1nowXfh6HzPEF1/zkGrrs8svVw1DXUK1f3P8LOuOdZ+jqetPAvQVoT0s2LYn+gstyETUv+pLDqGZLe9sCq8D43gD3yK5EoC7KpYiDLTeGsl0OcAMbi/Y1tSlsnr739We3Dy+N7fWxDQhAFEJhaKR9NimPCMxxfYxzBfjxZzXTBN6qCNx1D0+CpZZmPmoZdnR3V2LHdONLjBnuLgG0drMKLdlCtzjb+HYoa9U5ueu9NBK47cJewECyvsjYAbj3MX9RFgDaMF3QezKn/o7U2shmSk+dGVPGtQq4x43aWWb3IOS4Pt9KcqO6N/CsTVVlFYGubD7idrSQkjiPFiYigJKBj8MCHQ3PnQjPxBxFeUZ8PQAFAx6wIwCHChbA4LpFm0IHfB6hewxQIZRJFLGyp8in0DYY+NN/qgtXpiusK7DmBhLxdZRSH1ub6sKWcrDkBo4ZcgjNiLKAvotOszAZBYfq4gZw1zWZ1qUwe6CN3COhDXLjAt6UIHe+LgOgF3bbWGMbIdnE0U+NK02fLNwlhD+UekM9OBZeVVd23T34EVDi3d5e66mBQcgK2Ezsb1jvGTgNng/dXRMAk3ajq2aMqts+rCQ3DnV4wfxDDqSPQoKoZhAgaUaAh3vx3PXofAKgZL567UDuHDJmHTolGa8qtRBRZRl1bqKuUMBuoUywE4IHTr4XA1n7yrJY6jb2QGi+BEIPUrgN2lBl/CkWN1PB9g9Z19JONWZK4L58yXKaceB0GjduXL652E9dXV30+uuvS4w7h8xwWAtAO/Y+0e/1ujPuzMoiZIa/Qyw7/40/n/zkJ2n06NG0atUqWrBgAQ0fNZz+66f/VMfEwoN0OVlOjKyTOm3YuIF69vTQxo0baeyYsfTkgqdo/2lTaeOGTXTsccfSY488Kp6b1W+sprPOPYsWLVxEw0YOp/2nThXw+uqixdTZOZBWvrGS5s6dZwZrne68/U468aQT6dlnn6N5x86jhQsX0q6du+jouUfTPXfPp4kTJtLUA/an5555lo478Xh67pnnhOWeO28u3XDdDbTv+HF0/AnHye/ZUOLfq+erQdf+9Fq65NJL6OfXXEdHHHm4xNYffuTh9I3/9Q26+P2X0IoVyyVUac+ebqp399DOXTvpyKOPIlYHopcaDfr+t75HH/3kx6S9X77qy/TXX/orWrViFU3cbyL93ef/jj77xc/SimUradLkSfSVL36FPnPVZ2jF8hU0ZeoUkS/2JDyz4Blqb2+jGTNm0sKXXqIjjzrKl8OCJ56Q/eTQww4VJp/DoiZMmEA/+sGP6IqPXEFr166jfcftS1f/89X0kY9dSevWrqOx48bSD777A7ry9690zc3enI3rN9Jrr75GR889hjZv2kS33HQLXf7hy2nhwpfFeOIY+nvn3yOGwHPPPS/zcvChB9OvXnyRBnYOlGcff/Lx9MAvH6STTzmJ7rjlDjrrnLPpuWefk37MPmw2PfLgwzYPz+4lcO8FrFeugN/QL7PNN1PjyVXTCuRnYKSiPX0ZFVVAPz4mYyP34vlQNg68bGvHI8B0luC+BKD9HeJsDEtXNuY1sJdNALrFi6IiwyXOLBebepJ0i9My1iWbg0LGsvEJybqlgZONJ/pXBYwLpjgZM7nBEJuBa2TDQvKnsS4+XwW7n7NEaaOMwD2OF0CPb0JBzhMjp/9K+65u0P4ci62LoB1t1k3ZjBIwxMY8iAwXicOyUSHJNDLoTeaOwU8LUwGgiYaBMkK6icZ5gpzIPZaUJRt8AHapb/oecaN7eHmK+y+vi+JaGlV+rQF3B7k8LhZbLCCDAXhz9JDFOKf4TcTiMhusrKx5gMWAtGRLe5cbCPYe6I+43jIVZy7dOHfAXiIzStW5ZwRyJGPEAMlYc/dmMYiV5GVtP5htBQ8aV8yMGpLF9F0hiTO63sv1bYAYBq7Kegql8aRMyJOF6LhhkAFDBYL6bp0xADGXLfu9rxl4Ffz5iBk15tWJiahFYUiDUdfxhF2CKwEm+F3KTlq4BjxSJlRuVPp1KVBAHTcag50MMAthKoxRjd+1vI8aJ7epV0jDRzgR0sBvG0kojXoM2zRBzupNJOON3fcxrMXG1eYyV+0pVllHwsYdRm5m/ejoyP/LXKRxhQGn8qSLKBldqc/q9FGDXFl8hHQ3WRcWsqYGUW7wpARthB2kMdbESc4b0M6QMKgDagNoypQpkugXP8xsrl27VgD75z73OWFfPfzCCCGsMYRm8PcRuPP3EbDPnTuXPvWpTwnbvn79egHunIz64osv0me+8BmVcst98LZkJESDlr62VEDk2tVr6dVXF9MRRxxBL77wIh0z7xh65ZVXaPbsQ+nG62+UZNl5x8+jX9z/Szr/wvcI6Fu9ajVt3rRFkx0HdtDoMaPlNW+sWk1bt2yRJNT9Jk8W8PgvP/oJ/emn/oyu+9nP6X0ffJ8YFPffez+ddNrJtPqNN+iu2++iKz92JXXv7qbHH3ucjj/xBHpjFf/+TvrI7/+ehxcy+/yus86kn/zwx3TFlR+iH/3gagHDt9xwC73ngvfQww89LAB7ytSptOCxBTRj1gxav3YdTT9ounpBG3UB7h/7w98Xmf/8X36evviVL9HGDRtozNixdNVfXkVf+B+fp/Xr1tPYffelL3z283TVl6+iNWvWyjiJ57lO9H/+5zfoA5d/kMbtuy898IsH6JTTTpG+s37nkKWBgwbSzTfcROedfx6tWb2Gxk0YR9/9/79LH/v4xyTXgY27b3/z2/TxP/4ErV+3jsbsO5a+9fVv0sf/5BOaL2Cyz0YUj9WCx56gESNHSIjVhRddSJs2b6aBAwZS9549tPClhTR16lQa2NlJK5Yvl5CcI+ccQZu3bJYE5WNPOJaeeHQBzTtuLt1xy53iHdixvUs8PjNmzaTnn31eGP5ZB83qJ3B/CwB2CHQJpKHEWwH3uChLEN8XaM9VUa7eTL2re9IUIMC23AdXYAHIgQQyYGxMfQQ18boS3Jegtbll+W/KscneY0o12/BLYB8eV94L4O73h2tLPjvYB+mqCoZfGcAQNlM8yMFvwSSX4+AGBLjNXlh2EP0RwJZGSWSS+bvI/qGiQLahRMOhIi4d7XXjD5t/DO8pkKN2IcXKNc1t8QxhhhAGFNqA6g7iZo8JncaIYyORKh0snwGkNfkpPGk0VA8J7YiGQWkQ+s+2u1sUdTaVcdwRLiBzY8ZGbzKYAWJdmGb46OqPwNm5XSQEGqiQK4MO1BhnBRpY625QRS8QUAg/x0hrhGQhacr1iOEU7uvOHRoDy8wf/4EY8b+5ooV+arRjR1fT0pdKDS0+XOVB79TODBk6RADQoMGDZBwAIPj3gwcNpiFDhsgfN1wtHjmOt/cfybPRyIPnK8Sr+73B0EXohLKyGhoAw9EiQCwRTgGejFmsiINqHjVm2XJPRorFTjHTEj9thqmwvKWBb31RkVTw7MazG3IRuBsz7eEnFubhubQW8ICKN55oqnHBSARWnWIGY4jbF4PQkp8FLLRx4p0CUc4HAEkgFUI4xKahDDf2DZZVrbSiEg/j0cUk9BHesKibkIQHw8nvQy6wef20Yk4wCpxht/aI7Z7CmNAWgPz0XCwYjaUXssQTFUFUpBDPUi9zZREecc310XuZ4bRUFtEbry1aTDNmzJBwGQ5Z4TFh0M5AnYH7gw8+SN/73vcEkEfgDn2CGHZ+N66JjDs/i5n6E088UZh7vo7X7+rVqwW4cyjO888/T7WOmrHKZiCrdFuYlxre/POri141Dx7Jv0846QR6/NHH6Ji5x9B9995HZ551Jt3wbzfQ/tP2pyPnHCnG3KBBnQLcV65YSe3tHdSzp1v6wuBUxqxBdNP1N9HZ7zmHXnz+BTro4IPoG//7G/Tpz3yabr7xZjr/wvfKuMy/626aMm0qjd13LN1+8230/sveT9/6+rfoE3/8SXp98WsClG+58Rb6wOUf8Mo6d9x2J737nHfTj3/wI/rQRz5EP/znH9KVv/cRuvnGmwQ8v/D8C3TYYYfRqNGj6LprrqMLL75IxmfYiH00frxRp2//n2/TJ//kD2VN33/P/XTSqSfT/DvvprPPO4fuu+deMSbm33E3nXXu2XT/PffJ93fdcRe96+x3CXDnSi8817u6dtHQoUPp/vvup9PfcbqOcKNODz30MM07bh49+IsH6LQzThfPxZxj5tDCFxcKC8+GCY/vywtfpkMPP5Qef/RxmjNvDi381UJhy9esWkMTJ02UOdqwfgONGDGSfvD9f6aPfOz36Mc//JGECr30q5do1KjRNHrsaHr4gYfo8KOOEDDOhtLy5ctpxIjh1N3optdfe13efc/d99LZ555Ft910G5144km0csUKmjlrpmy/jz7yKI0fP17CdqpDZWDs7i1gb6KnWu4h/fqiP2BcJyHFH5YP7o0x7y9wx6YWn12CLShJPBNJCpE597Zi63W0CIVmAx6SPmwd64ZblIaMhkKrAa0aw6ZrwzxLPGgRrlJu1FXv8s09un7BDhdudVs5QU/rxhg3DWfRytCZ8PK+2hXnN4bGoK36KHVLCitcUXWi/F3cJMpxwHexL9HoUpVslSIMLGAOq4yrVgYXZAEgBz+rfCWMGQ0XKOoYpwnmitk4if+19YuNHUxrHAM33Hxnt2TcMO9x7ry/Bn4ADnF7JmvG6vF3MURCN3adTcG/wriB6QtmRJXnyIFeAi0A7OBC9UkaV4s1ys8XQBQZRp1AA7gplhl94bGN8fJRVqSkWlublPNi8L2jayd1bdtODLQBxgWY9wK8+6U0f0sXAfQzo8dJfTwbDOr59/w7lH6LazsaM5mMhnm0JaibtcTdW1IXYpKtP7G0KOYoqwZkyc4w+B1wi9fE8hW4LByX5auDFFADIFWjyT1CKassAXeX21D1BPKpsmmg3RQ34s/BAPM1MBqcqYZHISxgyA5yEbRfagCygdneoeXtYoKorpt2TTa0BDiU6hPTIXrVQuWYmD+T1rclbltsMlafMpkIe1HPBOac79VEx5hbpBeIoWtx2XwTJwVC3wu5YGFwyoSBwbfQHPMSedlPdQNkRpXKWkzA7tGkcxMwBn/Cj9r67dreRW+seIMmTZokcswfBtq8Pjds2EB///d/L6EpiGFnucEfvhalIRmgA7AjSZX7w99L2MWPfpStSH72smXL5A+zshwy88WvfSlNgY2VxPhbe3lIuF2dnYPU4wjZgjeEalJCUAyQtjbas3u3GOOc8Ou6SQwf87hKNZhUxQgGKhstI0eOsDCrVBkFsrtt61YaPmK4hmLJetN5YMZ4+LDhFt6VcqIcDgYyCFV5mG325ONGQ0pRqo7RRGWVZfO5GQnK7WOvAQZry9bNNGL4SA8P3LptKw0dNjTkBKjhw0TI4M7B2Riz+HDZRg7RGTxY558fxH1k4gL6iktK7jNsH4vHb0gpyaHDhsgexOFLLO9qXBUeInsgv4P31oEDBsj48DriJFm+f8CADtq2fRt1Du2Uq7ds2Sr9G9gxQIwODovr7takbZZDhUJchnJ3BXDvDaxHqq2SPvV1kgnrm/mhJeCsiPXm50N5xnf9uqBdh6l5QErQjneW4B3392UglOAeLL6tT0+iiko1tq2358dxjH3J7rEuAqjFMewX8LcbYlnI5PJUmVbjKimOJD6h6kmIh21iSiFavXgDsnZnLLtISAsxtA0xsLdxPiFbPvaBUUTMbhO4D++K93kDigRgvAPfwyDJDQzTLeYmFpAYXe4OZvU67q3U6TUg4QxcETPM16K6CnZhZzuN5UsygDEM8SCmoISV9DhhM/5MlwmTGNqK2F2fY5cPjW+HQncTRANoPYRG34XYcgPTgcGFV0KblmJlMb6aBKUgUS9R5tNLn3GVC67DDLoX/TBdoCDKwmCCsQcWnusLMzBgEM6ucYBxduv+Ln8A4seMHSOywGzaqDGjUigAQg08/jmVQVMQqknIvBnKlg2gYWszMssit0Vdd59vm3dN/FL2lf/WnBPT6cB08Jj61gsmF54ZA4mqcHVtGcPMVSNUhpNRqaEfyipnsdYICzIjUXS8sZ6ZjkVpPVuXbgjKz1oBBGFP/LOMW5/+34QAACAASURBVA+Hybj2sIQ3q1PPXQ+ADdfBwIlx9NILhPNY6b8YtiavQIgXkpuhl4N+Fq8A6tWH/VPaKYy8jhgqgiDZ24G2rG0FqPhOnsdnEBjIVw1nOxr0B8KX2mokqxfAVS616jImV9yGtWvW0pLFS2jMmDECvhmEcxjN/Pnz6eGHHxaQDDad/w0Qz+1i/cAglENi+BNj4NHum266ifbZZ59syXO4DFesWbp0Kb388sv06KOP0n+76i9o0GAGb1aD3Oqxy37MIYhZtay4c9qeYOOp68HCq5D7ENaUqDvfBrVEoi6VFKqYDN80wqItpUqKJXvL+oXHMy9uoTpQSxrKs63Ci86UzrwSIg09Y8HCzjSHxCp8YWalrTpveVlJ66aUsuQCBkrkNPicDC6LamVloduJDQ0H1w5DdLuTJqX1i73BWaJ4VgjOmrGkZ5E/MwSbAwdKvJFwpHbZKloxscClJe0BUg2nnc/SMDLR5kjH0tYO65c6MkaCeDmoa4V1+tp9egP/fd1r35eA0UFMiyRNgE60vTfQHpvQH1CN63Ftb2C2ZFih6CvwvzcjMufO2oH9tBtjv5zRxVi1BKVpk6kadu97MBZLRrkJjDnjmRYs+shNFhcV2Nv4UpAoerF8o2A+JU5CicS/Me+t5rWvsYhMO94JZYHmia4LnoaYhJrJioVBVAH1VvLGikQ7my2w5HoPB8D05UGIbQFwhzKMTLvLa1HVI+lsNaLiMlXyJB2kgwKD+vviIKeA3zNwbd2M9eaztgQvA4weeJEA2vh6Zb7NE2Ix2lFW+FqJiXfmTdR7At6FjPlmZDXb4amATGnZLiRlGhtlhqa+11hDlAG0DXb79u2yoTE4Z1AuQP13HJz3U31nl4GRHz12jMgcx9gKuLf/UNlHNnOAPplPTXrUcK3iQCKHy/qqLJHT5FDYbWMoeXo1nl/BjchY2HQh4yqPyWtVrn/HH1Ku0MqaZr1NwAQhJm4UsixbeURTgCnJ0/N97N3ujdVRSuSOGoyoJiOhMnzIT7HnuvfSatgzwEkbDnIWcsApZfbMgNK1kXSXrFerJCJhIlZZhsG4hMd4GUNLyg7VSgRIMUsPcIJcBMGN5s3whExNioZ2wrrXMBwDhQxmzD0outxJAwW+/D4xauBJNF0njLxlTkBFMFh/ZeEiemrBUyJjnKC5aNEiAeVy6I4drMTAnRltsOuoy44kVLDt0OFHH300/cM//EPTcuG4ag6T4T/8nscee4w+9deflkOEdP9so0EDO6nenaoEqWyGUre+X6eD1Uq+V0kJC5OU/CHkA9nIYmpDNTc+TIiTWFFUQe2dooqPzSHCJyPJpMYajCtjzQW4Wz3+sMeI0WClT2FUIyxKPDLC6OOQNHiq4U5OeRjRgyu4g8usWpUl2ce53z0aLpXpCITiCikQPEeQSK8ypwsL/6/LNG3mMBrczAGnZX8rloligPg5rqRkFYOa8HKNOmoc2oV5t2eEKl7VwL3ZfOhdX0ep+S2BdijnjEGuCB2J7lMHDRXA1hVDL6BXJyx1qBXTrkogP4Ev3uttbjE2Ebijzf67DCQ1ewCiUi8nyUF4AP8lMC89PKVR0h8wKaDXT3zTVgAIO/CH79Y0ZquxxPugMHoD7lVgXp/bNBK2T+ZhQACHWOD9ASUlaMfWU+XN8LELjK202ffDpIyjh6HKWKpqmyh6nEQYLsB8xEpHwg7isCFjoGSM430hWU2/MybDGOq8DSXsh3qzUKC40diNIqsWW4zwJKwdlHz0xL/YsqJaDBibmKSmrTVex8ImoizHHAQtPWaUq4E4vlPAIStLZm3MEJCQGXG5NyS8ZeP6DZLExWEtb4P0/qyY1tcwQz9pyiRZrxMnT6BBQ9idzfWX9fRHBnBuZMXY+ULvYz2pMauLSwgEC7/wDZtLDlqcOQw1nFLK9yDWPXGaumGLXCF50oAO9HvygoYkTl5HCAuBISr2XyitGtZEtlcE/QWPQabQAqAXgGIghRngUgfncAFlNRWM6RrS6kZYaurRsKoxThxp6xBjzksB13HpOh5jjp82re817uWQnuzkU7vCQ82MEJABTl4OI/29Jngs4QljXUCsez4SuAQJAC+LJO16TL951hTVediI6MR6XSqFXHfddX4KKgNsBuqIb48AFXtSBPHYr2Rs63X67ne/S4ccckiT8HO4B4N2MO6PPPII/c1X/0aMBDY0mG2VMSUNd0r7Z3qU7HE4a8GEVXkG1X960FCqHOZJv7i23qDt27rklFRbLBIvz7Hq0w6Y5kgT5EqUPzGkcW4D8nnMa/X8cy/QkUcdae1WYK56NOUlcEnE8y84X2K6D5h+QEJfJscyt1IFyqqY25rmtbB8xQoaM3o0DRo82M+t0PwtPRNE2H6pOa/EFFh6LtXIzzxg/wMykzwH1PlUPffs8zT78NnyywjacZXOi32jm5l74rTfOVdXtVvCwyBe5oCfnnj0CakWxAaH8gx4jzH1jLdKxr03NrlfavrXBO5VTLsq4nScsDIz9nN4X2alF4CkbHsE7lXAGco0MrqtwGbLMTOAlgG4qkG0RdfE/gfqpyWjW1SUABCKgDuOS2YtlpIbFjaaKc8JZS59o6ow7jLjBX0Cqx77jdMWzaJHm+M7ZfxjfHtga33xlJbvXoJ2fYfV5C0oK343aveiX1WgPe+WGW8hXh+MkbwLLuvAZEWZ6s/Y+vtkrlQ9VLHtMqbMuAizoQlt0d2otGJiLswH4iFnGmIj8Sn+uyQ7kU7wPVt7Fbwp5dqRdWzA3ZNEg3zIiXHCZnMIgj4Kx6NHtkTd97ox+ME74QCldLO2LSk+BU6oEALVqqxNnvTIR21zbOSOri5aumTp2yC9X8r/17uIN2Q+3pwTubjs3agxoz0JVUBJMMhgeCkzp+91VjLEb3tOh+sSi3c3jw1c3WogaPy4cXAqOyI/qCmuK0CdMwj9s5UTTwq2tYnKFnyT7FeyVkNFGbDscNVHEGYv7+0gJZFrYbMtRMD7mBh1AAx7lXvPtMgTElUxhE2Mh62fFM/MfZH1Z/kISn6YwYxwPcTjy1HzsepVYPhtvoS5t1AmAV/Gicd9ypxfJlyofZ1ykixayeKQddKwzlV3Bz1gYThiK9jBO/zerq4ddOetd9D3v/990fsM2mONdki25BzYH9RpV+NFGXnouLvuuksSIuMexmEySE7lcpMc4/76ktfpb7/yt+INGtAxgLp2c8K5hRrxcaXwTKty9bBZjbJCoq/O9+aNm2nNmjUS3/7kgicluXT+XfPphJOOp1+9+JKw6aPGjpKSj+tWr5Pyjbw+2GD4zje/Qx+84oNi/K1ZvVYOGeKwLO4jJ9Nu27KNps+cLpVYOD69c8BAmjhxopTNZCLjqKOPkrKJF1x0AbEnsntPN03ZfyoNHzZM+sCJnizLy5cvo3ef9W56/bUlNHHiBNqydStt3LRBkj05b4M/XFqRK+FwvPfSpcto9KhRNGPmTLr1llvEsDjs8MMk6ZNlceq0qZJ8y56PadMOkHlgw6h9YDvNOmimyCpXq+natoOWLV1Gp5xyCj304ENSxvLee+6TkpQ83wcfchC98MILEn9+4PQDadHLi+iYuXOlPfz9ooUvS411rmCzYf16aRv3j2XnlUWv0J7ubqlQpDlAY6QM5KxZM/Vk3lqNXnz+Rerp7qZZB8+S8pm8bo859mjPr3n5JX5+Dx0440B64pEn6LTTT9XTXnsaUj1o186dMkZcwYcNZQfuvzZgh2T/FoA7Nm21tM1tHQ7lAEhRXacNyJjeiv2kBO7xGfE58dYq4N4baK8CnmmYQom1UOYwvk/aGCy5JmBf0a+q9mRsMJIEzUrMHA6BaiqZ+SqPAhgBuEIjIyJjiDiugm3n75zxhDquOOUysu6Vc1zhLelfrFlyY0iVD5MZhMjEeUNsn7Q5xDNHUIppqPIOeKiMdqDp42AjfAM5L93//h4fWz1ERtoYykJm4xveWSkbJgdwOYKp0bG3o9/FvR8bj+PYQyy7M2BGN2C8gneB26UGRKq1zz8gpIBfIUlZKA3JIIHDAILLFocb8e+FbbQJ18058hzg31NYEF+r8fzpGG6sdQbqnO3PmxAz6W+z6RXK5T/gV7wRcp1mDq/hqhbCJsrhScmrF9lQLDMRa8Q1c+hEj5Ua9JKX5kmB3EjlJN0/sn0m8/yw8aCDAK9NPMQKDKMmQhrhYfLP65NBKpJJEQOu61/BvKzh4tRSWTMV1CAOq4GBC12JqjrNexVOCUZoQGKtfU9yAJ4AY4z0gxdBGde0z4JI8xyRELoi1W/s4+teklPbZW3r2k+H3wm5EQh4mc+UHqWg1mKtYWxFfa0lXBNGACHhFXVwkqqFLcFrx73h8JgH7nuA/vEf/1EAFwN3hMpEGZNQITtgCUmqfC/PIYN1/v6aa66RJG4Gc3wvA0s+dIlLDHK9cI5zf/rpp6VCy8GHHOxhY+4RMhPGHbTY2EwWRO+hkpON75rVq+nFF38lJSKv/Zdr6GMf/3269qfXSN10rrpy6hmn0ROPPUHHzDtawPWIESNUlhsNuuFfr6f3XvxeuufOe+nMs95Fd952Jx125GFysNBxJxwvhw+defaZdM+d8+Xvh375EB17/LHSnx987wf02c99VurCc3WbX97/gByytGLpcvmbP089+TTNOXoO3XzTzXTOuWfTY48+Lu3kyjpHHnWEGAfjJ46Xa++f/ws65bSTxZhas2q1jM24cePpjVWraNr0aVIvffjwEZLgy5VYnnx8AR1/4vH0ysuvSJlN/jcbClzVhu/lXAZ+1vIlDNxPleosJ5x4vFThOf+C99Ktt9xKM2fOoBEjR9IzTz1DJ558goROnXyqlo7kWuozZs6g7du202OPPiolMJ99+ll6xztPF1DOZTK3b+8ScM+113ft2kkcdsTrYciQobKfPf3kU1JFp9beJkTQc88+S+deeJ6fOfPj7/+Ijjl2Lh0y+xCpoHPaaaeKV4irynDyNIekPblgAZ151rvp9ttufxPAPfoRqxT5bxC4uzKrAHqubEIGe8Ymh8OEqgBvyWADiIGFaAmyii/6YtsBOso2YIOAQnA3XwApMYQjZyDKkI98IvoywjJQbhugjLXUd04unxK8qxI1VVgRHiPfF/XA4ZmM2hvlCaueH3uSKWQo/6bxL2PI9MKqaK/oZUZZvlZVdNDXEsQrMMgTcmKbAd79dyHxMjKDZWhNnDP5tzHOVZu2PNtcgRLiEZIsUc9Z5yLURy4OB8MLpH++Zi1R12PjI+OTZC5B+FCSrajjLu0LLlUftyIeWcG3JUkFth1DHKuJ4PAlAeCWdKUMKGIh4R3Qt4WOeSxtHGeNSd8gCv1toF6lzN9av0OsPCe9Tpw8kQYNsvKWkXAwRlyAsgF8YfLkzCjTcZY/IRDPyg3qaZAq2W6gh1AygGq5nitDWLx8kictRakufq1eAqMcOgSJnr53wauE+uXG7gN8q/5XSQYohl5CnXc5WdHSMNxjB69AdkBdSuiLbDR0GYC/htQZeOZ1xqyf5Rgg10NBo/YCbLOMn2pee5HqC2Ztoy7O2PEw/n6rPSfaKvAoJroFdc+9owb/VW+KSrN8FHjTpQ+WbC59hJGWCs/I6Zt33HoH3X777QLcEQoTE0+5v8xC89+Ib0e8OzPq/G8G73/2Z39G8+bNk3/z/QzsOfGV82H4NFZm2/kwn8uuuMz2K5UrIU7QBwsXi3tnua/pfqPT8fCDD9GcuXMEVHLJwkvefwn99Mc/pQ//3ofpkYcekfCLhx56iE45/VR6/bXXaJ99htH4ieNoT083XfuTa+myD31QaoXPmjVLxoFB8fau7XTQwQfT9dddT+8++0yp434Ol2O8934aOHCAlFP8h6/+A33uC/+dbr/1djr6mDn02KOPyUFDbNQwGOZwrNtuuZVOP+N0qTV/wUUX0oMPPEAnnHSilEScMm0yLVmylKbPOFDWz2MPPibGDI8xs+eTp0wW0MxjOHjoENq5Y4fML59uyiUvmSlnFp6ZbJa5A6dPl4RPrqfO8rBi+UoxmjZv3ERHHHkk3Tf/Pjr3PedK/fZz33OeAfjzafGrrwqTz/XnH/rlg3TWOWeJ7HIbmS0fMGCg5EDwYVVsdI4cNVKEjQ+rmjd3Ht1199108SUXSS35tWvW0KRJ+2kbiOimG26kd535LuLKN3xY1q9+9Ss69oTjaOg+Q2Vtr169hkbxWNXa6Z675tNZZ58lHkYuM8k138eMGStG0sxZM2Sc955x7w24/zuDdleABt4rGemC8Yv3VG5LRf8A5KuYUSjR8jmR9QcwV7CVdFtS3vmgxYzo+HxRylnM25sD761YVwfR5kJ29jirS91MGftmYcCwLDmGfuJOHKceGaHMeLH3pU3IykSGQW7leciZmXxWwCgL6IvJliHZuQyFQVy0TF2o2+7A3eY0GmG6dVVQ6yFpJc4jNpaqeUGFlWo5TX51KaFnVKCwUIjzNbZLk9ei8AEOpGf4HEiimTHqdpnIQuHJQjiKG3LBG8btbUoWrCgHKWtKmqAgG+UYSwY19h/hEgDumBuEzkWPgWfu64ATV3tZv3a9/Hk7kbRSqv5T/ZJDaybtN1FCakaP0ePrS4NYcKR5cDQMSxPlJIyFgVJNWXCJqUecqR16BaNeE0F1DYARjSEv+l6trS7VUDy8LCot0wm2phzEF2EySMJU3a9H0uODNku4ioA8DS3To+nVcOCPGPIW0qKxs3kyqoaYKSCHcYPKSvI8XS5e0YXXaTw0Ku1LqDbSbsmE2lgtsNCw9qQZiVoRFV+YgZTn9WjFHGgD1IzX+OU8bDJFBCWdpn4EC3dig0sYdQPxPAZymmo600L0k3hZtH0M7ga2DxCg+LWvfa3XMpBg2+MhS4cffriEjvD9XJGGq8l89KMfpZkzZ0oIDQN6LunIoSx8YBLXYT/h5BODG9bQtxmGUvYznKaqAxPzt9IhYTK/Zkx2bd9OQ4YOlbHfuWMXDeaykBLrr/ADxS927Noh1/XUu+U7VHLi17BuxMFUqmctARgFHEAa1Wq0s2snDd1nH3k2s8wSvWWGCofsyIqUia/JAVQM9s2ySiFNtl/KXsLv4BKOO3cJ08xt4RAfVHDS/g3JzvDQkM+0Tvbs7qaOAR3y/LZ2XbPYp7im+z77DNV1Je1SI5TXAddr58OOjjvuOEvKNcOQiHZ27ZCDk7hvfHps58BO85KQhAXxA9lDw+9kbwbrJsAANYpJDD0e1+07tlPn4EG0u3u3n6nAz92zc7ey65yYjE+jQbt27dbQpY4OCVUSLw5i3PtiaTONHj3SOifNBFems5LrqredIQKEeB0Y2qQwmp/iwKySKtfrWzHvESS65gjX9wauemtTGvwUNtI0VtDntpFEIFyVbBSPd4/hPuWIlPMZXcBNLH/QqDIHOEQDu0YgL719HqJgLtOsZFVhpDjrHGKji/koDYVyTpo25KLDVaA9A+tlmIusdGWFnRGzklfwvsS5bQncg/xHr0mcew2UtZjtYAg5+xTKQ5bzVvLG/twWBrQbSMZix/wEbIBg9NMQBq0Xku8y7wEM4FA6S/WeeWBCrDqGBO8rgbh7MTiEAWXDLLUUCVEwQGJSKeZF5gLhBVb1IXoz3KvcXpPNUsNf1hEfdf7253dzBJiN5+TW0aNH0fRZM0zhVxMNKEMo2I3qElsKORTZtRAbJzOs0gwqdUDswXbqPXw6Z4can0jgjGqw0Jca8gPgbeFudniUOsGMdjWiASsUVXEEtCMUUUByhwJl83SBhFAvagrLFBBhCxSHNwnAEZCIs2r1ehxgpCEplldmJwEzeGVwrWOZxrmjfYAbTwjj4SPnPZ7cWHqv/NLTI3HJXEWFDZ9Yl76sBBK9n67vWRdYwI3EgAtQtKxdE3UZzxK8G9nX1qgJk7tl/Rbaf//9hSW+8MILM+COWHd+P0JjANr5nj/5kz8Rhp5BOQN3DoHhsAgO7+JwEz4wafUbqyVG+oADDxBGm0EgMImHO4EcUXeAxrSH/wRrhgozOidijlpP7dAt29vwfMg28otg5PCYsAyIR8eS8dnwjGsB1V8iZkBIKTSJGKshbNFzhwxHgHT0/dSmR+VKQWrypugPmgyd9iX1ZOETyU6MVQkIVMgZuOMQtkScKjnFlZZkDYMQDS55yJfu6VAn6awZb0Glt9emDwUe7Am6PonqnCTf3U3dcpqxGqy8fmVlcvUlKe9quMrxoRoReO+bA+5Vuj8njvMrAusdF1/TYwKjjM25v9sMulQJnkKIR/k8b0+h4z1OzqxZF7qKBvVp9JTJpxVoDMZBrpxCeIK5cT2UJ7BLVQZJbFNpeDg4Dyx+BFfOUIXTKdHtKhZY7g0hMv7uaOAZoZBlqEu8ce45KOUjgmgoIl2SSeDyMCLkKOXHYlfNX2ynZLKHRCq+vlV8u7cjyEw2b44iDbAHtRTnRdiwIPOVbTTZRciMi44zd4FtR4a9AYZYVSbXjmVyaWDepVSbxflaAihc51HBSj8CHQhjwBUwwEKRWA45kuvFzZ/CZGBoAXxE2VAgoZt8NoYWEw/54+/4QCMG60slBGZdf1XI29f9Do0AYuMZxPOW74csxc2PZbRdk8/kEDI/y8FKPUpSKgzuFCOvcqogCrHTDCwYCEg1EE5oY8PS2ErVVaqlor2dvGN2UmZahl6LHcwzwuEAupxitIROMRjs/qw+NwghZ92tbCobzbWGAjcG4PYfDAYkn0oipoUYCXSysppxDQqxZqUaGZzE0pNqz9eIwTuqZ2jVE41v5w8/l1nGZIhYqUAp06qATb9LAsrjL6EvBgKV9EMBgHQGgGJYY4z1ZVLFBqQD9/uNFatp2pT9ad9995U94NRTT1VgZ4cuxSTVWL997ty59NWvflX0DYfAcOIph8FwOAWD94/+/kdphhiROcuCfnqegif4hj1NapJrfxXHJ72M2HboXK2HntRx+jdKk+pz/IA5SbjsprYODifTHCI5WdZCXcHK83pIAFXDYPHOaDTCONR9GSSVEYB+doPuHiwLyDPiZyEMieeD22L2irwHcoTwM+1FWkXsxUBCK94rhxu1Wc1+lHYVWa9L7HkHH2Rk8qTrUj29sVa+vMEBs64rZtnT4VfaEk98N7HEetatTY0Dbjv3V69VmUWYHTz/DNzr3Q1JThY84FhK+9rsYaLAuJvLYK90d29g3Xfo5OYSa7GogpIBsMBKAIz1CYrtPQ58ewubiZ2LLLMpkNiW1PwQJmBA078rAs4gzOUYgu32MJjMvLSr4Q7MyE+9MFlfuXWBPmfdKttkhkcJkGUJhGtj22H8YDw8CSi0JXtncXhR5ZwVwD1rjyWSVd1XjmkE6VX9V70B4JmPX9U4uSIyFVWGy1Sth0yGK8C7h9JYdQNY7+UcRKsedXF7W38IicErkaQnysFAe1ySDgyydWqIPzMek9YXWYseEqxXhMuE2+Ox86pSkayqL3RGERuTPRvuV4QCKCNjJcCsvCVkAbIfvW6o9uMepwbR9q5tEg+47O149b1S4f8vXOwgfub0rLsCONoUMDAbGo1OSUosqsmAnRPW2gxT2Xw5jIaBnvynAEsSGOFNCsxbVP0A/gAdqpNzmJetZ4v9EJaSjV6uGAV2EvfaDQgdExBWnOegpTC1Mo5GfvNhOGCqE87UmvP5nsMsPK971C3XcBtl/xlhxER5qclv4S8CdDgsxsLjhNVlI8DqlXsSLDAAqv74HGAftBbJwTWpihcMBA1/KUP17EwIlBE1vYyKVGuWrqYjjjhC4tH5w2CcD0+KJ6Lyv1WnaYw7n7j6wx/+0OWJy8MyaOd46MWLF9NTT3Fy48kSA+6VgdQFqbJj8gFPBsKdHFvUzCgxvVuzCjMRlFev3WQkVO0Jqqc1rEgJXk2OFvBYwfTqfhqMH8NwjuWM3Zc1YQ3Cvty1Y4eUOewc3Ol11BGipaFZAAV6IyfOcox+bhRo6Jke5KSeBQH/9brEjXMVG91XtWrTK68skqo57PHAStIKUA36+7/9e/r05/5bKE6goXNSSSquO6mahJFSueUSjccce0w6aEuM2GBpm+GBfUs9Btovfod4lagu+QQop4r5Y4/F1d/9IX3oyg8Re6zSJ99PUeZZ/vZQmb0F7v0A7WoFx+OPc7BYCh6ATc6gFlR4hbT6Bg7XUlnnN82B352FQxTAvWT6cBMAbQSYrcBv1swCqCfAAbMuGZIxNKCJfYcrDeUGK8J/yvbEEAKAn9IQaALtFVVuIqPu91uCKr4r2+tj0A/QrpuWjkcMiUjsb/MmEsc4gvUmsB/i5quMgyZjIBy0hLaAhSgBpYPVqvyDktjOG6x99VAT63mF58/HIEgvK6VUPjHFtuL0zjjvqmCq1hF+HwLwfe4BxG3D9P6FBFY5VCUx5pg7NBPrSIG5xVca+BCjww5myYG7HVJTGKDx2Xgnxz8yWGd2ffnSt8NgKlTj278qRoBL2jGQ5+RWies11lFqfksSpsZmy3exBLHVl1aAYuDLiBxhjiUhUkEFb8QC3sG6B4ZPtFgh2/q71FBelc6wc6UliwMX9lvOINA2IqEWNebjNqesolaFKvU7WEY9pEhj3ZV7tHrtxrwqOFN8ou1RfWEjYABQQ36UdVdQgDh91y4RK0j5Xa1brWcEaQlIqRIViD0PCzCk6iU55QUo6arvBEhShhgnpIaTli30SOvia4fksZaYvGXtFjr4oIM9rnvt2rV00UUXeQ33eLgSgPutt94q8cjxw9ViuD47V4x57rnnaNv27fSnf/6nzWy4dFsNJtQfx5jieeyRgGEi4oVk2+B5AIgX74V7RULYjG4wwXDQp8uscq1zIjFYmW2Xg7Qs7IbbwiUiQczIAXUSxpUOp5PWe0ELK0TAseI9dUny3bV7l4Qgcaz5wbMPlio0w4YNo/2mThagvGXzFjmxduXylfKcCZMm0M9/9nN670XvpccfeZzOOf8cxzNySwAAIABJREFUqa5y0qkn0VNPPCVViA455GDX9Zz8etcdd9G73n2m9INl8NGHH5V2jxo1WqaZPSXjxo+nkaM5ibRBX/+fX6dTzjhVklSPPOYoWr3yDSF6TjqN3/G0xI9zicbVK1dLNR1O4kUVqXvuuodOf+c7pILN7l276YSTTxAjbeuWbTRt2v702uuvy1gfMvtQuvv2u2jGrJk0adJEqVfP/Zs+a7qUhBw6bKjkFnDbuEoWl4E86OBZdNsNt9E5550rrHvaF01Wy92b5zQD7nHlV6n8sM/3tSNUgXYXml6w+N6CdlnHAdDyz6iZm+Ec/FBimFaYpuhgBGxVylfXSEXH3OWSJ/y5Mg1KTd2UtriKpNAqb0AEM/H9EUAjFCOG2Kh2VWko24x2lUmy8nw79a+sdOIHMFlfs2dGo7qMiwdDa2PdZHSE30MuWnoZKobe2doQ3+5i4P6nNN7CaKOUW3GAUCvgLkNphmLZ70yEIrBvSsCNFSjSXWAB0pxw0pe6NiH1kTiPnpFMHrO+2h0eCN7KAk/eikz25T4VHj0NsRq4CysCF7rIjYb0MMhAYikAOzM9cpR7xZyUMs4/c/IPK9xFCxf1pYbe/v7tEagcAQbv+03dT4AEM4Livu7pUXasrUP1gOkUjedWuVcXeApbEIBlrDsAJMAj36GgNlVYUT2qAFz1vYVx2NkW4j2ziknYy6CrUTqRWW9hs9ldwIAuhJzpeoHiRPlVhCSq3kgufiVDOGRGAJ6VYoSOjaFD0n/E3gciShh4VMXhdljMMg58A6tbToJU4LH2o3JN9OC5LsgMJQunsSRTAeAWTyKJu04UaniNGE5mFCmzquEKYlSZp4Gv2/jGRjksKQLxiy++mBjAY6wiofaJT3yCLr/88ly9Nxq0YcMGqWvOwJ3LHPLfX/jbL/p1/G6uwc1VRZCci30VHh54YWGkSb6Z9U254TwsRo0dC+Nyw8sMLt/oVSowphwexSwyg3Yw32xsyvjJ3Oo8Qu7FiOXqQPxbMXCNRLOtI0US1Kh79x667Zbb6JBDD6F9J+xLnYM6pa78v/38erro0gtFOLmGPHs3tm7ZKuCXD21iuWcgfva5Z9OPr/4xXX7lFXTDv95A5194Pt34bzcIoO/u7qE1b6ymn/zwJ/RX//2v5Houj8jjumLFCursHER79uymDes3ytxxpRkukXno4bPlmq//72/QJ/7LJwRYn3zayVIv/urvXU1/8bm/oFdfeZUGdg6k8RPG09pVa6Um/Wev+qydtMwlKu+n0955upSi5Br2nGDMVXLunX8fnXTKibRxw0YaN2E8LV70Kj391NP0vssulfryu3bsFAPugBkH0ILHFogh8vSCp+mIOUdIn3kvGzpkKN164y103nveo+EyPANGajleAcmFv+MBTO7ir1J1/WDYm24LoNV1SQsmLbLcvV0b39EKzAJI+bUF410FsB0cGXjImNUKgOvsQAuwEd8dnw0FKN+XYNMysksAK+ykxyimiSjdmCUbnIO34n0WDlGWQ4xjDys7jnlT+cSy/GMhBNJGG6PkxLMju8sY6RZhQdE7krWlANcl8Iv9j2MjituSUiF30RuBDYDvj0leSNLSLuXzkMC7tlD241AiUdWh3lNlnCqzhbj8BJrBVMsGaAd/COtXuKUVJOgJn+lNELEI7619MDQL+dVv7f1mSCowSYae/FNi3JsVRSmTOhY4xRKaPiXLKZsU+56eiTHmd3FZMi7Z+HYoTJVyfvt3v84IMLCYOGUSzThohp72aZUtWLxdF1eERQLgqo6zw8DMY6ZxuSrnmlCqMh49g2CzMz0TYtXj+mKwBbZYdYmdxGrvg0FcLmcAwbCqPN5W9zANm+C/hZCpm44KuhWHnWEtszIQxhgsvOkHARsG3PlaHKTmh6SFSeLR4WReMfC5xn6D4+3V6wECC0YMTlvuaXA4E07pVtDuRpKFfKhu1MMZ0W4YWtAz0MHKPBMteXkJHTb7MGGAkefE5Rq5Kkxk2/mZ/PPdd98tYTTlXoTkVAbsXKJw5aqV9NdXfc48yEQdHQM0+ZbDZNTdIP+TNlssONqIPABNqtWdA/2Nxp7PiZLrXlIS8pfamMIu9vTs0TmvkZxSbEKQTsc1S5HbKAeRWt4TEqp1g7P9zaxbIbZ66rR58xa5ftPGjXKQGocPjRw9ih76xYMCwpndZ5aZ28qlHLmE43EnHEcjR4yUOvAcKvPwgw/TGWe+k2647nr64Ic+qID+vLOFtT/siMPo2//0bfr0X36abrr+Zrr4kovFI8VFCBa/uliaxow4v/fkU06WtgwfNUKSVL/zre/QBe+7kObfcTdNmDhB6sp/4399g/78Lz5Fd99xF02fOUPqph8550j65j9+kz7zuc8ogO5pSBnLc95zDt19x9106GGzxTvD1Wnm3zmfzn3vuUIijRs/Tow/rg/P9fk594F/P+3AA2jIPoPpkQcfpXnHz6OHH3iYTnnHKXIwFO9p02dMpxuuvYEuet/F9K/XXkdXfPgKP+8E86cRSbY2y5NTWwL3vWDac2k2kBBBjjN9QaRCDB5+W8le25etAHvqpJZH8k/ALb09VxZ0EfcdnxFdjri2ZLKb2cletpRWADCrPGKgxyPIYre0j+U7S0PhzRhFmUIIY9kSuEfDLhhK8s/YH2GHkrs4grNypOIcxjmP98c5rxppjE3VGGDsSkOPr4WbHKCTrwXrDsUfZTU+Q5lknZcSrPtmX+WdgUIMQFaXjm6U6IvEjTa52wNwj0C4pcFdfhHBfVo7zq8nq8vrs3vfogEWQD8MDBgdOm4mrwHIaIxhOqHV55S4LNhOWvL6EqlL/Pbn7RH4bY6As/CTJwtTmHS/MowpVwUYOoTMOPxVIRdu1AEkGCx7InSDxXFjXcS+pVhmDavAQW7Qp/KOcOhaCdDTkkxeMb5HgCj/h0POOOwEp8YGBlv3EEvAtVAY5QSSh0Dai/wkVEIR3dPWlOivKlETzOV7KV/J9dRVsfAJkcLoSohG0j8ArsrqI45QATvG2ZPZw4nV2LK0LVoZRN7kuWSKEfi5HLbR0eig/fbbT8o4MihnfXTeeecJi+4JlI0GTZ06lX760582eQdZT8UY92effZZmHjSLzjr33R5SYvDb9DjkCWSG9TnoboB3bqfnXDTsFN8QXuV7DyoQeaUTlR2ETEn3LURIWHfzLqustmtojJR8LFh9G0wdL9u7A46DVwBGKTP18ox2zj3S0ogyYw1dE7t3clnITjNoGxJSwz93SzlJTQrmUBsGx05WmbxymUguD6lVlOzMAVs4XKmFZQHzxZ4NCT2xyjK79+yW/IQhgwdL4iufjI3TbkF8sXxyvoJ4X9wzjjHXF2lZVrLylgPFc7BsKdehny7VgmB4AjazkcSlHMVbYVWZeF4Y2O8zdB8xZho9WhKV4/OZ+feTvEWmjSjca+CeaZSkfLBwe1OmAC8AkyXQBXiKz+gLXPcG3B0IYuVW4JEqVrCqHQ4gIo1RxTIWNax7A6P5UOasbVV8ewSOqifzezC+rQwI1VV5LfSq8S1/F/sQmXeEy0AJen+Q0Agh0xK5GWiHAsLiz1jrMIZV4TARJPbW1ibvRgvhBJCPgD4qphgy4+y2hXnI+508zqvXxL5F0B6Nq95kDZu44vVQ3cX6oWOmNZvhDUASEg48QpfNrKseAUfk2NFsF9bG2R4N1RO8BAAdxcmqZchMAu1gCczwsNCpZIRoPeVoFLOyX7dmHS1ftvztg5Fs9gYP0cOGGFzK30MHm+2W1jaugXy18qbxhsUf3jjw4X9zzsDbHx0BHmeOh+dTWyNo9zhv3xN0jUjJOYtpV92RQm1gxGdEBEpOGuuaQiRdtfg/PGwi1DyX+HZzZnoSrNepT95VBQrmsZV63VrHXvF3Q0ANv1tKP5oxICyrMP9KGoFd19AZe2kg22Qt62PNMlfw5cm9hvel/KTty8gj0IOx7FYOvZMqNuqhwNAoYMeZD1xRI5EiAEnShlDgAXpS/B4G3FXX86MMmNq8ca8WvfAy7TdxPxo1apSAOW4Hh1/8wR/8QWaEMJj/8z//cz9YiWWF65MzwGfGnUM/+PTOBQsW0F9//q+lTGQ6H8AMJqvHDuMsGWmJ8RLnh5UM1aokFqJl4Nf3H0x15n1OhpkIM+aqnavIdCt4N6OFAaKcVs1jgtN+Q5EBBc6aSAzrJ5YYBmjX7Sp5a+CBQv4Ee3JQeUl8POaJ0kMCc09UiZ8wfnLegoB1xUEM3tPHPM2ARwHkNtosmds8RAzahSzCeQtqDWfVbtwTYh4wqbzkIXL61ibqywnKxHJxSJImiNfl1FTug4QghfEf2DFAqsroAXCpiozaRgnAJjkKMe6+2bdiAnFBYN4qW1+h+SPzWN7THxCZXq1Wcm/AXcChZRg3NcWN2mb0nQG4FmMQwVfZBmd2i2Qgb3sZglNMexXwjiERcQx0OgMrWuUlQF9DPFpcENFli9+XHoX4czlPPl4lux4GHXGH3nZj2+O8RABdZVABxJfAvWlxe5hJc9hF2S/VZYHVKT1CtqlFRovvAVAGcK/0wETvQgiN6Qu4V7VR10oKn4kymhtwyqz4J6tLWyHrfpAG9EIC6LpZmluVN0JjOjyRKsqtXdtbcnJcr9GohlHBTJtsSlQTIMnHQXM4DLMev+ufCMZxKigzPazkOXyDvx8yeIi60gVxIIlYy4pBHlwWUEpMcxJzj09kyCy5smq98zsYwPOGs337NtlourZ3ye8Y8POfHV389/8bID+rSGMhC647EMLA9bAbPVZFxqqaMEDWY4E9pAxbsM+n6SHVcQoEYAA7cGirCahmWMFrMSYRRuDOz0CYR9X2BRWnzHw8eZSICzMidFCe4+AwAXfRf36Casq6VxKea2VbiAv3mZNPzcgQsMYVNeTFCo5i5S6vPMPYyqqFCPkhoYF6cBBOqxXoYREmQqagPZbXFvcxzUdITCn0I/CB1j5Xll8YWWrQs088SyOGjRDWndvAgPy6666T0BiwuBwLf9VVV9GIESMkwZD7wnqLD+7huOply5ZJmMzMg2bKCaPYawL8crWWtp10QJZeb0ud/235EOJgMLuJ+4W+xVw05cnCwUyQT4npV+NKqyfpHECdcP38jlqHjq2VMjXOTcYI9fyTHkqaWeY+U9TYxY38EaZdw2qEcbezCtyDHARTcartDNhH3WDQBFj+j/01HHbkJZJd4HPQCy8PV2iNB421S4Ue21dtvLQLOkvJ2LV8STYyJCfFKuEEEIveKiyOUF6tUX6i5HPA6LZyqgDvfJccPCbhL0HPy9xHjJKc7LIVxBj3EtA0teXX2Unj7Ib+VQH3ynYUbHNfTVGBqga3VfdGINqKkcd9MEScMQ7GTBPALcS6ZMzxzCogWr7Pfy6emV0HoBcO9YnvaDXewbBzZdPMiDeJprsfVeyb49lFnOGWLcM7UMGkCLUo3b6+pgrAXc5jS/AbLpRyZRZPWI4FZAbX8N9+ml+M+TTj0DdZV5hFTfoA3KNMx3aW817OlY5dCpVxsGaubIhebIs7m3wgg3WFwYyMu700AyQlHWQsTfT5CCaxXAEFlin2Xdppx7EjbrVkZLgJHBe5o6uLVixbQQtf+t0LhxFw3iAaPXaMSAMfysK/YzcwnwBYpeuqjMrM6JGNRDcGrQQhBYL9I5t36WUz+pK/S8mJzQasxBPbgTWSsGnxuFqT3AhXc7HzvHG7Nm/YLMB+w7oN0gau9PO79pEwmsn7SXUI0WkWpoKyehyfHRMOBScZ8y6gRRWkh5bIfNrppnENa6m4hpYi5GorMtcKYPEA0QgSZ+5hr24cyFXMTsdzKUrb3cMJLBTGqsvwvRLEYgDR5xAnrcZD7CwMUHV+inlGgq7o2BAOBz3G8chayYYNnZTYzuECYEH5vQrwubJKAvDSLjnIk0F7Q2qRxw/WiANb050COAHUeM2gwbZnyXkaXOu7oRVRXnj6BdH7HP7CTPrClxdK/DTXaue5+aM/+iOaN2+ehFPw+uDrGLhzHXdOWhw/cTxdcukltraTvR3pNgA9daCaBFTEO/H7tJIQykOqBkYoFgz61EetOoQ9QA6/4v8MtGsydb46NSG7XZh3BpT4qBHA84B9DTpdjQMhXKx+P7YLyK/IElf8QQK1iIn2E/XrobtggEU8FfPDIDsyflbdiavMiI/AKidpm+FJMsxhelDWA2LxG5YUbXs28i8SUZ+8BsmYVq+VGJkc/5NGKB0EGBLWYcxohEEyIGVNiCHercy7yb/U1+fxkfwS9ZYEKs08JtZDa2gTcG/aSEp/wJvVyMHFHtllCAce2xLINDkmem9I+Y7erm4JZlvc5OypMVfJzZkfDd8KSMIwQGhM+Zpy44ahoKq7mUHFnMX3uSESydTgTqxktwNrHRdvBPBgZqrmq4SHspRagPbY59jflkZT6HYV4I7hNfjex8BeFkF77J+0M5wuKMrKGGx3jzlLoZY6vDqQXwfUBVhv1c84flXy54oYHhxj/AUoWBypqir9RKYurnp5dtUadgoosbhybQAXhsSV9Xe5CzJe1O9370BmiCUWJY4FK66du3bR0teX0KKXfjeqwzAg54Qs/jBAZ7Z8zNgxOcMYEr0Q2oTNFy5tyGOpiyOXBf0GOVH81PrQsWYjXBeUQBqbXxwwIrLcXrMTRa0yB0AWqi6ZPPCmI+XiEKssG32d+GhyrrTAbCT/zRUcflc+HEIzecpkMcAEYPphQrp+1HBKQIXHBmxlcHwom2zx5bJELQFdwhfstFFh/1ACUuqg897fLvGwynYj1ITZTGPIER5jxr0k3FaANYRA4lAYtb3bNBRFhc/j31UnKqgT4IhSma4bTJ5C7Xu5mOPqO/g0TgY+fEJkm4ZQSv18rmmt98UDa9goQQUdDdXQOvPyOKstLwZlIA1imKBWQSnjkq18JhqFniBGH6ESNQW+bDRwFRNOoB3Ex9vXie6+7S5JgmSZZsadx0TisS1UZuvWrTRlyhS66NKL9C2VW3XaJWMErk6krZCMuNX5l5r7OC1aGHfkOWmlI3iHXU/bszg8g70hzLTzCcGRj0l7kB3KRZrUqwBZDSb9oKR3OoAJOkqSamMJYTuwSx2EbaIX9D+VXTEibE8SQ80rL6WDBFNYTmHQxH3ZQr40CTd+EnjXpitoF8acDbi65laI0WykBHRgYs2jmZzWM2RU5zVHKooDNJ8g5cchXNhquYdzI3guNUFZGXc5xZXzPKzEtqkD+R7VndLmXMG4e5N8Y89G5c3/UAHcS4DVG4DuLTwGbS7Z7FZGQNmJVu8tgV8lwHKhTiiqvK9q0AAie3s3FocqgeZEx1aT4c+s8AREgFveX45X7Af+3Qpk4kRVfO/xWL2w5OXzm5eDtTBU9QFTFQ0zD6OBUsB4lSEwIQ6v1fgDxACQR+Mq9j2OVXQzxz5UXY+5TC4225AqYuYiU8TjqRuK+or1/UniYb037RZyXdpBfG/I1nd+TfK+hPru5laGIpe/I+Pn6jPuVthslUVEnzkMhpNN/zPXXmfQxqCcmVgG6aPGjorUmjPg2Nw1VtiSzHAoTvRWgAEyj5B7Wuy+dNCPKnLdGFMJPGG2gny7nIXSo7hekxHV+IT3SbwlIU+FJxfXySZnMqThb7ptCf4yECG/N9ZfT90EkEtaZoeE2XQJI89M5n92MD9qzGiafeRsGjx4UGKdRVfpXIP5BDOo4CqB+1htBStQCVgLKWBWmRlSq6Si+kTXPEo3ZpAFOTG2ODHHuCYu+VTSUquLyCmkxrir8aHhM8iTEKBhBy2BVXcPmx9Ildw+IusMt82DAytD4qnlQJo22sNVYuy5ALmShBlOlNY9Qo0J6FkdWx1j6L1YohiMe6xmJmMq45/KMkN7ioqU6i1MgGjIk+4vbZI4yP3Ysb2LHrj3gaYtV9piB1Lxl5P2m0SHHjG7iSXNQHyq+pw/L0Py8M6Y90H6m6r/ILzKgaskFus9Uo3HPcQqQwzac1mxEA0pJ6oGEZh1OR9EDDPziMC7ZDHiaoSmmHbVOybbBml9/XN4jEF3qUYkYVm6f0Efyb4A4TSvQ6qKo7kjHkITOoGtDV7x9FUC7zh8SWrim5JDSIruSaqrANrhqcT+3sx5JVCVHCR2ZoMZJNH7AZ2Pk29xcq94M0UH6yFl4l3bkw4yU0M+GS4wpE3JN4fKOPD4dwTu2GRaAdESbPYLxBeLoDejoL/AvamdRVUYZc5y93NVn/g6xPlVGRcxSRWbsQNii8Eq2+KMWgyRsd3AQX9F2+J3WVt9IeWIUoW9msTF/RG0x3a2MqQiqCvnFgA6gpKq+XdLvhfQjmfEGEu0GWOetdGTeHLqxFnKFnXMWxk3voFWUDGtxtQViMUSoo6uhy24nOuBTLZnRx0m8yVMF/8nbTbFGebYDaEY467CnOLsUdhatYcCd3APxVpIpatU+fOYbNu+jZ558pn/lAmnAOpcMo5d5MKko060bcQSkyh5AXagjE0G5CWtDzskxcGtxYmGhD/MO0425HtlA/N9I8/1AeMm3Ja5r7F2sEl69Q2wnHYaobiqrTxcYo3yLQsyrYAJwF3ZPjBYyvjnnn8IpLCjQcHAiOOYeQbyHGrDh7HEhNlW+8Fb7fejxoyi2UfMluoZ2D+9CoqtFZyoir0snkoanWIyVxZixow0s9WIMeblioOLAN4FYFkYU2vnmhlhEr5mh0uFcEGwuYz8ENoA2YG+ifHk0XvT6t9iYLB3QGJ7U0w8y6B6adqI2rWeusRdxxwdn2A7Nt50DdYXPBMCu5zMMNvJALoAP/P2greIMe/6CoNrBtrluRzxb4anxCZzImOtjTau3SCnZ/b1mXvcXCl/qN4z1/hZFZq0xySskPG3APbSLiRyprMEsjG3fjiQFp1ulX+K8YFsSt6BnZshY1InknKjfIBSFg4FQyx5jNJ+aR4ChEOJ4Z68uxriBGMQpTtxUCDvU6YNJHQpHRqluRDmCTTKKV9LiBhLoNbPDAhyo8NibLux4eKJIa6eg4nRsVXDAS6KxHP56a6VLutmSVAjM50fIN6xUAFODFAJL2JdrsahSqF5sHrSgaUxv858IOoBw95dxrgnUcvBSl8C2+f34XEACVUApxL0BLCKjvb2vghC+gOkewP1AB0ZoMMcF3H00e3ca/sqgJuzxjEpI4DQLJO7GI/4Lu8LqgbwCioAOyzdeF/5OxXCZnvTDQgzUvqa996MIplLe0dvshC/gzVbvhfAvapv8doq0J6UkSkWZLrXOB4txvypTlTLvdpAiwZE2camMQ4L19ed777JPIn3qZpRAC7jZ4mden9qr4dhoD6wxL7Cf2vhPqohUzKUKd407znUKnUDQjPA/mTS4rkWDUk0fenFl2jZ0mV9ictb5nsH6mPH0OSpk5N3w9Y+zwErXzVQhJK28CkzZgzB8qE+JXCG3Mu8qoLxZOkmT4zHadrcIZzB9y0crqO/AFNVGrxa2UBDAESyjJmThEdjUj08zNzQDLDEM8XudpNLDVGwQ4UsphTuYcRGxzWKdsQ17F6fCiKBj0nftJ5DbHbSKy//5wqhYgb+sCNmU+dgLmOnY4S9KMYkQ/17wiROt/RqTrr5C/CUA1fg70jihrWHg3OSEZ0MJ7CgCroBElBfPa1WD8NA6TkOmeCQFPPMRNCO/TASHeq10TwcfISFZtALAyEpODmESOug6+FPiPnVJaNsqffLaCLkCYg8WTUQsO6KVVWR8d849Vb1mIX5uZGMBMPUfx5nxIJLLXlL/NZloqz78089R6uWr+pTP/EhPQMGhmPrq/Z6L7cYqqvgEKvIZMtmY3HmbtSrnsd6co9Z0TL1+jQ3V8IyuNIJo0cjsrFXMCsvc1iwSNAXgTWw8YZXQINhoNe0ao3G5cNjo8EyCFeqwpbmnUUcu3v4NBSH+ytrAvkZAUwzoQHPg+6VIqXUaLNkaD5YzU4zRtga5DiXoZSjJWUlxZuoMqR90/EU4kJeos9H7yFvqkcBwuEJxb0S62YBcGkcfHw4tMxCvfgONSJDApM1ojLGvdyg+5TW/lxQAPeqW1qB9irA0OsrkzdDBzokamWWrT3kzQB3B5zx9E/UYA2hCbGdfI+4+3qx4ACY3fhInffNs1W4SwTtAJYxjKTVmGXAsAVgh6Cja1pfNwevaHsJ+Psy0KrAuwOPYi5bGRNVgD16NWIborKLQL5UgqIsYtZfmIvk2iuj3fJRrpQtRy7NMyL9NpnKlKEBJygwZXZdZUCSM8ZEVbzqYZkbcUEbg4640cw4SwYBaynf2lBNwyY/KRJjYiISQ7hSQ8sNMmDnSjFv9Q/i05lRV9A+NqzSmoBXHg+EvGjxDGOOLBEQYMrFxDYcHntOpsIGJD9bDG4E2B4SYWXx/Hmc4IS5jnGimGAoc4tzx1rI1qMwYnnIkrChkRnzuFFjz2wENJ+Dk7q5OkiPHJRTGsB+kmeF8eDAKg1MFjoVZQNtRg4JlwblxGWWpf4Ap7eCnI0aPYoOPfxQGjhoYCIWpeReCCmwefS45ZgwDzITQME6JSEkvJazQ+90TeupoAoSqtlrAAcDx/CUGVC2oAF7toY3iHcOQCqcIyFiV0HqxLFn+WDACyCFJHa+hoG7yj9RvU1ru6u3sEZc4YTlnsELs79KnFiIIIxmL+OXQIUbEnwvSlEGJldKddrelgCZtRhVm7iviCX3mvOakPj0o0/1GdrFR9jPmTfHVKzNlaK8NDTy63xTU4+XXpPCU6zSEAiy4J3DXiweGKz9WHc/JKBmrG5bGw1go6l9AFO+Nu7pfJAYXqOGEMYnNT9WEJP9EmF0sX1CSATAaXXltUSq7llV4uOAGzlboifZ46GGingDLB5IEjptHGMfkdgp68pi29loxZkB8v7gAFKj1HI3EKJlTxYjIbwnjIJWNLK5xXVYfxg4GKKlTuJ28YFQIttBFDifQlh6qZqjpS657jx0hMyJnJhco1o5Hg1lAAAgAElEQVRPj/DzlWCyCuS+acXYC3CPG01vzwdgjcC1EgQDrdga6Q2Y9wXaq9ojCiDEyuEaWKYliMQiEIuxv24XsLEhYRRtrVSa2NBjOUqEL5gF3aqvVaAXSk61STJ+5BnwclUcplSC9/KdbpgEZRb7A0BQacQFdj6C/d6Afxl2xN2JbFETAEGYgRl7WTa/u/CsvrrF5pXrJBs7A82VcoQ5tsQ+I/JDmb+oKuABNdeeccCiLIypEwVUZRTw/CGcI1R+8bjQAnjrW/NFBGWnHgUcsR0OgXEZI0lMZLD+Vj80abCEvIym/absR6MsqVTZYpP5sgKLLQY1npRx0UQk20/KuYa8BvczNl0wRzDEYlk3AfMWduNrLSSgZQAJcai26UT94mtRQCEOTtHEQEyxu7NtE46x8uUaFOLBwoMYvIuUhE0Q4F2e4WcQVHnuEotoaCV53nzTNBAqJeBQFaJBG9dtkmRXPlr8rf6ZNn0aTZsxzUt5Ct9oiaIKgMLhSPDQ2/rksWdm1FnjrDweXOZmh4e4dxyew9Wa4E3DasZ4qSEVRs+YXQUjHEyuTDMMVb8SYQDIt2p2yEp7uWQl942Bu28WRkgwEBPQJbS6xtaDoWSALCd5Wn+0cgx7LrR0ociq/N2Q5FzxIhVrSxhlAXsJ2Ok4q2kCAyexpyneWvZBBntyKJXFugsD2kb33XZfr+I2dOhQObRr7glzzRurSkSe6fuEjYatGXmX9A9kTZop43h1jYl9HQY7hMPK782gk/myJGLWSSXeYKNoYMdAAc8sH3ptAq6qm2DYGTGHalLWe+N9LNkYiiTsUwh1MZ2D/VP1qu5VUtcFMmA4IMEB3YwQIqhhMNp31T123kBx+BL0G8JR1ADTOHJ9px72hRwdbJTwQgoG9gPNtA0qK8q4x/3P14l5ylg+tLyoznlC4/YbzxWAMUaS/I+SvhpjzycJa6w7ymZKn02+0Q+MtAL3Xizo3xZ41y7mLpP+gOi+QHsWJmProOVzK0om9mczaAmAzS1XVosB0NeFEdwjFUA0vh8LPm7eiI3MwHuRrQ2jAgZDBNv+/Fasb/h9BNmVhko/KsagzzAOSpAtC9o2+Zh8FMGvj4PJaTRgWs2FgJ+QmIefk+s2sMth0JuSUT3OXS+SA0xCmIw810BRVd+y+azyXRYCl+YqN/EwLdrfmNyT1ATij+EydnkLOj8rf+UJTfoufXfyB+q7UnkqeZ64tsMprsGdyPW+ly5ZIiz7W/XD8elT9p8iMeqcVJpYHgNRNtDqUYrGi6n6MIcaD2yeD94MkdAHubOKCzIWgfGGvoW8yOZmFUF0w8irwyhDhcoO+chCruO+jk1R9U5e2QnyhbApZe1wCJZurGifi0OhJwUC8YYi3Vctzs+V2FkcbpKrdt3SjKFKpqf1Jcqd/cq2S/3Jkid987INmFn4FctW0qq3eGw8g/cDZx1oJ1Iak2nAKsXvKqhIrGdixtOMa0iHxgEHQwxGvMSVq3GAOG3kLKgcaMiT6kVYCpaUbNVxMOAIe4q6F3PBfzsLGE5/ZeCjHikNaWAAHfc+fr8nUzJwQY6IJemBkdVE56RXAf4SiWLlCMM6gVcdiaklcM+3u9zigMqT9WjtEs+SJXRyHsbjv3isT5V24MwDaebBM+U6NTKsjK+H8sgqSHMsc5g4EgGHFhXhLQwNVx0AogYMvXrvdIElo1xKblohAywv9kR0UIeSjua1QMlXBa4KrmFsYK/J9jC7DzoC97kesr4qO5wwnmoJmIMKitWrZhQRohVcv6Z47livPXmo7ATgtF25QDvTziE0VgVLk7nhocZgmf7CPufJ3SnWHAYUgDu/Xw6xMm+HyJsYm2k9ZeNV5G7IemhXD65Wc9L1wmtFEqG5bicqhLloVBAdAO5YlCUj/NsA7lVMDhR7+b6MQQpAv4q5jtZtJAxb9aE/hgImoV/XguEGIx2SUDGxVQDWAV9hyMBIwaaoDIopXjMS4jW+mDLJKQykqMHs31B62Pwz0BxqrWORtUo+xWurGPxcmBM48A29gpku+4b+9QbWS/Ac+xLnMrrXYtuqEoPVMrYtDTGIAO+2AVeNPWQ0yl9/5CgaJt5mZzex8VrsnF0gitgy53G/v8vptZC9jxAaDvMwF5yDdzzTWT7riSniCNx5vHd17RSGfenrS9+SBycxWOc49bFjx9LoMWOaNKxtgXBWu8GHjUerq+QfqX7hpc50wePkzHilG9iBfQcTJhsuAL2cUqJMEwqcRVnOgHswrnC/IvTUNbBHShjpF4kpgixb0pgBJakAEhqPRCiE2Dg2AFBgvG+x3LjNQ2aUDsqDAmDk2sV4F4xf9VimFmjT0ymXWv9b2VwpnxbOCuBqNSuXrZQEV5wMW0zZf+iPfKDWhP0m0IEHTffwBskX4LKOiN11xk+bKmUQDazJyY0GEDhkRpJ9BcMhP0LHOh0Sg8OTFKQHR2nmlFOApQcoScIc6m2LkaVgTt5hQDqx4ToXUUbloCUkJDrjnZKoOURGdDpnQ4oxZiSE1R0Rg8PY+gSyFMB7eJ6dKKojVKxKyJzgbwZ2KjvZ3hP4UH2mgjnthx4cxXp0D9faNuC+ecMmevbxZ/uUnznHzaHR++p5DUgoRsWSfE9MYaYRSsoMmg6ARwZrQroBj6/MF9GAxou0T9u3itWU9zYayckYjoOS8mvALMvItiCZohzFxR1nwkjq0BAd28x4CnNVMtTpxuyp2JVCAnzeD5WIdI/jlcJb0TSRFeA/014YfI+/N/0pf5WESm4iZsABnhebR/EeBI4eK7i1oCUrzxl3awOaYg+soE36FN9eLmhaZwYk9uKZDjIrvAQ+acGKRb+qBLE/IApN69e1IcbdN2ywVUXVjRKcVRkX0bvgzEWQ1QTMdPYBUuN9vS3Cvoa9qY1g45CtHx5Qjk9vxln0Fsh1BaNXGmtVY18C9NjP+PzoSo33xLGL7wNbJd+jtBYWGMB7MXCVfTUQ1de49DUHohpk5wW7mYwe8VBYmE2T98pVgmn8aHlgs8dJtuaqy0Cmu2/z5BrEigIwrF+3np5d8MxbDrAjTn3q/lOEWa/c47PcF+BewHgLA8GJkaEkmcQZtrVJjWeJ3ZUyZ3Y4SNjwRA0ZaqqSPQdNAowSCKqSCV+LBq6h4hCSYjSN3hp1jeU1+IE2SOCTOtDmHgYZEDwEmF+wecIEG4vILnesD4Aq7z97pXCyoxwS1Kzjqzyt0OuJxND5AMMYWXcGXHB5y9/YsG3sGbhzPPzilxf3Z3n9u17DAP6QIw6R8qEowQfhBBOKZE8BkgbmNYFYk+WQaMyilRKL9bAXHgKcxCiiIJEFpjOivjYAK8aaeU4UuIPNsYNjLOlUmfT0ANR0T4ZDHveuFVxSGB/PpYQ9MPBmgsFIAGV55Zce8icthgERQg8k/hvklag11dElIORn6jE7FurgOTq2PEwmEYITAROzobw0du7kI+r3SDuWvLKElr66pE85Ofa042gIH7jmYWIhqdDuVvmGsQD2RL+EnpdQIJQoDGHMuuYtPrxWo4F0Pw1z4I7mFZaK0xERHldf02cHe4N2BcYu39D3s8E6NINxGx17RJxt14KVZEz/21Cj7m6ijo7+4d341mqjo2yj7cE+CDlALaA+JKVYrfkI5sC9fH7fo713V5QGVAmwK54WgU8TW93EgxUPCCPyZgAUgLAowMICbcUqAzRnbFnGY+Vt3BuPRgmkdY+Gog2mWy5Z8kL0pRIEg70PoTt6U6InsFFHUIye9GbUlGPYCrRXeVD8+YjPLaa3ag7i+9DvbIzCmJWMOJgX9IfvQ5JcdGG7kg1LLJubguHydgQZqjI8mtZ1dDsas89Mjm7sKDdmhk/JkBRhHjqXtjkGEC+AyxKmUTscYFPaE9n6wHZt376dXn5xIS1b8tapFINKMJP3n0Jjx4wNsQBJcPrl0cs0vlZ2gEsT88wgRONxLVnQ9h03FAuqL5A2SZeACg3rU2RanokaysZ4FknjkHP3EKl/teC1tLfaZnM9S+IfKisjjhyHhyB3Q0EEPDHSyZCoiAN9JC7fjFoGfVryURmo9A6r+x5OyUzbgBk7ZTJ2VjVLJ0OGt035QwBMBTd6eqPrD6Tg2Ph3dW2nVctW0eJFby0QP3L0SAHwUkLS1mOd082wbhmAc0KzfcA4eygDDGvTEXLAjMyHjonUhdb0tRYfK7XYrlf08H9WK1x4e2P6cVw95BzrR8vKWuWQIJsw9MRTAp2TVI9ZY5Yob7Pm+RzRZSRyq/+XEQrWG92PAp8cKrxJj6R+eCp76HtFNKytZKPxIspoo1yfHPyk8efMtjPrjk/VvsMG2fGnH2+FBdJhQxr+qX2RBHM5MAjSaucwBFyk+hidj0YXakTaeqjVaHDtARra9s1mz4PcXqMly9RTMmGCgv216xrEdsXIEW208g3VL1P2a6Pdexr0+tIGcZrP6FHVEtPdQ7TolQaNH0c0eHCN+OgCfLhvi5ew4Ug0YZz2be36Bg0ZQjRyeI1WvqEdnLJf87NZLbz8SoNGjSQaPrxGe/YQbd5CNHok0cCBRG+sadCgTqJ9x9aoawdJn6ZOrtHQIVVAXya+pcS3+oLbz204aGZqH/9u2YqGtGfSxDR+vFxHjqzRqlWpT3zNa0sbNHpkjcaOwTMSeFq2ok67dxFNmlSTviQMBP2s/eJ557lirmXtOrK5osrx+48D7q6N+zfO/QK4wbWXLa6KsmO9gc0kkJZc0sJtVNVy30DCO/sCpf0bAWgs3cWaxgPyWrLXJRjv5WVxzJoAcKyeE57RyiCqAqatQLuKQrXC8I3C5iD2u7dxjd3EZhbZ9+i5kWfaOhPDK2wWcvCRhUq0khkdN0s8DsnEQbXpP/dSp2C8nImR+Lq6xLmyiz1u8jCsjJJqis92PjmrSJEMUnmWHbXsIF/abEjINh8OSeCQmLdSHDsD9v2mTqaZB8/QOM1GCPkoxlzm2nR+5tEKLnSZq0z/op6yHUqD6hRSE5srAWg5yMg6Z/SkPC/FMKO6DE4djEafM9wVCa3l0pW+Yn0LoNXkrehc0XsSm4lTFhFt6sA+1MPmO9o7OKxBQ3cgu1gLwhmGE1RRQSKGCkkSIgC1M++2ekWmwMYbMCtYUZlBxAh7zkCNq2xLjCl0hjK2AImp4orrGqt6sWMnh9Ksknj4t1IoDce/73/gNBM3NXhQghYHy+TkB0gYjTOP10hOsOcdqbEldlWsEGVCBNlBdbBuHDxk863qADXYTXmxmhQ22HdIj3VHGz20yYyqVCpSwbrVqbGgHmWfQRwkUdUX8Mwi70nFAeV2zMMsF1ljingg/i0gMsqVqhzH9gcNbTW/8zaoYfDMo8/QpgDcq7ZQruU/5/g5KeyGa6JbBSZWOTjvQOUSXoY8r0a8F7YRiYoKZWLlPt8i1RsyqPbLSuDOoP0H/9JNF57XLuD3J9f20BXvb6cbbq3Thee1UedAoiefaRCXmz9g/zZ6/Mk6zZ1To18+VKeDD6rRuLH5XrxxU4OefaFBJx7bRuvWN+j5XzXozHegghHRj66p0wXnsjeI6Nobeujy97XTv91cp4vPb6MBHUQPPlqnWTNqNG7f/Lms4m6/u07vOr2Ntm0n+uXDdTrj1Ha6/uYeuuxSTjBu0Ne/3UMfv7JD9NCy5Q15zm131emcM7nUaAVD2bTJAuBXzZr+7sfX1On9F7XRAKviyfL93at76KL3tNGQITW6+qc99OEPtNONt9fp7He10bB9iBYu4jwfotkH1+jRJxp03Nw2euixOh2wP9HE8dpPnofv/FCfs8/QGl39s2768AfbaVBn2lz4Xf/8kx6dq06dqw+9v51uvFXHtLOT6Kln1bA5YP80fv9+wL0X0FLFJKuq2EukA6VUHv1t/d1b1r0/4L5KHKAUY+nHTPm669ImuJ/9BMOEBVwyya5O+8vstpbl7BsBuWWwYIUXIr6/ZCWqQHs5xxFI9Rbuk1y/QZBbGChQhlD6kU3H5uDtCB6gxPIAkFXH/WXWs+cDpI0tyVAqgaXTk2ILxQAJBEI0SOK4yYl+wtxwEphWkPGNWmqw20Pc0xTRp7bJN8KwtOKmoE0LAyFt05/XrV1HTz3xJHES6n/0J7Hrk4lLOEqzbRgRciB/Y2P3hB8F7jHESAF3SgaMWiftlYhL1RJ1GCEpbSdHhechMwkApJGq3IzDBo0SkTwfKDXWck0HMKYVFBITDUYvGn5ufyE0wcP6SCpblO8B25uAk1VkMG+AtlX7bXVfvEoFvAVSyo1zAcRwCOUo3bJQANakW6yOt4yDJdhJIqxVNVG9avWONc7DQwVjSJlAeqlfbxU05PjNBu3cuYve4FCatwgLz2ztQbMPcjlG7LhWLNJEYMgGz5MkTZrxI8YRQlJ43JhBNxDL8eK+twaeV/QeDnpSetqqu+Q5MBFm+ZbCp17G/dUWC4NU3fdiaF3SeXJappz+rGUf9TRZrm6SvAJRr0MPYS2m4+YB1CGx+R6KbSoRPkiEBNvtDg59gPWf15BGHUIX2Ne1Gt1zyz0t1R3HwXM/mDg4fM5h5gFSo5QrL4muENadQ+s4xKxGA9raZA41b8AIHbGt9URj3Q8QAxS8CuBRrMKUAvd/EpDHgHbTFqJRI4jGjK7R/Pvr9IGLdS62biNhem+fX6eTj+dkSqLXljRov4nMZLfRjbf10Plnt9HPb2AQXaORI+x8CRue+ffV6fDDajTegPfi1xt04DQd9+UrG/T4kw0Bp9wZbsPQISTg+rST9f0vLmzQkYfVhEGOvNGTT9cFxB52qD5rxcoGjRlTk/6c9U69919+3kN/+LF22rmL6OfX1+my97XTNf/WQx+4mHVLOS1Jc7N3AWx5b3sVy/UPftJDv3eFeU8bRGyo3HR7nT5ymVY42t7VEAPkrvvUwOnsrNGaNQ0B1ftPqdEtd9bp3DN5HOt00nGJdd+4iej6W+r0UXk2n2fCXjSiAQPTvrx+Q4Puvq9BH7xEO7NtG8lz75xfp5NsrtgbMmmCeh34s2s3WTnI2LPcKDLZzn+514AapE2TO19tT2c8fSElYe4NzOnlzQ2Oz2tiVnsBnE1isBdMezaEAURGJSdgtgDpMVyjBKtNAufkVwLSTVZ5cVNmfDig602UU0JSUmzp+r6MGRgo8TpnBW3VlnOSM0rGthjAAIvZ1OJmTKrNDWNfsvURvJcsu/c1ltoCK2glyMo26Ealv/Xaym4k4uoy+SdVDMHcaUhCWgvR7R+Z31RT3g47ESbHmI8oWVFuY8gMynoiGRGND0vIGVZrPvfRyzu+uLB3wfl3+JYBOyeaSvWGEKNtk69GhlQQ6N3oj+tOjbtkOzWpQ4BkmycpFWcx7zw+OJERax0g2X3k4YHlegUwk4obITk0GVDBYKyqLOMnK8ZKP6ner9N08FhlDLrGADNwL9dgBP0A0BE8wtDxuGOTPw9jQWgM16CXSjPqBZH+FgezVK+rUF7Nqspo3WML4bF6x2Kk4NAVm0dd2zr/WnvejC0G7qokZN/gpGqOhX+rnNjK4TNaB1zrTvNHQrQs/wEx4s3H12t/BNzaCcksqoh/l7mV+tU2pjwR+KPaS9ldj6EGY4i6/+kaMMYNC+sJ3GFIGjTDAAeMoS63gWIcRqVrASx4AqhOZGR7u+15KArgujchAF8zXrhH5QD9TuX98nhvAe38n8XeQx65r7t27KYH73nARZTbvGHDBtqyZQvt2bOHdu/eTRw2OLBzIF35sY/QxEkTFJOYp4dNIjFqOETN8kq4z7I/2pjj7yi3/AgcpoZSliK6ngxZo87a/ZKceu8v6wK25xxRo3t+0aBZ02v0yuI6nX5KQrY8NrfcUad3nMqVn4hefb1B48YmMMhgnENRDjukRs+/2KCXX9X1wyB80+YGvfuMdmF9yw8zzxwWwwZB/Nx8uzLp/GGG/tCDa8LWP/FU0stsTBxyUI2mGZPMssQAndt57rtVX1z9sx76+EdSyNgtdzTo6KOY1S5Re67vWf2wV2HHTqJTToCwN+8JfN1Prq3Thz6A8CYNz3nuBe5z/o5b76rTicepx4Kv4TU2bYoZHasatGYt0VGHJ0zA1zzzXMONEB4LNqLuujflPhwzp0avvtagd5wSCwPUfK7Y68BhSPvyXFkYDs9Tvxn3CJD3CrgXoN2BVQXLXIJCvLMK8Jq+qYYKAdTlVrw2pi/wWT40bmqt7gfoBjhU73TKqHdA+xsA7t4+6ydCQErmyvvZO4axuLyA3gKIrBqL6kFPcfRxjCKQFmVm5ZEccIYDhzKwDxbaXtY0ZwGQOlAKDXPQbuONudBNPoLpYCS2CiuSoWm+T2IWLTkUpcogl9LejLKyxmVhWyksJ26ATcDdFL0wynaaq5FDOXBvAuy64eJjJJ3+KLt02PSEyv+/zL0HnJ1VtT68zsykNwglEUICSSihiJQoYAfFgtd2/3rx2riKFKXpRSlKvyLSxU5TkS4gRUUQlSSABUJJIAUIBEJPI6QnM+d8v1Wetdfe5z0zEyDwjT9MMue877vfvdde+1nPauae9UiRmoTEzP7/QXlHrgyzzYRtaPNRm8u4wbqK8SQ1dNPhi/fDAZqtg6DHfC16Y5+raKhSRqJnrBjhIQuglMKeg1EgT4VLPzDt8GihdXfTdg2lTeFVMU3mDXJ0dPp/Xos9oDMHzdYNU2dAGWmA3GgsIAwDlWakSobUFk8twxVzaVIkwlq0BjZinzWcS0BLm4beQDfEjopRSvWIDaXkDIRJCTZryKJ3TF6T2HgI3hMsMoAmM6MSjy+hJAbqkURLbbRowUJ6+KGHpdHTm/kj1Wc2G0lbjR9rTriU9CxhWaExkM4l0lAYGKb6+V5xRgCg5hlknjXv1Gk6wD0fBtolJEZLGmrpSd9h7pFz9eaev2AwO0kFSbXOwhbiJ7XErUsnvgGVCd2pZU1TrLuvS9iLiPlXGbIeEzBS0aAIoYyy9yy2P4SYiRxbCF2MuOG9sWrlagfuLENLliyhESNGENdt5/lctWoVLVu2jF566SWaO3eurN2BB3/NCUWUJpTQIysfGyEAPGuoW4V9qqpCjS0xdi2XBEYPX8fAfUj7hXTnlLoAYw5F+dvkOu0xsUaXXFanb3xNWennX2xI7PUdf6/Tvvso4/74Ew0aNpQkLIbjq19ZqqB92fIGvbyE6IUXdbYZpLINyTHt47ZSOWIGeOhQTuBVYH/t7+sCrvkdOZ6dmfnb/qrgm384zGb82BqtXNmgJ+am3cWM/5ynEuh/el6DNt20RrfdUadP7KfXXnp5F331CwrcGYgz88zhK0MGxyZOKkFc2JyZcGbHh2+oIUDcx2i3t8WDWLf/klcatGwFyZxdfk0XHfC5dnr5FTVehg2t0c8u7qKjD9f5e+HFhngx7phUF4DNjPjzLyijz4w7ewrmLyTxKryyVENocJ+fXNhF3z6SwwaJXnypIfkBbOxA522/LYfl1Omwg/Q7z79IvlYf2of1Mwmw5/keNKBGi5c0aKMN0YApaqriHfHRqwHuEbjiPjikAMR6AtHOqARpjyx2lZKtAuslw/ZalHPVmJuAu56L7sKtMljinELx9GZc5fOjhyEDyuWJmBZB/4YzrFxz+3cGpEOoTNX7l8aNHioRNCajKRoYVcZak1eiIm4cxpxerwOO4DfKm/89VE9RxiPFJeN+APY+RlQ3gJEUQD9ieNMBlEp1tlzPCjJYl8Fc0KHSiY8bYNDiV/V5KNfGh5vVpPdTB4IXJgUz5KejzphUokDYTqjYwOEwD973gITHvFk/Awdxg6SNaYvRo6TuuhKpKkdaqhBibO9g4B1aMdVyTnHtaUtgvisMeUNDeFaaVp1XdvmDcfcR+B5CAnCQRxtzJCJK+RC7qfD9ltsSwBoMIRKmWVZTPLmOCPsCcqwx49ZCuwDvGm6hJQaV/VN54vEwUAfj7onRqLFtgiFhDyJHGnPMc5NCBIz9lyojoQRIUTUkvqt8r83Ka9p+E9COngFQK4jsgMXiPRWSeoMnC3PV1qEx5NAxqPut1TgbtHLFSprz6Bx6/tme29uvz32xwYYb0HY7bkcM5PEj3US9IZExdACxxri7UlcLyCdCa78bQDWdKV/hObXQDAWNiGO3kLJkPlhXUZUP6EnXQ6KbQldKJygU9LOMsedFYiWYwLEKRWCb3Z4N3i8YGuLNDCSD6modLP8d+1zL9uZNDkV2EYLCY7SYf3g5o6+NwXPqRKrlXhctWET3//t+Lw05btw4Gjp0KPXt21feYfXq1bR06VJh4Z977jl67LHHaORmb6EvHfAln/86qadIlkNKyGqwkHs63PpCGJIGL/E7eq4HOnjLsnD98wTcb/9bnbhw1hajanTXPxoS9sIhLAwQNxxWo8GDibYcQ/SHPzdorz005GXSXXWJ1d5jYhtde2Od2JnFIRgf/0ibhNtEsoMjszg+fuSmRGvWEO2yczsNG5rOdk7sFDA/hMNsOAmV6JY/N+g976wJS8whJiM2YQAdOr8ZnmNDQ5qENoi2Hq8C+/fJDfrwvjUa0K9G19xQp3fvVZO48WtvqFN/2w6f/VQMlUmIASLPQLqjnWPDKwBtxqQQLVlCtHBxCv/hMTAYf/DhhoyfPQPjx9Xollvr9PbdapJky/H47e01es9eNQkx4qo0PH/7fahNknzxCDZk2OBgA4GNIAb36QzS7clzN2s25xzUaNCgGo0dw/NXl7UaaWvFa7jHRA25ETWb1XGX31Sro3UG7hUsbxVT34plx8FWAvcq0F51XwfSoUIBfteTsdBSIbdiruOcYcXCnwkApFCZaEhgXL09CCLolCUL3dmyewRmMZOWKqBeCHM6/E33t2Kj7YGtgHtpvJVrVV5XtUZ+SISXS8A9bYPcaIFVYocVwExFTC0YHjcCrD60kjAptAVVGyRe0xQxwIiD34pFzAyY+Lkp7Fx8kpcGa2ZQKjdNcPg6RrfFjmueU70pfFaOcfUAACAASURBVCQYbMpW6hPAIM+eMftNTT5ldp3bh2+7/XY0YMAACRWIzCJkMyW66aQqa2aWkYXRSDOjwsvl64GEyMDQ6Y30PrGZDICjMLZ6AluoDhRxHh/MMqLsd/LUgAmXQ9zd+QY0QtiPL6GFxiigghSktdK9w0ymtgVX9a2sGP8f6rAbpHKwhWogkF2EwMhl1lyLr5VmY2GOIB++42CQYJzolkh1ie/1VuL2smAQBWzhoHFjTOfE97UZGakFvKYaary8rXeRvBcJDGyzbO1hHJlRwPHWAo4koTk1guN5RUnJJx9/srdqeb18b8zYMbQlJ69KyBEnpaewJk0EtXVH3mYwZjy0icNmJBchlXtEdRNdB37/RDLxi6DJk3o39Bkaga05DTAQoqyq/OnylGesdDQVN4DmOkTgHhgXP6ZgizWdQ8xbm4EL+QcUlnFZaEzUqQDuOjiUU9TBiorEXhTj0N5YmpIR/eVPt9OvLv2VzPt5551Hm266KQ0ePJj69Okj78geGg6bYeD+wgsvCOs+bdo0OujrB9EWW4zW+WJjQvaSTo7LcdjXCV+lkSfZL3SMSVpfY9xbCZ4YYSLz6RsRwrSAei3lWHquZdEj6Yy1RsAVceettwWOJ9hwgRt0NVzi0TTm9OyEAEr4mn+nuw3KHoehQ/JvxPkroVQzUG4FDs0YLtYhjhlHDsuGeC/9p/U9m+u497CyJUscX7UlILaxtGJqywktQS0Wr7egvep+kdHsScNWvkc3hghKBsoCWBJOnPvSA1AaQb0F7pkBUIZ79F5Gm17fgb99UoLpngydVqA9w0vYlZ45H8QzAoAAtHp6rgp/uTDRhQZ8pd/Rw6Kn1bc1NJY/k3fIsdnTAEQ+hqKiTzx0MEo1ZPTQqNpLkFN/t3BPuKu1drUBR3uhOAZ5wxBKhBOjycOTsWKcPMMs+4NvGsvOgH30lqNp9JjRxGw7uvvJ2pkWVaCiwi4AFOuP0LSwD3Cgl6owypXcLRilcZ0kWSx4jXgcUn7Rk7UTrMk6SVrtawZLDFakqVLW3EgHCWPJwQLW0gYB41CY8hAGoB/rsYcqMY5CIN6xMZj9TvQUz5OFsjjDX7D9YiTgvwDG9DaFgWj3FjBuQJ8BorDuDjJTSIeAFgacwsDq/IGIMAyZdQ+1reJxw3HXYG2q9A9kBuBHh2nzxay7dUBEu3HfMmb8iOzUSQH8s8/TE4+/eeUkI/uOPSGywR4R6z6JxlRAoqhiInqGk0LZmOrijo+xK6RW49H8HN0tSkBAr+K7ajSpoWNhG0jmhp4Ur40Bdva+hM6nMC6lfGqjRl2d2nlSDeSgjw1Fh5GkYxS1zbk7b7uOpwRT2llXDbEgqWrEynurh0GBuiajKrDWOyl7r2UkVyxbSSd990R64P4HxOvEsn366afTBz7wAWI9heTtzs5OCZ958cUXBbjPmzePZs6cSWs7O+nwow5PCaeiN1KJVzWcUhiQRiV1dzg1A5C+tck0WMpBrttPxues26XFtwvwjOX012gNSpqBsN26+ThvMUJIa/5xPoN4fjmvrQFxq+nI5+y13y+oaX+k3rU39y5DZXBNDyu7TuA9jKM8BHsDzLCh0g5untoqxj1+qwTK5Wctr+9hfcGCZRsuzl24PoLutGi9F6BWRk8VG93jXkQMe6k4W1yIgzEDPEX4Sjw8/SDG/aJCqgDuVY/tTjbwzuW6yTrbXi2ZNlXk+r/KH+CRGE8cvuj3dmPBGMKiwkIV847D0LG0IfeoeuT+QXbifZzxajroQg6FC1XxfjYfUUZdaaJKR6MhNdlnz3xzkk854XSLMaNpyy3HyKGYXiVVeJAOk1yrOsS0g0lLq4pFxIyZKqygcpr4iVKeDdxiTdy4NnAi1VK8XJ7GdfMP6qqjyobqYoBaPakVGHHSoUojKmYIjEWdZw9bsnbX6B5pA09lHWHI6KzBMOSvobqLu+ltHpAfIN563Rgh5CDdB++EDpNw7ct7hi6fMGQAyMEyrmWgGEKa0nZCnHFKyJWmMwjZMs+J3C96vRzYJUY3Abi0s3Fcw/iIIVWiH8C4o2JNmgadB6uDrp4LfdbqVavouWefpyffJACP2PcxXG8u6A8tKcpjNBPWvIXMcHuMuAHUVA3JDE4L2+D3MweRA82MVsgKBRiDLOFRanypiIc/Ta/o9Knxy14hBu7s2UC3WJFDaRAWFa0adjhb5d5G5og3yHprpCZVgbyJIWk2R1G+bSuqR0q2TUPKi8Lo4d9PuWMyPT77cbruuuuEVQdox5nz85//nN75zndmRwgbqAzcOVSGgfujjz5K9913H/3wnDMxA9ri3kJ2NOmUq4fUpL53nkyPWvyRUChPLJ2wfrXJVg6yNUCuPuy6+23392pm3Xt6QvP9MP1NMLNJKfc8zu4vic9+bXPUGrj3jOGSt7j6fXIj5rUA957Wwu3z5i864Cqe3wp49vSoCJiwCeM1PYF2bPyW1/Q8702sQBXD2jROOxDx3Kr3d6YvxDdXzYeD/sLtXwWoq67PQJuBvxji0dMadPcO8VqJJ5Q42VwR67rZLy1RqLwusmfdvUOT8RcYwJKxaPXdEtRHD09W6x31o1FCDzIdZDvrXArcaGOKz5e/B8O4ZHkFkEbgHgwcgHqJwbT4arlVUVUGIEMPqFT3F6ET0ZjXoTaktCPXZX8zQDvqr3N3U44bdblBMq6FeyC5TmJFER9q4Dd3g6vkgGnP5KjQnliKVEUnHicJsGGPwSuFNu1aKcWSMi28BImcCoSszr6DhBQeA29BJPM1jMRAo1QUMY+CJ3rCS6OsITOt3uQGXGmoxR6ZVQFOwvgZ4DW5hr8iypLsYemSGsyh0OwHMo1ykJE1BeuurGxDGV7fQzqnKS7fQgZsXGrQ6DN5brOY/ZDbUOoNYYLdG6EgLjJXit8SdcP5AWxUIUcCehsgXwwp8wooQYoEch0/JyO+mQCe2fe3TXybsuReZch2s/yhYXwA7twJlGWRQ5dgYAls58uVck4JzmEN1IhECdTEjvsaSdH40KhJp8oZQ2GXkcgtnW5NZiVURtdJq97A2ERPAl096Gixs+BVkPArvS+/n4f5wUMQmHORrhA+lgwEIwPYK8CJ1AbcF7w0n+69614aOWIknXPOOZJwCuAezxV+/te//nU68MADM/XCce5PP/20A/epU6fSMd89RnIUZJ/FM8PksU97H9kjWAdAhmyPYc/G/AF7sgL3nzf5xHo6z3OgWH47HFLFRxzrztVmtrNGRYkP6QkUp8+bwHrVYC3cCx81OyIiuOwNgOtpRjKtYv94fe7LCbwvLdCmUa1+muek5/dLoTKt71v5vFase2+Be3eManxgDENxt6pPbe8nN2Pdvd5276/HmJwJCJf6xrY5VLeiucV6E5tRzHAElhn4axUeEd39Fa5s6QYXym72xtiJQ+pprXA4i+KJhVoLpt1QlTJEIdwE4+npOU2CiHBmA0kOwBGzXIQ5AMykQyEcEhZaEOEbalirqzfFkza5d6Fxg/6qYt572riYk8hswjCQQ9AqeERQmLFTMBwg3xXehSjxXObx7kl3S4jMG/nDrPrwjYfT+O22JgbvfAijC6lMpQFHDz8xJlp+zyX9wks4cDfhEiKtcKNjLXyfhutL46qUjXR4WE14W2OJiUasbQHc8Q5IWkZYlORIGCNq/HKq5Yz9gDhvN148GMhZcQ0x8fYyDn7QzRLAJ+o8xDtr3H5KsIX7XjtNqp7QOQXI1xnQUnn28vxdq3ih76pGileKsmY26GMBg0ZCm8QQscRiP6DTgsibodqLoR3Fozpj/k4OxhE2ZhkPHlKV1xNX8QjdPqUOfOq46t4b8Au64XRGYuiFfS4hNM89R29GDDzqvm+w4YZJFYXQOxiB2gVUE6kBeI1rtyRR5O+Y1CP8Es2OQigHZIrnCWUKYTjoPRGep/IikiJFXGzdwr4BilU9Zr0lJFFeq4fkZ6cmJcvv61pakeWXK+ygg69WvYna0zxIiL2y95EhoASlOCrUdF21ciU98I8HaMyYMWKYffOb36R+/fplbDv2NMax9dZb0yWXXCI5OPzDJSGfeeYZAe6zZ88Wxv3YE4+l9j4d+o6WNKsEgI5DvRXwfgSywAyXGEqWk1J6biXgvm7aOwL3HDR2D8AZuM9+vCElHLHGabVVQvIf3E//7N5gyK8sjm4vRJA/D9d0h+NaGyLVs5Z/f13GXHU/Bu4vzm/QGAbuGcbuzpjpecyvGrhjkCWAB7Dtif30KS9XKLw9lGbJkKbl0mmNjGl3IhyBHRg0/35xmEdGtHxe+Yzy+QDJrYybeL+m+atga+X7FfHTcRyJHcnnpKext5qvKhBd9TscEjJE66oXiBd9m8C2Vz4vHBilXMBFWXkdwglCtRh9HBio5g0dZSnKgxtkoeoLGtMgMQyu50x2DGBlhqG7/ItRBy1ZypeMSz5Ph2kE7fBmOPiDFyC8r0TbFLkPMgPWQwnvLiz7U08TJ6G+0T+cdPq23Xeh/gP6+QGtpQJx/FvVCYANHG2oV28GMYAvjx/xqwI+HWSlGtGYl6Z3xdohhCTEtItcg7sVyy2EH/KkplK8uj1jnkYISXE9KeylHXjQyxZrq4DEKgWFeHu7sd7Cwm0kyU8aPqWwGP04JVGbuvBEU/nc6sSD2eZX04RFNYTg8XF1bEBIaohb/LIfPHUkklqcruks3h9oxhT1QtTjyrgnAF8e9sIW19pTTLttC41Vt/UtCQGlbRUPuvwDKWrPA90HVvXJAJN4LYzQEGDL+YiYAEVXOvUum0mCoFkYwM+YPoNeXrT4jd5KkrS65bgtzaMQZd9EzUpfwkuk86dJl5gn9zCaIeQA3+UwGU34LCMxArJB3HZab6bLTevY3MtsGtOf9g3mOdWZT9AwVX9Swy8H7oiNjJpe9mIsi+r7TeVE5kPYdjXk7r97Ko0bO4422WQTOuaYYyTUpQyTwf4SbxrvV67uU68L837QQQc5cGfWfdasWTT94el03MnHyR6D4RE0nAFZY/9D0jUcs4lACNVnVCGYIcl13CfTkPZf9l7u7PypgtfVN8mBvAD3xxo0YbsStfQMNNcVAHcP3F2r2l9aAfdoOEAr2oFoc5m/d/N7vJZx8xZy4G713tPzugPuPS9prYtbl72GnyrgbtrO79odk9rdZ70F7r0dvijpcMCWzHaVARDZZDyn1ZhxCCSxykys4P7Lf+/3DRarPNfYr/K+le9bUXu9twZNeb91Ae0ZaAgg1hVdBevr5jMAtg0gbZvQVTQc0k3jisA9JLpFJRvfrRK0G8h2xiYAd4DgyLjLnNpAncEP9fpVPeRbqhx3NGozIwOEJitnsI3W+dP3GRLAbL0zI9E+k7J9qFcfFVStRiuXr6C77rzrTWHZt9t+Oxq95RjrZMnhChYXbmEneEeNd0blCujmNKcMEDhRTphbA1s8dVrYLpW3zI2xxMhhSqAPqjxcEbhLmImQYzYGA+6tDNlM5gpAnxEaxgQirESqsGTAHQyzChyPgz0T0qnVGEiJY0d7+hASwt9HeUeMJ7WfV3idWOaUPIvjwA1FGWOqPOSdMb38oBFtVg4+lrGLgEVfAMybhkloJ+B8r/BzO7heeTCO8K6yBMwiI74+EAKuO8zgcIAmSYhaYQe6CoAdBouzsPY9GMcyNgfvsUGK29heZ5tZ20emPUIvL3q5t8fR6/I9Zt/ZEB7EuSHeWE3ZbjFU3LepXkMOQ2p0qdcjJu76KiBEz0gE3SvGTZtR5PHz0HVGKuG89rr6MsGhu7OUrbUusHWh4/UOBSmFevRJjcJTgrfRvS5Vj6CMkd6E/BHoA+jqQJqIjLapTKxZvZrmPz2fuMzjkCFD6MMf/rCA8o6ODvlPPEmhlEoE7pyYyt/lPxnA77rrrlLPffr06bT9W7ennXff2aq6wJcFAx9hc1o6ld/TvRhmMMp6WJGscq1Uh9Sof9sUGtp+YZCjHGjrBwEgtkCh1WikGcS2Zty7F+W4w6uf1Xx9E3BPoKr4ckQNBant716+SytDI/+9jCEUEWsOnqgA+vay8kkJ3IMMxrjZ5mVpZXBgPbkc5GsE7lB+mE1XxGGFXi1wd9drAEIRfJcAqSdNGK918NUN49/T/ZoOnYrSc5HVTS7XvORf1Xv4vYNSa8k+Bzfpus5J+Y7xnaLR4gAzuKtLtp3v5eElJvGVaw8wHtybej5YfeAqsF+wmg7K3O0YusSVFXfCS1bOj81xeke9AMlQvIbejj68lwB3azceAb1ebPco2Pcq0K5fzxnicl30/rqh3ZXspcvybqxgoGF4wFMwf/4CuvvO1AWwJ/l+PT7nsJgtRm9BDNrVK6TvwN0fEbPeRsywpnAkBu4MYsvGOolFswoXRk+J+55Bu80HQjL83DJ3vKg9YWeNRbWcjDifCtaMgfYyh1YDPcSti3cJGX1230y/lMcL4pFjGVEdkIyJGwxJMqd4XlLdam/KZL/z0oUWDqQMZBqve7c8LCABVi/tKPHFDPgRIoEjPpWuhJxmLKElYUi8sDF/wrJbPTfvoiq9vNI8+5kroDs1V+IxoORmYhg1ZEJCkfi9rEGUjNfDiQJdhPk0hS4mn4FPYfYtOVLfXWO/3f4COvKTU9+f80g0DVLBrT/NkjnT+6BBEDqMNujJx56kuY+HLjOvxybq4R4M3rffcXvacKPh2mXV4rcTzFV5dw8D769MR0Z4b6QJQAZCtixUSsL1UBnIAKR6NGzfWLKp6kaTASuhKk+xyddmRLrGDtyjjJtelRwDWdMU3y51X0L99jIG2o20DGlBwqyajHgA6rRo/iIa3HewhMlwXPtHP/pRqdHOoB19DCQRnY13mzMG6/wfd04FcAeIHz58uITb/PjCH9NGm2wk8+6J3GlrY8N5fga8IbKzEM5j55LscZtPJxQaNRrAwL3jIpOOCIlLqBwIByedcqFqBtTdAPdt9LNy3v2lEDVQ6sB13Qth2L7nKpE/CIEI3Ku+2BNHHd45OcDXddRQU3Jdxrg3AXcdTzVw7/6xrwtw9wMxWOBxz5TgrWSxWwH7KuAeMd26gFQoEUyHKuWeFrL7yasC7gmEpQMzY0VtjqKnojvgDta9HAlkIAOCLQBvbyVvXdYpPlcMCivX1fQsc2PH32fyCw1QVHPpibXGPPuGxsEdDiQw4vmzy8wX+zSUz4NUoA41Tysa0QCgQ4lbgLGzMpl3pAV4z+YoMkEVIUPYW9F7grCKxAqjVnloAIVEYY7hXLFKQmO4C+ob9QPAzt1OExOXamVrgmAKfxDAZOCbx6gufAOSIS5FmrhIpAof5OryjkAc16b8BC2Fp+UkY+yrzgTi6F2HBS0q+kfApn4PddGlNrsBd8hppqvCPbBu0chNscFgdKxcn7HQPBZJ5rPKIChLif2pEBSJsdYt0o0SBWGRMMC7QdTwLp4NbQAWTWF8TxmznbHZxqCiq6aXJg0nEE81N6+BMapYXcdrWM+NOH4nsO84wpR9ZHNOE3DFWHUvjI7O7xdCJbGeMFzFNLQE2fZ2DceS8omW2CnsaaMrVMhRd5voMyU1vcqKyKeAydyo0y66alTgGF61ajW98MzzNPexNxbAbzVuK9pq/FYybk3YtZARCwlSsBy6oDq7nifOgxTBmSnvJVZUckciD4EfprkceHv7MyT2u/yJ7FgMu/UtYAPNdakAW457R7UajdH3aHR4NpGPgRjxAqMFR4wNK5wmln+B37zwzIs0asTmtPnmm0tVmE9/+tMS387AHRVl+E+Uf+S1ZpCO/wDe+c81a9ZIQybOGfr5pb+gt751J5EJ7eXgdqcKsK2NeLbMM4JyN9ne5f1hIXzC/sMYYuDeflcA7uum2bM5ClGA2F3pbjlG4m6h0jBJN2H8IxtAiazyJWrFeFe8Q6/AewLuYVi9nJA4FjDdvby0Ccg0X8fz3NlVoz4dVTPSCrj3/BavHbhjrMFC9+HDuusBILcC0CWL+VrYdlf2NrjXCtyrxhzBlR+yiGv16gQ6Kd0ZHWLYBMsHjGAUC5luJBEFmVgXY6YUsyrgXiXCJWiXA7MrBf0625L0U7c7oWTaM/AbmPb8/RWIORMRgLvqxdZGGdihUuvoQa5VKfhqrZCjiXzC1BnbDjl0Rqs4pHycBZNfvlfl/PM1oAQNlCB2GG7PvGtnuIuzj1prnAEKHyKzZ8wS4P5G/TBo3+vde0lpxxRDbXW7LYRHQzWUVef55rkWqGYJnIin9XWUOP3UAhzNlyKYzcJMEDJhzCnqwAuz1ezzdMYQHyloVzmArlDwZuXqzFDN9jm8Ywbu+LoYD4xkVlMADmI11qUh7B2vLc+HgHbzRETjQkApwKOx2g7SCvCengOGTP+UBFF7s2jrx/CgKlmJrJ/fwcKdBEqz/FklFoRA4AhK3ka9M6+zfJ/Zbat6EvebAMNGSh7NdGbc2qGZk+xfqeChWpD/n2uG473aawzeQ9dOA7dRn+G93TMQwkQQouBMMuqBW3w9ZAG1wNlgnjFtBi1+A+PfNxi+Ae3yjl3cC6L2h9YmV72lMxllSn/jzrBcd6JaoxnIsp4MnCXvAXrG+h0gjM8NKxhYtubt7bqXuLJPFxtMtp+twZrq7Xq6P0JUQqiTvId5zDJ+1bFGYoLxri7LYpAJf+97etH8xTRy+AgaNWoUPfHEE7T//vtT//79BagDvCNsBnuHAToDdWbWGahzEyYG8gDv/PlvrvwNbTdhuxSaa8a2nxnAvZAhCytK+84MFvE+qk7IvIXUHXDHCdYaiPrxWAm+uwfWVSdrJRFeySa/hlMILLhv0viXHPm0Gk/3T2+er26xeaaHykGVH7YG7tVj6v4NXl/gbiNoAmIVLevjYFuBYGE+7GR5raBdD5AcNK8r496b70dw5gDcN0dajNcK3KsOm2xO14F9j+CjFXhvdbjh+6gmA5bHD2qPEa0WRICiqvtDjlShq+CLTLgrXFmlCI7i+CvlylpgA9ToTSG4qaKBHPwG4pXpSFVl/J3ByGWtt9O9ME6Mu2qD+newr6Epgg5xNy3CABwsWahFOCi9kUeDiKvGTJk8RUo+vhE/Uo999Ba0zXbbpEocqAZioBud4cQwEhc7H0rKggrAYCBn9ZqxNhLvb0ZJPIwRow2QpSJvlVts/TKQihsGWQKoa1orRTwBtOsMirEsLKFZpQWRFnVMNPRcvkOoTCbTKE3Hh7S0odf/CdAMoR++vyIR4KgryWziUVSwBAi3aVhLAm02Wt+aIcEjCEzUVfAcIJSEGW3ZHxxOkCwd3V5O66nu1RAGdB1OwB3zjBAnNxCEWc3Bu9wXY0NoBfIaAMlCYy6WK/XkaIdZZe9TlRUxikOllKS/UpF7fddU3cfs96RCChSkQBkC1KDnnnmOZj48843YgvIMqTqz03a04fAN9Zmyt9RzgUGHtwkhSCm5PclxYtsh+yJPvGeh/6x0aCSbtFQkh5cYocMlHNs7LHm5rqFaAKMIE7TFRYhUMp50tG6ACHDXNVU5y6c2d/LalaHCDd9t8eLFdNffptCSxUvovz77XzR27Fgp5/i5z30uY9wjgOfxMCh/+eWXBaSLoWiyBAZ+/PjxtOGGG8rnH/roh2jiHhNp4ICBbjwCuMfT0HWPhexnr2MVtoS0cMHTmZYYdw+ViXPQPfC2qCZTaOm63oDd1nRYGV+e7otr0v3D4db8oV1YbXSYo6LyYVXQ+NVuupbDKm/YhOyr5r6H9agc5BsF3DONWowkjKEVMCzHLmJqwD2Cdn1Ms/iUoLxqLtYFuMcDUpVDdyIbhT8ZBw7cRUM1j6gVsxwVYAQUSdH1LI6ZwdMDiI/vVgLuEjwDOOMAR4hMXBOA6TiGqhG7c7nF3EYwXyU3fv+qCisF2McaimsyAt84sJBPoMRUAhmqMwvDzxgizBEYkbiXIzjLVWtKonSZVlwjsoJ3dxlB4mlwS2MNVKXr2OAxmPHIjDc0NGbr7bambSdsmwHnuFd1fDCAdA8rIEVVE+viKB6HvOQjjCaES/i7GnMmLw4ZsKZGklAn4TGha6LPUQQNKd4de17GbV6PKl0jYJBBSZfKBxhvNfBMRiz+vVxHWSlhKxPqkD1uwF31ns5FCr9RyUnx4DazoUukdoQMMepB2CCfAtxjN1j3DNiXW+zDlNiZGNRUZrBLQbuMWelZMcosfARgQ5fCGmihayQMIWPfMbZkkHHtb62Xj2ZVmR6pMOY5PAbPgTFYa2i3TTR54hFyeA7kCn9nL4dIJANdoD9Fq8bge+S7DsMMRfd8mgdEVjZrblSnlStW0gvPvUBPPfFUz8r7dfrGdjtOoJGbjbDDRz1wCQynNU8eUqvOE/qKmM0sX/YESjNMsH+9myvKnYbSjgh9QYgUh4U0h6clKlVYfAuhw5kZ9auw/VKZJgF36HZ9oxbAiX8tBXXqkkT8zBPzBGAzm77BBhtIYin3kpg4caJ4CrmqTIxxZ2DO3ksnbSyskf+NmPe9996bdtttN2HiGdxzour8+fNp/y/sT1w+smTbM5JPhp5yAJJxSuLF0n2kmg9nU2vgjnkImCVZ8nDc+lT1BqQ+90KDFr9M1Lcv722ijTcienhmg3besY0GDiD6x7/rNHZMjTbfrEZznyZavaZBffoQjd8qdbhNqxPWqAn4vjrhj+isNwZIT09pHla1IVF9nxp1djVozhMsGxpatMEwIna8LV5CtPsuNVqypEH3/Ivo/e+pUb++RE/Na9DaTqIRm9Roo+HlXTMzT6X8NSenxmcUEuDAtRvgnm86bD29IDLuiSxAeSh9WGbltwD15fd6AoxVY2q50OUKBze5g94Q0tHqPviuKIbupLCXxpso44pk2Z4EFnPVmzmS9bG67TAw9JlgxkNil58TKQHVlWCsz9ybAeJeYaKajJ2CVeVLMia3wgNT9e45i5SAi7AtRWWGfOgWz1u49yAulUZJN3ICz0RMpFRgl0bIY1qxbAXNfWruGwba6CSMIgAAIABJREFUmWXfededafjGG1lJwdSwJmNqDdQg0UvjrC2pDU1WQtMfN2CMqUecq8yx7Q89CPV/zpyHMo2SXIxY0lBtplktBgVlLLv5pjN7G2ugt9Q632E4NoZqIx8A1g/gUAEGMeeola5QVY0cNwpUIaoMm0ciqlv5fkigi82gdA6QGGohZqWvvAK0y/pZ0yR+vIa3WAlIq8rBIEvYfAlhUHDBuSEa9wwdrqAdOj0lHaulijb0mOzYIElDhjQxMOtiU5HYzuOVMDJFzhpyIXHpuheZ5YW9hCRLHYF67rSpD+u0VMdePURsbJHEIvu7GdMLYw3Gi7wmy4UldUqoGH/XZOXlxS/T7EdmC7h7I35GbvYW2m5HDtmw+v1GiLncwiMGNhc6CPuFk1IR1qT1Mk3nxLwaTeRHkyP3yljSMs+rbH8B7VoNCrKAvAHE3kuonHyo2gPlKnFPzp3QCQUVoOuTH5qqyW3LuH5otBHNeWwOvfzSYho5cqQAdL4vs+PMrG+11Vb02c9+Nmu+xHLBa8XfQ54Tzi2w7Qzc+X4nnHCCjJe/v2TJElq4cKHUdufykF884Iu0zXZMbFiugLxDOOgtaR/VgLwsKRtbpgMjaOfL1wm49yBs3eHnzi6iW26t0yf2Y+OX6M931OlD+7TRH/5cp0/upwbU1dfX6bOfaqOVq4gu+W0XHXFwO915V53etScbzenhrUF1WMNuwXw1gO7J+Cg/7+4RPd2r531bo3/dV6fxY4mGb1ijF19q0LxnGzRsaI2efKohc8dLf9SxnXT+GR00fUaDFi1u0Dv3aKPb/1an/fZNhTZaPet1Be4lUK9inKuY6/J3gCIRuIN1ByBt9UJVDJluYwCKFH5TNZbyvv6dVisdf28HlSpFC+PwltQJYOieNQBbHJgA25HZ9neqspq7kaJWc1F1Sckm+5whyam4qGn8NrZ0Hz/Z0pXhXSPrjTXtjmHHTTAvchC0CMOJrAjADOY8egH8HUATBlYda+iDD2w8gyIxVMz1j+/EMI58ugJTYh+UCszX2w7QODY/KLLD1xK4wri4KgInoL4R8ewM2EeNHkWcfBrnCCXeCsSrh6iBy7b2dgFADNDSulrrdgEGpjoTKe0gEC4JAVISq52QOjwe/qsQoidlE3UQDqrwbzd9PN40LZKyjOkHbeMVmGk8bkw2zXQKgGvswBvGBOad77O2s1PACrqixmoyAN4ik/YeMJT9kAm6R14TzL8KvicWasURkpKAMPrkHhmI0PfFrwScW7yxl4YUIKzrp6mkyrrL6iGR11Yylh10A8u+J2OwpFV0d+U1RalIYT3NMAiRHppkGX4hhrR161SUaF6RSILY9+FuV++bJfcycBeEEQzPGAJnbK0m0iaZY6ApXXRljEpkqGckHx/ru+R9aAjz/kax79xtdefd35bkwDwdMC6aSGoReK1/b8Vf/P1wjao+BfX84wBbjBzz/LBnitePgbtU6tE9z9dK8yvJ+sa2ZINPF6utPZ3Rvj5i3IsGSYa7hABpuVI0M1LZD68aAPHKVSvp0WmzBaAzy86x7Dw+Bu6sO7n76d13302XXXaZVJZhlp1/EOvuHk7k6ViYDF9//PHH09vf/nZh3znmHcD9+eefl9h5rg1/yumnUAfT0La5IpaBQS98QE1JDXkX63ALQsw1UaNB/Tk5NSsHGRRVacw04ZcEgLsDqvzZP++t04ABNdp5R13rV5aSsOzX3FCnPSfq7/46qU4HHaAI/eUlRDMfbdCyZQ36wPsU2KuOsbWuRO+9ZCQrPSruqI4TkP09UwP2STOPnZuAr565r9FV13XR/v/JRIAmgy9Y1KAlS4j+eV/D5+zHv+wS4M6fM7CfM7dBb9m0RttZ1R68QAExVebXJ+PuiiE7SPIpBKtTzri6jNMGVlnPkzarVqkn4K67AXunajlbrr3tt+Ka4nB2MFmMXbFhurb0FOCp8Z2bWPOqFWwazjq+k3093trBcS/nStkwbEpjTHDqZ1o0oQFRTMF4jqAda93dSvQ0l3EdcKiU92syPmIt/MIIw/rJNVaiLtbDsrPO4h4T+MQzYqwU3PD6DtWSkICXGgjKTqO4gzKfUtHDkiSXLV9Gd016Y+qzC8u+i7LskenCkqcmSOGtLTY8Mu5yiJvgyH73+HQNZ5LYd4ZjAgBSRRqABQDHuK6YI92sycXs1ULMtY11cbkz0O7zDpm22GisL5exlFALM6LAGKILJ5JqdesYiEHYDHRaYByBMjrFiLE4f9TbLhpClfvCPQDFQZQMETMY7XnYc6pXNBwnGjKSKCphQKlXgetd9ElIEyslPVFdJD8Ek1KJRoE8zsPoE1xIgEgBlzKzmv8AYA8vBHhWPTcMHFtFKJEZi8mQ0ofcNbQzeXXAtid50cEATEpSaajZLWtov9PQoC5pUV8J3G0+0b0WHgc/fF0fmlzUasTNmx6c+qD8ub5/OO59593eJvHvqGgSjiORAxgWUddF4C7XeQEZq9IUugfLfEk32nS+uheD19QYd1QNMseIsedaWUmNRM1FENnzxk3Bk1XKrXin2Hgy7wjOd3h+JSG2Ll1uhw8ZTpttthkNGzZMwDnyPpgl566nCxYsEBDOwJsBOxoxgW2PpSHRiImB++TJk73yDAP3RYsWSZgMV6p56qmn6JFHHqFddt+F3rfP+1UvGPEUtb/IbgDu/JoaFmS60TAQLGquKjOkJXDvnUS1QgsRRk++u04bb1yjHaxjKjPwvDx/vL1On/iossPX3qCMO9u0HPLRp4PoV1d20QH/zRV5jATIzvveja8332qySXpzUYvvxPl4dcBdr7r82i76/GcUuPPP6jVE855pCOP+wffrnB11XCed/4MOWr2a8z+I1qwluu2OOn3qP3LG3Y0ezB+LyesK3O2wLNm2BF5y8FoeRHEuSyDnn4WZjYd+vLYE7wAE+A7AcW8Y93J9K68JYyqZchgbGRjGBrSb4+DCuHvFlKdzz7Rk89y2kl9nxbupdy7Xwp0fDJ24lvoVdd/7IVCejmD7dLH95AboyNYc7tqg+PGMct6VhUxXRwWYGU+xPGRRJx7eDblLwVjizgJyAsMi4ykOJ79PUExIxMP40/zYctludG9DcFVj7mVFY0iOVdBAuIIMu96Qrn1TJk15Q5oqMcO+zbaJZfd18eTRtBmUdVSmTObB4rdROUaqS0iNYv1R9swOX/sNJz9KXh1c38GbpXMbgIKzuJhjBRcem2thEM4UM20PGYptyYWxTftJwLkhTjDBaGDEl8fYXw39UIMKIBCyDrY5GgfgZSVJV9bXmrVYLkaVVwnyGIG7GpS2C7zqRgLmEo5jYBf5AFgXsx91GwjAtDAvW7NM1VipQamzb+E8moSYyusGXOXr6p+HPQtg4mUisemMoUMNdsiFyI+Fv/DfPdTKgLs/V8q3mgfHZFD1VlJTWi5U144NEPw9njvQywza2EvBoL2za23qrmrhQxrfjxwNq5GfoeLMvm1Sy3OfmPuGsO+StLr9tjSMA25tS0VvU9RVnmdgHhr5HthxCwOK93A5RZddkR3rrSAlD7VvADPSCkPVkwIPnce9e36PjcwIsKTvrZxlzFMyefeQK9flqZwk65oZD86gnXbYid7ylrfI0Bmo/+lPf6I77riDHn/8cfkdg26WjcGDB9OAAQMkURWx7igPiX2NGu7M3N96663ZurIhwKCd/+PnzJw5U/48/uTvauJy8BhjMUTepOZ96uoKmUclnZgf0DNw75nFbgXck8Yl4toGd9yZQPpjcxq01Zga/en2On38I+pl+93vFbgz287x8BO2rdHfp9Tp3Xu0Say7PCc7r5u2wav6xWsH2s2Prb5nONwzgIvr85mcfE+ddtq+jTbcoEYrVjZo4SISgP7kU/Um4P63SXXaaYeahNVccW2dvvg5A+5VUVXGqawf4B7nwt43HfDpw1bAGQdcyao2gbcWDHYVGxuvfT2Aewb6yrUPce4qr7nnwA2JCpMuC+WIyj+alRW7rVdgX07m5vnPBLU0CASohlq7xbv6QWekuzOZeJa7yWK78Vi9RR8IxjVjPA2kVe3oCNxLzjoaFyXb3uThiUmnIXwJMpJkBc2ltIMl2Nw4DsiY/g6sStJX/rm/UKq1XPUOOoWhiywaQaEDcIPoqblP0dT7pr4qpbcuF0nFmDFb0LYocWaJkSUo5X+DbQRwF0CK2Givg61ntjDqwiyncnRSao60AoqEhoRW9ApaLV5Xap3rd2WuLHQGayLsrYWzaPxtqJoSALtxe+7RQ9daAJmoO9SQSvH5AJ/83sz6pdsm1hrxzXJee+OYUENebRX5PwUzoXpSYJUxHpXJ1CBM3h2VZ4IHA7Hd/HnMJ/AGNgjjA7vpB0U6pJSFTQAgy0uwOuvy7Yz9xp6OITvVfTPUmMsZfgnTsLKBSf7hjUjcezQWyr2ic4UkYAXTIBn4TykTaWVePVHVABWqzHjTNStZyQ2yOEY7RhVpqIwCd7GLxAOGmi36zm6cm+UQz0Lse459f2jqQ+uyJV/1d9+621slMTP+6Ch1jjFPDHbb2hWYCXFozK+vt5EnON88LNHOKuQySOgLmHO5j/6HHB1pMKQ3df+j7xM3YHX9XM6DBwMWWTxOJTwHAFk2VIOenfMsDRk8hM455xwJXWGQHj0sYNAZdA8aNEiAO5oxoZY7wmZ4HCgBudNOO9H555+fzSffi1l3ButcrYbj3O+77z46/azTTd6bKzgxISReVKvWk7yslpBreh/SxQ2YEuMegWXvRaNn4K6z+ujjdYlfZyZ95Iga9evXoGefIxo9qibJl3OebNCmmxANHVyjufPUuFryCtGuO6uE+3OCLdHsAev9uCOUCUR0728Q8ZQhEL0Yp0G6VQVMS4yIfy3/Vmdng+7+V4M2Hq7JqePGttGChVyeuUFjRrO3rUGPziHafts2Wr26TgsXE61aTbThMKIRIxQ02ZGQ0IJNoqjL151xjzOKR0bwHsIRqoA7FEcTELVBQ7mUSqdqxRwwV0lnk8XbfIdKwyKGUEBxBQkU0GjHt4PwHsph9uZdnBVrAdrjM6OhoAevHayoKlAw/qz4nDGJwB7WnQH3bJzh9HJDK7BupYfBY/YCqx5BL/YMgDuMm+4MkuywCWEIEbgLaAkxqVXAPbLtbngExhNTwp8pqMwTECNLl4EJ1yi6OnFdchBvysLkSQEnTjib9cC2s3Lnd3qjKsdstPFGtPNuO8thJm8SZQS1Eop9gXmOTYtSxQhrg445NioPe18YXOnuqJ4cZl7Fy9HgcAWNO+Uf/r5UAvHxGFAqQGzSfGkNABaxXs70Y+6LfQZZxRrye0mDLtPXIhu1dmvD3mysx73j4MhiwSW23TpOchWVjKyV99ewEHlnxK4XoRcyHgaVFlOpFVOS7ON10MBFP1eDJwPeNq9pkvUFIxjldRFgJOCL5z+Fo8h6hdru2qDJfmLcd3hO3OOo9CLXWMiM1La3vcRhFAgf0HFpkriEUgHYmGElBooxwDo/agjyPSJw172mFYEcaCNsxkKoeAxJh+n74OwX/cclQq0pl8oWyI5UfhOeGZe9oI/5flx5ZvaM2cQgfn3/bDl2SxozbkxeLQ3nNIw/Y9tlLBbZKCU/8W6hpKMYrqIbVTf5O9o6SiMz8ZjoxEmce63NPG4hB8M8bho/n0qB6j7Nq0HJelpjKMBDvq/EwkNPo2QlEf3gxNPpH/f8w1l0eFQgR/wMrhwDcM5MOgP3CNrRUZWvYcady0O+613vopNPPrlpyTjchkE7/8eGwuxHZ9P/HvO/VCPukIwuRqbLbF+LMROaTkEHSiiQV1fS+epfm1wRKtM7lr0EoyWsSJ9XGAQl6C3qaZQTkcLjcrybgOmrNzqy98BLVCPtfFg9AHfsb1xUecuW94iPijNbdZfcUOjN0GVLrVfgHk2hAni3DJXASVK8ewngIkPZCty1YjF7y7hXAvfiYHOQGA7wDDiHgxbfrQKW0fKHcZK9F4Qk/mmMbBNQtzmU8fu8h2TObCelQwg61s/ZANyh3NIZnBgauQ4xsAV4F51flF9MjFO5YZWFiEBYlDwOkmgghSYiKVQhCU25dvHfVR6ZKG7COBlr5gaNhVnEZNdMvoK+hGynfW1lAgtjMQfvqiqaGCWdXDn0OthlL6ExK2juk0+u98oxKQF1W4tlNnBkbK+NOAuTKMPkfF7NYIcJg06MUqVDarlrq3vtuInDXUEPQLU4kAH+RHSMoYZRZKAVRg9UojJYSGQDEFW5EoMKMRTGmMaDHIBarrdEPIBFjAfyL4w7A4ciTtr3DBLWQ+lGrYJiHhpJ2lNAHPeI7uM8NAx724G8TBkDmfRe2XsYmERteF+HtKHNu6O/iAaqzLlMlFUzlzh4A9AII4s0tN0Tu1uNmgSK02Fo7C7KgnLjKb6vJH+n9xGDROZOx4UmPKJbQjKz70fZvxqSAU+OGJBtRF2d2vQLc8oAj702Yrzzc60br+sgSUoN3WlDC3sHk/6iiU2GRafAS8v8wbBQWefSnKEaUkiy5rKRsx5e/12OR75lJG2zg/VcCCBE7RiebFsptaIcdLvHB0C6aC6YDBer6mS2aEdbB9U5VAYJ3TDyLEwN5U+j/lcj1xo9mRzB8IV3z6vUWKiYDTd5KxsNemz2Y/TtI74toB1AvCRc2ODghkoA5/x5/H7spsozgtrtY8aMoUsvvTQeIfJ3LgnJoJ1Zd45xX7l6JX3+y1+gttoKqtcH+PeVFFDPDfJL+N1Q2lT2IxpoWVUfFliuKtMc456fqWaTulouYUQcdE8Qs+kFwy8qtn9U/UYe5neoZtx7Mjz0/Zows/0iem6zAbQwNpLx0Px2VcZMaRs0jaO7Sco+S+/5auZ9/QJ33e+JmgCIjBVVoolhs1AC0RL4NQHyjKIqhCOw31Cc8o0AtFvNdSvgLt+3d0kHp/4CYy+VQnwGKwgkxVQd8q28DU2C6Ho1PRvfcVAIIO1xxtVvq2CpAM3hqxG06FcVuOMHyhQgSJRqZLpL74TbFDGEJghzq0Rk+0qM9XPmJOwAyEicB4w7MwxgdMDAsnHzrWBgge3LSpNVxblhbNbkBixe+jMPfYlGQRAphWAWDoIxIAmQmynNfXIuzZyxfhu6DBg4kPZ89x7E4B1ua7SV8bEFq7DZMDIOrJApuMfRvZCnUcIYGkQd7R1eu1xqbkcm1zzLKnfK8AoACo2xlO11JaOiaUAWjgIHwfKZjlFYRHVLuREiBoOFbMi34Cl0Nj96RTQsSpLIjFnU28NIyPcKAIqG3KgbH/tGmwXl1+EwcplWa7b5/gaAUulHC6dx0G/VXzAZZsD73meG1erge4Ix6uC3a5lHeD5igyHUywegi7xArCjT3ZkWD0Ssqeh9KQ9o3hfLH5D5qyuQ1BKvvtRWI9+SXI0ll2RHk0OEQ6AyFI9VwypUWPy9JTwreVTwECcJ7KFS1yh4GLhcYhLB1IU5q4ITzomYP4Gzkm+9etUqAe/rm30ftuEw8aZBtpzUkpridkxaHXFUDQLBkLZ/oFwtb4BnU1YGBoAw7Eo8hOBBZ+clXEnYfIQ4+eGWQrWyRncJOMj8O/Ou+xoheNAH3zr0mzRyxEgJEeJk0WeffTYzsFkvoERnCexjEyaET4nxXq8L677JJpvQNddckxFODOq5jjvHuM+dO5cefPBB2mfffSTcMIEiHWv0pukc6/84LwAQVcOxUrgS76t+VYx72AxVwNP3YIE4O9eoYdveYeWcu9usVZ+1YN1LcJ4B/DJCDgpb/oQeD+ISnpsNPxepZlBv50A27F4i7iqg3t3UlFQkv++a5Q3qO6hGa1c2qE8/rZq0lsOO+icjJOGo3k386wvcW5koLcA7DsMIqEowWAJEXYO0aVux7SUoitcBDFWx/pi2bkG7q/lmx4YAikJaI3iMQB8JbADyrd6lMkymlJAo1GF3KCtkjF7vZCKr9IFLtFRbSEBr4faO8wd2OgJ4GADpe90MKsTN4kDRLd0iXjaw/rLeoTETxlDKhdzXQmBigpSSnFqjWr4TaowDyGX2YhAFMLJRX0QwBnmPbw7jA2yXgzpbSx6HtFB/ZIbEta/PH26kxElsiD2HC9xo0NRApTS6e6HRwKBxaTg5xAUzM3pXRptZOf7hA7H8gRcESl2BdUp+hbr3NbYbqFrCcZi8GnoYWq1vGKMA7wUZEA1S1UkJfkA+cKhHfcZ/j8SDyxNCN2BYyBeJOryWeBpvJAmiXmpiNqMM2rwA9MIQhQHIANOTSuHRgl4NjaTgEejkOGSpda5NkdDcyNnO4uTB/vF9HnSmziXeL82j3yJWsBGmX8OlUqhE6tKqtfpzSYGhLdeJx6aN+rR1CKhfu3aNrod5YSQ0iU8UJt0DPanFJTWhNRl2hrMi+JR645Cp9C7iCYDRGgirNB+JbIFXRz7zs1IXc+6cJ2nunLnrc7tTBO9NwF2GqZ42MTIMsOIMLXUZ9Bj/2cV73GRSkyu1DrxU5bI9GQsbSDy9eDz0Il9Hm5f0TEMAtgmTIaxrIbnkUn5SwfWMhx6hl559iTbeeGOpEsP34YovXPYx6mVO8gdIj++ByUdyKt6Z78N6ip8xZcoUXyP+3SuvvCLPYAOBE1/nzJlDX/vG17ynQKlDMMsg8tRoRYUl9VjpfjWCgIj60J00pO3CTDYKDJtI0yr8G7783Ky1VK/XaNT2qn97iWur5TLuxxIilUg4KohmOFV5/1a38C9j8BWo239VNa6K51fNQwlzu9uc9a4G3XLmK/SRI4fSnH+vpk236qCNx3TQzEmraMJ7+zdRzr2cgtcxVKZ4mwwglcDd/l0eQhlwdYMrKbhS6XU3YVXAG5sUzHtLoIwY5iJx0SU6smnl1IvLNcSMlzGpLQZdOZYoeN1sBmURm28sv2rhw9JDP10T74GxRAMpvpMrrhLc2A0BhluVYYwjBfiAqkDiYau17c7YarrG5gQGBL9PFmtvIQEKtHGYp7vI9ERm05jO6HcE8xt/J6BbGpKkiicwIuRZFvIBhjYefvK9kAwMY4JB+/333i+Hwfr64YYkmoC6rZya+mxlnmVcEsaSYs97GgcOJy8vGKqdALa5XPH0B0PL93pg7JHgBmM0xmgngziGhCUj31msLFZWHdAAsKi/rctucN/2D2Qa4/LnCRBRYKNrx+AjhfSIzCEW2JIhZW67NB4dBhqSUgVYS0iUylAESPHZUb/lfH7EfqpolRE3ICRAOIU95O8TGGcZmzU0QoiSeUV4rHWpAx/Ui1ds0jsiJj750LS0XVOiK1hU8zSAqHFZcOCes+5K5iqQxLbk54oNKFWuNLRIyhG2tVGHAHSiznonre1c691ewbbzc/kzdZ2EYRpsFRnpqso9gbMmNwxlTKGzrctsSMZVkArPHipJICQrGZQvPPs8zXh4Rk/b7TV9LrXed9vZjjgY1OyxUXlCAji8UpGA4ncF6PZ9wnPIXhrrjCy5EF2hIR+/d0mGJGEUuYWx7PoRFWcC+sLYeNmgK0XvWrn35555luY/O18qyXCODoNv1FpnJvziiy+Wp/LvuJY7yj/ys6MhznsRsft4d+xPvvawww6j/fbbT/YrM/cM3JlxZ3Z/+vTp9IX/+YLUjdcqWBrKhfM54pLsmTx7odMsG83wWPL89KnfSUPbLmq57hl8aIE2ZX/WiJ6cuob6DqjRJlt10Iw7V9GQjdtpi5360Cvzu2j5ojptPFoB/TMz1lC//m20wWbtNGjDNnpy6moauqnurb4D22jxs500bEQ7DRjaRs/PWkt9BtRk32y5a99mCz2MHDClOnwmfbGEQZUGhmNHvQ7vaMKdz1dJPhXIuUfg3iB6+G+raIMR7bR0QReN36Mfda5u0Py5XTR4oxoNH9VBd166jPbaf5CA9c0n9KEhm7TRnH+vEeD+7+uX04hxfWjgBm00eKM2WsjXbdxGQzdppwdvXSGf8c+o7fvQ1FtW0JZv60vzn+p87cBdDhZUuaiq0IGumBWse5zBEix2Fx7THeDGPauAuyp2PWT5xzd6hbS0uh5ALvMMGGsLJraJFbNBlYdtDAnKpKkE7HHu/AVDHCwcS92EunQ3H/IuEPaKe+BdY3w37pfNQ5EgGo238vkRCJVsdJUmAmCP3y3XwBV8mKMsoqUIL4iHDJp/8KXSLRHfDZrC3yGETfhYA0IBGFPQpTIHViiTOwutkHHzIWYhEwCB/Gh2IS9ftozunnT3ei33yKD9Xe99Fw0cNMjZ0CyhDyEpWfKhvX0L74+zSp5Yq8csQmCEFbMwA54fT2ozEB/3sjOBZvj4HAVwJPOIECcY1xbCkoB7qOutPKKTnHoQJ3ABEFnKo8uNyQaAu7Bl6LwZqolEOY1hMjImWId1Bc1N3sRYoSr+3V7WDU57bysmqYxZLFwBO12qVoANVsNFPH7tKUQHMqose2o2xIerggeN5ec9U6omnX8D9cXEYc3012ZQ2HdiaE6ppzW+XmPe3QskVZuUoZUVtBfW5k91MSzaOzhERueVw7B4viUumUN+rD6/lI00Q01LkyJ0LzU4EwNRDATd5GKs29wCFGTyFXo9yHpaSI+8l3s1kqwqSNVxSKlUa0SkeoMrFXEVipU09d6p67XmO5eLfMe795BxoDmaTL3XEc+rvpTEkO5RmyGE2vANRBxqJBUhSyIrdBCG/sZ5hI6tagTZunAVHw8ns34PoeAF9HaN17VGNPWe+2jrrbem4cOHS6dUjlMHSOfk0b/+9a90++23i1xwAybEt8dwGR4zXxP/i+QU/56TWM8++2wB5wzcFy9eLGw7v8v79nkfyXisKRgPTL2HOlsIv8K/JeeCvyM5K3XvGSGGqJWm5T3bvzaFhtZaA3c31m2PleDY48GJ6PnH1tL8J7to/Dv60ooldZp680p631cG0YO3rqJ3/OdA+uuFy+j9Bw6mB/+4knb92AD647mv0L7fGEJ/v0R/z+B+1pTV9Lb9cHgfAAAgAElEQVSPDqC/XriUPnjoEJpy2XL5bMrly+jtnxooYL78qeIVM6BdXJDZH8k503TfzJhX8YPa0T/jmdVbmrv5KfKbf123grbata8w6Q/dtpLY/t/14wPo39evoAnv60dTb1opwF2Mo4E1GrtbX7rvphW0y34DafmiLpp112raZb8BNO32VbTbfwygf167gnb8QD+656oV9L6vDJbrRm7dQf++YQVt+85+YiC9tlCZmERlkxEPnsr3bHXIB3dtPDCr7tcdcI+gvMU8O3jvDrhDiTSB6+LwhCLCs6oYMtzLv2PGTG8MkPIdMB5xVXvlghQnHpnHTD6LHVIFlhOTqZIc343H6nWpW9R/L1lJ3K/VOsTfV42nvF+cv/LverjKTGeVEmQ9wmHomzawhaWhxW8vQLIAcT7eaKBGr4OZ58Kqg6GxDoG5YW/r5UGkijgFUNmz9U2Ili1bSnfduX4bK/GBtu9H9jXsozvIQTsqdEjbbQMugYXODKlCxmRe7WBGIxZ+LwZ8MrcSv8xdMrlKiYIw4659qjEn8gtLVI65BuWhJwl/JrvOaJlBqfHI4jNwD4JrcYSuFFWh1Buj6yWJkajABD2AUCb+DM1oKhK0oQOcyTdW1+PDG5okGXVfNHwzfYQwE5tfBZsaEqLt0aOnASSyeQH5M7SVt7HLmCw8BqBJ4ncDaAeg1JJ1+hz2GrghEjvTYvWkVKI9NxADVTrNdZkxrdDjPgdS4QSNmTSOXM2u0EHY1go8jJHumuwqxrE1MbPNqFjfjEepwKMx/GIMIFFQLsxHDKPI5VHjgrySigbZ5KDM5TfIk4wzgE5PmiUOSeLuwtrwyDC9hMrN4qozixb3RqW+qu8AvMO7pSpJzduWZJYbM8kIQmy7hnaEMBnoEBVoS/hWOYHB5eGU5r0Ww8eqOPF6tbd3SLhWqesz/dxWowULFlJjdZ1Gjx4tnVI50RRyxmB74cKFxJ1NzzzzTPk7gHtZ+lF1Vl06rKIEJP8dQB6fs5xxV9Z3veddtMeee9DwjYZTv/79zeOm8pAYd3VliAzLAqe8Js1RMXApUYSW5OtJ4yrAfWlSt8C9xKMRuEfQzvd64dFOemluJ7113/704K0raeePDKCVr9TpmRlraZs9+tE9Vy+nd/y/gTRr8mraYe8BNOWyZbTbJwbQfTetpPd8aZA0XvrnNctp+/f252go2mBkG93/h5W0+8cHChDdYe/+wjR3+xNTJSqY7+xaO2sFTiJvvwUAbwqlU5HWn0rKfh22ToPo3t+voG3e2U88DffeuIK61pLMFTPs7KlgD4YA9/vXiAcCwH33TwyiedPXUFdngzbfoQ/df8tKMZIe/usqGjG2g6b/ZRW954BB9OyMTmrvU6NZU1bSLh8dQBuN7nj1wD1j2sN7JuAYyiJ2wwTjUmExTDng791NX8nQx++CNenN9FcB7QzIZZQt2JZcQjAXye3ZLEGRoW7JtBcDrjRawDwUIAogCQeIM48Z7WayGndtGQoQTr14+KiMK3hpBcjFm4GGTKbsoCjLP7P1qpCPnlh4lxGvGJLmXMGWgTN5/xT6oOcFXNRhPmxAUpeZO3YGUFO1XpDVzLgwRYxQGa0agXrF0BMpAVLwElrJQ4mYUuH7cszl5L9PXq9M+3bbb0f8HzqwipvZaqULA22VWsB6xbhT/t78l+aLS5gPsaFDhtKo0aMUwBrzPH/+AhoxclP1YFiFCDnoJIbT2sNzNRG+xpLgXCcIM2z/Atji8A0DWIjThqcrxluD/ZN1DMwMKoRICUFjuCNIjHufZYyZM/ZCCBNn8g2judR1paEp+yF22bWxM7vtOQwIxTDDSMgEY1yhesRoQJOjgCJlH9rJpSywdVm0U9/ZcCyaTaeUTpQuqakKDaqpJH2YuogqhkjAKlsSYWPTIYg5AeOJzrd6D95XBmpD2JSKfDIM43tj/cQjwN1L610CZNyTpdBdGUoOP7L8g6hfIpCX3yuN7KUkldkFAEAWtN4BtflL0Crmn+iIOBtmqPItvLqPzg/0heRu2HqwwardWrWkplaasZKHZpBokraBPhv8008+JV1A19cPg/e3v/cdum8spjrqzUhogOHG2QcCgsNkwGo2ulR+VTYSYkrHkBECjP4k1MmaNJlXBeGe0Nt6r2AkBMOKn6G10Bs0b+48GvWWUdIplWuylz9cQeaFF16ge+65R6rCxFKQDN5j2AyvG3+fv8P/ofkS/mRAz/tp3w9/iI797rHUp4Nj6ZF8nlgi1VWpelp5znmkgZWE1AI8ST5FF9gcSnJqTWPcC9syRy0V4LQEuzMnr6J509fSLh8boLHYY/sIgzz15hU05q19aeG8Tpr4yUH0t4uX0tZ79pPv7PFfg+i2HyvzPmBIG9195XIaNKyN+gysyTWTfrWMPnDoYPr7pcsFrG6zV79mkS3GVhoU5bu5Tgt3qromxxf5Y0XaInDHxwG2YVi9wfX33rBCEk07+tZo6Ig2Wr2sIcz68492CoN+8xlL6D0HDKbH/7ma2vsQ7bTvAPqbeDCG0N1XLKet9+pLSxfUJVSp/6AaPTd7rQD/P1+wlHbcp7/e5+MD6ff/9zJN/PRACZfpPeMeJQOzV6E5svCFID5VADmb3ADce6OQqoC7s1lV/pfiprJhDNBlY7PfAQw0gede1H/Phcadh+4mjWOvYt3jMwEGWsWLO0DH2RljgoNHyFnIWGUGEh/mC3NRjgvZ7q2AOxQQDwMhD+KCtyx5V/w2TmfYWhh1JdtYxb5DkUfgFe+bvUPcgTEPIVQrEQWJxWsRVhPfU5VKM7j0yhUAblFPVCQ/ArTA8OH7Ll+2nCbdOYm4isz6+JF49tFbCGivXBsk3FkdZJkZ87AteWUJXX351XTfvffRbhN3o3HjxskhxyCXf8dVFr54wBelHNoF511AP/rJj7JXEDDEBzT/z5haTkplRhQAp7CX9feotoDAW4aCllyqn4X49hA+Fg9KMeqM3eK1hts9An1lZht077/upTO+fwYNHTaULvjpBTRk6BB/D2HKzIiNYX0C6tGUR9FlYmNtbzTaGtatU2PNwbp5AnXUhcFgkfMmGMaYDxdZuxdc7fE8+ve//k1/uPkPsiarVq6ii359kbjiUdUGoWISJsb18VEDnatOS7dLBQeIzRVWlD0nHLccQsEgy6l8JNjCAMxNjsDmRtAOkKIsq44Pugvx5ytXrqDrr72ePvelz8ncSbKslPJMHZwjK64VZFL4jobcpPKe6Rw3kM25HE6QpDyVpBrghQHI1nVWnWWeSSsjiSRc9wxZ1R7dc3V67tnnZC+9+PyLEmLx7eO/TWPGbulzq4R3Q0J9ujj8hxM4Gw2pNvPAvx5YH6pB7sngfY/37qFGkcyHxnjzYsBTHY1JMdbFO8B1yK33Ai8cL4mEM7UJUy7ng6xFQz1sFpYIHcRGGbw7uL/LsRnOnidRkFi6P1JJxScef4ImbDOBRowYIbHt5Q/PIzPtHOt+4oknEofOoORjrCTD7Dp/xiAdcsF/gnHn737yk5+U2/P+emXpK7T3B/amvd65l+wZrxzXaFCfvg1as9qY90C+wWMmzLtaS55Y7aVZLXFXco1QVSYkp5YQTRV7M0j1vWGfZ4Y4DFiLPpP1WtsQxpdDaB7440oJ6+Cwl6p49Hpng9o6WlDfraS1BToujZG0TwPLjleMmLR4fGU4Tsm4B6Suey4Ntqe3mXzZchq1Qx8aNaGPMOr807WmQe19Uwfq1hs1GLK4rk+NutY26LYfL6U99x8kTD5X+0k/jdcA3OMhGVawZCZ0Dsyi7i4Gex2Be9MmLJionjQagDsUBhirxCzmDFDGxCGuP4S8AFh0xyzrPjHPQpONHOIfbfDO+lZIXs4MhrgP1V5yh0w2Ayh1Vir6znQiPBmuNIwwPxG4R2CcxXCjAYcdvlVMJNYnHZBJRrAmEcj2tJ5ucFSE8VQZjeI9sHCYOFkOHMt44hZynAF3W19hMoPGdKbWxlYydQAm2CfM6KxP0M4lHvd8156SrIV1i4aSgEO4Z620mswh1WjOY3PotFNOkwoNJ596Mg0ZMkQT0OwQ4O/ccP0NdMdf7hCW69lnnqWrrrvKKSGvUGPsKRJgNfxCXcayBhY2JHKM0hQSe2vVRQw4+v1Mges4dQ8oW2vq3+RfZT+5pb0ueBF2xt+76cab6DeX/kaA6c8u+hltusmmLoaxLFxp5ALUJxo3KV3UJBeAIrH/CnhklE6D6cv4Ghhgj/tIDBCLQ/DfWzfKGHJREhTfOOgbkuB8wy036DwwQJBYdsvtQNS/xYbLwS2hI3YgSZfLdKTq/k0lFX0sEtIbGjPFY8cut4rsnoToAMKMHeyTyA7ymBcsXEAX//xi+s4Jx2RMuYRjhXhyFQONLZZxCZvL3U+5I6i+D1d9UENHAaYyyMZ8y3UGBO28i2uSvH5J36oHzTx6MWESdbqJ46VT3oDKZ40uufBiuuO2O+gH5/yAxo0fJ2AZORf8TAaU/iN7skGLFy2mh/71YE+q8VV/zuB9wk7bEyeuetGAEB4resJ6MOhcmzFrpTRFpgT469km8dmWt4N9KEabgXdQXND/GVmFsBJeY5xxgXiCjtczQ40H9kxsO25bGjlyZFOlN0wKuptyAyVm38GyMxjn57MuxrtBRyIpFX8effTREoqDpFTeX08++aSU0j30sEOzspP5WQgmPXhqQE7YnzI/SKCXBl+SKCBjYsZ9aPuFSqgU6FL+2Yo2DkA5QosqIN4bxvlVC1gPF5bAvQlAV9TkUNlILohy/E33bAH4e3x21diL8VTNZ/NlaQCt57rZdFgnxt3BbU8TXjC4EHyAopK1VBnTqXLg1OIZrizjQVCA4Crjoel2gVFNCtH+FlatihGP9wKgie7d0v2F93MDphhvE6tvD4ixvPGdIqtsWqVwp+ZvC4Foug5fa/Il6weYaz44ANgduFe8A9jAEqiXRk8E/00MdoWREuez6vvdrXcEpKUM8GdlmUt78eYkKp+r3BDNZMFYagAOZfCTAQhF7zIFGbQESpYh7p64PkE7M+17vntPYdTAApbzInNsukJiS60U39IlS+nQAw+lTTbdhH70kwss5CjbLH6rv/7lr3T+udoG/MY/3pjXykZpUYlv17KP0gHV8jaEUbIwmagz3KPmjLmYPJpMrAKbh3F5/IPuMBiJ/FVU9lGdE+LLQ/z46lWr6Rc//YV4JT780Q+nEBa+Bs2YkEhYsOxQx+JFsFrk+lxm2zuNpWZmO703DD4ereffIOEb+hEGCSfMWedWfk1hvhlscxOrimZH8p61Gh337ePpsUcfTcA9xGODaXf22uZUw6cQLmMdLGskTDzmHvtSw6SsnCeWJYhIOswMkLjHxIB+FT0WKcFajabeN5Vu//PtdOyJx4hRoUY4xz4zcFegDXAsnVLZ62egnUN4BPyo4tSEQQOX9rqpfKcBfo1LTnHWkRGJ+ih1+rQQJgsF07Asa33lwDdRmzzeh6c9TKeedCr94Kwf0FbjxobcgS4P++vo6KONpTT+TgSem7HNmjaTlixaUm7j1+XfrCf2fM+eWT6VzBPew+eoJtWQWG7Zk4atJ2VeGzXisYv8G9vOsq7g2PIDLKQMBqyD5FC6E/o0hd1gGc1TgoXhuak1JGZ9SN8hEuOeGT52GY9hwYIF9Mwzz9CVV14pJR0ZuLMMc0dUHgNKQMYzKLLtu+++Ox1xxBHCvjNw52cyi8/127lbKoP3rx/+9VQC0wxdKCy1PUzfisEjfjArEKCVmIRgYmMPVLkRQP1qU2hYx0UpJCngu2aoV0R12Rz0BNyxJ2y3pH1TQTz2TuAiUm46eTCq7kN/wmWluojAvfQkQG7jU/37xVAy4B71Vz4R1a8cL65aiKaBRZM1I/tbzHetl4x79qDul8dZ4goGHRuv1R2cjQ41wiOoLVngqvuIGu9FqAwOssxQyCjqvGpL74Qy/1Y5jsw4CaJZAvcIMOIdq5jjclyVAB8S69o0XeX3LD4TsB7iCAHGq4A7iI/oWcH8RuNDh1Hasj3MWYv492hQKbNaUbHAnidjR3Wj4ndyHcp3mk4RQG8xxaURIiGKIRcDo4fHBUyouj7VjS/uZTRlCnsJbAruwWExkydPXq/hMR/88AezBMhm1WnsoQFTri4BduzIQ4+ip+bOpZ9d/DPafPPNfR6kukg0/hjUre2kL33+y7Rs6VK6+rprlN2X2soKmpJXQkfA893O4TIoM2ispY+vQmwQpx6BlO+dIkQFsod30VhadctLTkMoTedymgFOPVzh3vf1jqExofwnH+Qa55sOKgbakuhqwJGNFSlHyFOCEBhUo0Eon+0X6DVlFBW0yx7Ae3qSWwrZyA4oiy/+7jHH0+xZsxW4i92jLn9JTuUVReUUS/iKYUBJH+idhYWVOubyr2KpVCYEsHLstjXUwniV8EAdfZvb4C2L4Ri6B/X2/Bq//NkvJSzr2JOOcyYYssAyxF9GmccoZ9Loyzw1Gm8PsoiHr3IPb4y/T3YIpyZdGqosXKhdZ9WIQpKvzo2xqVaZxQr66LuE/+f+DCd970QB7uO3Hi+faAx88hhoGEmq/sMfcYUcloVp9z60XsH7Xu/bS8Aj9lc8s8C0q/OIPUHqweH3E/0Hg9r2WCSwYBS58FhuTJQTL5/rnuS88Zp6fFTO5CiQDr9q8Cx8ZiFNmDCBhg0b1sS6M5v+4osvCsjmBkr/+Mc/BKhzaAwDfVSYwZxH4gux7ZdccokYBmDnOVQGSa8cgjNt2jQ6+OsH06jRW7gHELoyybWGDPF78npqDoESCiIvlueAva/2Jhuc86m9tsDmV/eyGHSs2zq7tAuxhevpOQ/9ZSVrbQ+rLKbQF3kOiAnWD6FDrvaZsJ4uLA8W8hTjBUqc5/lmIfICHmkhGYwI0RwP1ZG53lEdrcSXSUpVFILtqVSS1xLzzSjUIgOpeZ/LniTs8zulZm5Rd/KZpGecviXIODW4ULqrpO4TQon73BgkI72MbAjeZ9Vx5ol1XIO8s1SQpFava52F1+unZFfL+3YH3iNwhxJdZ+AeQH9P71TF3mLiegKYre7d6jp/tx7Y9lagvXxeCeLjv6OCiX+PylEPXivn1irOHEcyai0XVS/0Hkl2lQhS1yg2K+Lds43QDXivMjzimjjzEQw0yBTmAHOIfyMRD/gi3oN/h5AZeBZE5iKRnNESUBypsU6UaTT9QMwiwmQcuKtgy6RBEfC/l69YTlMmTVlvoH2bCdvQdttP0AYogZEVBWlGD94Dhg4PE4runrvvoTNOO0NKm33z6G/K4VDlQXMwxMzovVPp5O+dTL+64lcSWiOfmRFTyjMrbT5ohDm2ePbyO6jAwomK7gbGfIZQGRfK3GuahNUEQep2y0uasqxIAK0aSwna8W+vsGIVczSJNlEuAhxDuUhmKPkg9Pe2snOR/EjgMnVl1djvFIaCajwcQwxmOBPgEGpz/HcUuF9/8/W6FhKYrIcR6rNrqI3KhT5Hf+RNLKEaLD93d5RkW49/TjHpAmslfCVVJEFolDzTwlIw//qu6TSChwp6he/HVUCO+/Zx4gU5/uTjtQFO0PlI9sS5ofLNxomVh5SwHwWTqr9SmBe/IcpJiu4AeDEd5yAdQEZK8xkZAaQqIUcGIrWApYWQtEuTMe8IbN4+ffc2mvHII3TS904S4D7OgDv0VVkqE4vR1tFOnV1rpXQj32P2tFn0wrMv9HTsvarPNeZ9TwVPJsdeJpN1qJRfVPAJsgahS11r1UsgK2vy44NA6UyoVeharKkU1omhRUjWVJlV2U31+mF4aVJ9nZYtXU59ujpo1KhRRh6owcbsOINsDmthxp3ruXOoDIN5rj7D5R3BtpesO78fklFj4yX+Pd+T78P/Pf300zRjxgwx4L92yNecMBdYZqBP4vnNg8jvKTk/UvbRDHrLiVByCpWLkk7B7x0vGXDvZOAu3jc1/DRawow+dWu4EQaSzg0KJjP42vaa9DZgYwL6Vvd0bFpnkN08CT5O8xTy90WDgIAI66rAV4kzL2hAWnwACdBikCHPAv0x8D7Rm236CljB8Q0KZiBHA7rMQqrUGFLlprowRVfKvSz0Dn0rQFzyZyLfeE8QLaEBJ7xHMkPQE/Y94H3eNzzPmnRvBm+Nu4j3oVpd84jESGNvooUtyrgYuJc7+bUA+d4AdyhNbOZogesBYexHDLkJSKqJoS7Y1J7GnwF2AVFpBiL4W1cNV4J2B4gV71H1jhC2LPa6m0HEsUYw6htQXO7m2kbMdqSu9IFBh6a/w7p35svCG1oNB7fRg1MZzMiaQbHg+qq5csASxlQaIdiYDs5NLjLQGZg7caNbDKsYEZCtQmaM4rDTPPIHwUtQ1AuOcoY517JlVg/c4mP5MwXuhhKdPdTDh5n2++67jxbMX7CuIter7zNo33q7rbWqBwMXaxhUrgmUkLSZt7Ey28LdJr/0X1+SBiUnnXYS7f723T0XIipI/jsqu/Df+XD8yhf+h8487yxJhFVOQl/+ySeepFmPzJIDjsEXtyLfepttaKeddvL44wSuGpIcxoflmrVrafiGG0q95PjDFXj4ecz083pzOA/GpgaD6ZR6nWbPfpRmzZpFryxZIrW+meHcddddJQFQfmokLvRXlrwilSQ4ZGb7Hbanjj4MjPWg5QOekzzB1A/feCNVzjZoPoCXLV0mY+7q6qShw4bR4EGDfD9innivL1+6jB66/yHJB2C2j+fi7Xu8nTbaeCPzTJB4LphF4/v1G9CPBg0epKDFqrrwGHmsa9d2yiGwqb0/5kj3cxsd/53jlHH/w++1FCe6A5topv2patFzCrg06dJlkhS5cuVKeRaXvmMmk7/DYQFPzJkj433L5pvRLru+LcU322GlXgU9lPnm3AH40VmP0vwX54sMcJzwVuO2oh132lGGEb11/Nx//eNfdO3V10q1JQa3n93/Mxrow4l6/frRhJ0myHXLli2nemeXzEX//v1o2AYbqCx0MYPdLuu5asVKmac1a9bShhttSP369LXSkLy2y+mlF1+iVatXi0zt9Nad3HEyb94z0r2Y5W/iOyZKbXAFVMq8z3/pJXr44UfohedfkLXkddpi9CjaffeJwuCq3kqVdZCj8cgjM+hkA+5g3KGec3ZbVbaEKLVpvXVZQza82tppzuw5663izLDhw2jniTu70YMSr/C4OGlhulWAI2L6LZnTw1wKD696JvKOySWxpqVO9T83Asyr46CU9yCHKJkBwY9ZvOBlqq0h2nTTTQWQs1yxDLNOYf3z2GOP0VVXXeXhLrymAO4oDYk/ef1YVnltOazmtttuy/QQf8YsPtdwnzdvnuiZadOn0SlnnGIGHRuN5unhdzGjNxE76u2lujVJKwkJM8Lx/nF/e7QBSr4a6FPvE6QoJUzKlkeTN3hybGztLKs6i2JMxGgBPYNzgKvGJfcgsGpu8nfNf1E5VrIhjldkn4ErGg6G3jow5hm4c+ECzkXh9RdPoxvOlhTOpWstbJCviwSK/D2Q4SVpJ2eeGTsRuMtpUTfPsDHf7uEUglLJPTFkzKtYnoV6hqamdnh/YdQloV49gAze2UDKgHtbh3igWY/BG4iy1lIF640G7rro9tLYgIhtr2CjWzHY2W4J/xDFWNwnftfZ2SJJtATB6/LcKrBfKh0sajZuE+oo0FGw0yGag+t4bzwbgANA15+DCg5B2UUgk5XawtrYn2DNq+baHeQJEznR6dUGQk1sef/A4Jf3LMddZQBCacueCocfZArAszQAwPRWgnYbEytOYY0kYc1c0tGALGPVSnPXPocCdss8hPBEIwpjXrl85XoD7XwAjRozirblco9WB1nZRjNmwjvoYYiwXws3s5J5L704n776pa/Ivr36+mtoMINGB1bhILUSeV7Bo9GgE449gQ485Gs0duxWouBWr1lNF5z7Y1q+fBl96tOfolFbjpKDlIHr1VdcLYlkJ592cqoCUWMgtoxOO+k0AZx8MJ5w8gm0+9snugix4r/s15cJsJv39DzaauxWUskGbA/qd3M3wwvO/ZGAz4O+fhCN32Y8LVy0kL5/0vdp8y02pyOOOoL6GoC78YYbafKkyfTEnCfkvX99+a9p6NCheghRg377m9/SPXfdQy++8CJN2H4CnXbm/2UizSD81xf9ih55+BFas3oNHfHNI2jvD+7tzBUfhfwu9987lc476zz62Mc/Rp/61Kck92DK5Cn0sx//jI773nG041t3lHX5wWk/oNmzZomR9/kvf4E+/umP65a3g+rWP9wquRE8Xq5+c/GvtSNk1Ccsk8xWC+N+yw0STiBsjoXrSC1ta6qEPZYOmzaacudk+vOf/kxzHleAzus0YYcJ9Pvrfy8gaOKeb6d5Tz1NN11/kwDp7//w+5K8rIxTYp1WrV5Fv/jJL2Rd/+MT/0FbjB4tw5w+bRr97qrf0cabbEzfO/l7HsLGcsPz+Y97/iHf4zEMHjyY3v3ed2vZxUaDBg4cQPvu9yH5/MdnX0CzZsySdX7/B99Phxx2qPUJ0IP2/qlT6cbrb3R5Ou+C82jUFqMcuM+aOZOuvPwqeuLxORLrLMnVNaK7Jt9Fjz/6OH3oox+m444+lkaMHElnnnumERV1uuXmW2jS3ybR/9v/M7T1NuOpX/9+sh7XXnmtlEw9/cwfyLuJ8WfnFEDGI9MfplNOPIV+ePYPaey4sSZnquc0F8U2py+o5Z6Yt55BDbO0fO9n2LiYvn46rZbgXUlvJYjwA++y6EAOpxAvH3tlNJ+l/FEZVN3LeRP+ivYX6H334MR8FQPyEuYlrhnGvMk4AqjqXNtFj894TMNH2trEIOO9P+2haTRp0iQB4jg3OKkewB1VZhD7LmPs7JTvb7vttvTTn/606X1Yz3CYDAP32bNnS7nJ08873VGJemHhrUH4keoVzYWwEBkDfjD2RAIAkBFyBy+3ERPiXWJPX7vpZUlobeW93YEAACAASURBVGiMf1OPB5RERXdsDZeR9ZPmeA3tfhuS1+VsBymX6ZfC+86fBTLAXkW9zBb6hiR3yItekh+sbHT0kRBKzcAVA0DCc2JjON0LEbRDf2GIMBhVVlOFJPE0cq6FEHwhZA89FIx0A4aATxCVfsQLZ2FharwrWHdG3dZan6myzd9DKB8rcMYdnBeytrPTQ3r5c/bGyjuLl8s8JuYFlOTUaNH3xFZX7rzwyyrWtOqaCKDj52C0ghao3uwVDDxAbGnZlfcXAXHmWT/NgHsLV30rpQPQGcGnW3bBukaLa3+exhtYyErqIpk2aBpXNuZuFgFsRAboy/UJlQFK01ldanqwRLdQBM0l243bR9Y9e0cD2uU8NRkZxTqUrxnnNFYy4e/hAMQ9qwyvck4ii4CN6dZ5rCqTxQr43kzDM68N5kV3pyky+5Zs+KxGd41WLl8hLbEZZLzePwLaR4/SGu02HgaKckAiNIQZj6AnwV46c2OHIbOi3zrimzRmzBj66S9/WpmngGoa7qr28Curq2zNlc484yyaMmmyxL1zmUXeq8xI83UMtA747wPo81/8PO3/uf1TgrDt9bPPPJsm/X0SnXjKibTbxN1lytTlrHPNTOpXv/wVAUfn//h8Y+Z0D3GN768f9HX57s9++TNXlgxU2V1+6P8cQgcefCB97D8+5iE9fP9DvnqIgK7LrrzMQKh56Cwu8YDPfVlA36lnnKrnVF0T2sDC3nTdjWJUHPmtI2nvD+yT1FqjTnfffQ+dc8bZdPaPz6Etx4yxeuTK8hx2yGHidv/NFb9xV/JfbvsL/fwnP6fPf/nz9In//KQ3thFCyUI1TjjuBInZvejXF7sj0YGPJKcqcL/uluu0bKu4vTWMAwAsK50YwkJgu17/u+vFyGLg/vTT82jc+LG07fbbevnGBS/Np8O+dhjtsusudPyJxzeJ9vnnnE93T7mbfnHpL4QNF67ODnOWgUO+ejB9Zv/P0Gf3/2x2LTx4Rx95NI0YOYKOP+m7GqNfV09EPPLZgDv2yGMEuH/jyMOsR4Aemrw2DEp+esFP6O9//TsBuAtjiFCPGtElF15Cf/nzXwS4T582XdrYv+s976bJf58khhX/XH715dSvX3/6wy23SAWic350Lo3aYnMBkDCG165ZQwcfcDDtsNMOdPR3jjZ2PgcoYNx/ePaZBtxVO+Es04osIUQCJQMNcEit9AbXutewpUULF9GD962fcpEbDN+Adp74Nj23LNSjijBLHK/qTOSHsCeko71dDFeUaZQmbAxgIiBD4jfifsWDmeJ9MTcA5xIjzZrESinyQ6UqECqfq5VHa1atkXF39OlDLzz/vBg5bBDzO9x8881iUDJwj6UhAdz5O2Dc2Tt43nnnNck3J6hymAz/x8D9sccfo28e+00Lm0pNiLRSj+EPk14frY3Vz/0AzJvP+Jz+Fp3KINEaD4K1FtANDzXK68rzEe+qY5EtwgZQXdcHUWAxNAoNsRykAr3aWWh3yqo8gTBE6Cr0khgy4qU3IybMKK+pAFjGvFxpycJJPNRHBMsuMI94wiPq9XfQHp4heNvkSz43D5bKlHrC5Wy028NTCFyEohYi48a8431iZC2MNCX0EnBH+Juw5xKSpLkqWB/kP7HPSgh/yf1KFZi8qszrBd57C9wVS0S2zpda/tIEqortUbpukoAnUA6gB2MgC08pGdRw/yrQ92qAVXkf/NsBbDAQhB0sXEnx+l6B3hBfZYZfNuxonIhAWgiB/N7AXZXBIR+Z5elyYqXOynlBVAJvBknQs/jZzCAMoDi+Yzlf5Vh8HCG+1zcOXKhFOchKsB6UC9gviXELh4aCwtTkI+4P1W4hpMt2t8Yeox26NcQJZQb1a3h4QwD7egXtExi0m1bzaiS6Ytqls2n1PDTCVJccfMy0nnH6GfTu97ybvnPcdxwkRlnQtVEWCYxGdCfy5xxe8ZlPfUauP+GkE2iPPfdUhozd/dKGvo0O/eohtHbNWrr0skudneZreV5vufFmuvjCi5uBu33euXYtHfTVgyR8g4E7dAI/7+orr6YbrrtBAO2wDYaJhmHjj8MujjzkSAE63D320MMPTeUnayQx+g898BD95qrfyHU6Z9YZt9Ggww8+jIYN24BOP+v71r9AK0Cw7PL7cwWU75/yfWXc99lbRadWo9Vr1tBBX/maNIc59YenajK0lLdu0IMPPESnn/p92T+X/OYSCZ3hc/zB+x8Qz8PnD/gCfYIZd+5hJfHoOia+77lnnkuPPPKIMO78a7iwcagc9+1jBbhfe/Pv1FVrddAjoNVQjhD/bWsLlTl75mz63nHfo4MPPVjig7/81QO0oREMb6rRj8+9QMA5l9Hk/AYdIYn34Yv7f0Fk4Kijj6J37LWHh25h/x/1jaOEEb3wUm0uU/586/Bv0aYjNxXgzk+V+FBhBZNAL1ywkI742uEO3LneP4AvG3H88/sbbqQrLruczr3gPNps1GZOWGBj/P6639M1V11DV/zuCrr4lxfTgQcdKECGgd1Vl19F22y7De29zz4yhlNPPIUenv6weAG+ceQ3HGNL0mxbjU4/+XSa+chMuuKaKzysJiEOoocffphOOeEUOuPsM2jsuHHKzpmLX/IEfBLQzwA11bWcJWqli+FscdIvL1qyXsH7ru/Y1bSLAqTYaVdVpIVlBOYVjDoDEza2+KdPHw7LyMNkvAmZvTeMO/U+5PHysteYhEAnZitlq+xuG3WIJ0LZfyQrK5jTsp9ao17Z54t+fiHd+fc7xWME4C75N+3tBmIVuEvIWr9+dOutt2biyffgxGneF0zK8F7sN7CfeMja21+mzq4N1LMrZ4ECVZwbcuZYwjZwsCfpqjLzkD9/qJ/h1lNA9IgCd2SnSMUliXdPtexhB+C2SbzUGOOwDZU/vVaezaEjgiKNYsbaSAMzdf0kDx2SajUcx0kCNByUXB8lB6GbtLeC3lTWRRL/db0dRNujweBL/H6IeRe5s2fgM1O6HusPGQD+dIOGjy9rgsb6Amw69H0WigRsYDo0MfrKukcS0wkRBV1Z+IyESklsvfb2cB3GeQ7sbeBYd4kh0/wYXa96qipTApNXy7y/GuCuSl0HFcMZIEwOrux7TSDKvlg15qb3KoSu6mB4LcC91bVxXqqYZtm0JgxVAB4gVhcu1VuP42/JtjtIT992ZhqsRkjiKO8p61IA98jMl64u1y/2XMTsl4ZUKSvxHTGGJuMFSTXB0o4sjN8z8m9FxRkfb0iwBHBHOTuw0h5nGxMhoLAQN23KN4YCqVGEyhOpeRHGN2vm+gPtb931rdIEqfzRzPm8E6NjHQuLwdwg4573z5//+Ge64EcX0Ec/9lE65BuHmPLQu6thpvvWZUIYLyQ+pwOcFfEJx59ADz34EJ148on0jj32QD90OSh4ro889EipynDF1VdYwpLWEeefP978B7rwFxdmwB2AhueVFR+DYQbuzKLGvXL414+gIUMGSyiCHJSWEMaNrg7+n4MkXv3gww6mfT/yIS2naPvs/048jR68/0G65IpLtTKFVfuAOBx58BESv37G2T/QSg7cqj5UZGLgftrJp9HhRx1O79/n/bJ3+Tu333a7sLan/N8ptOPOO1qHWi1NeNfku+n8s8+jjTbaiH5x8S80+bNRp2nTptOp3zuFviDA/ZPO9KhMGXA/61wJz7nk15fIO/J4lVFSpvnY7xxHj86aTdfcdI3VKAcfqaydsj7pB0nWked4dPaj9N1jvktjthwjIS0cmy46S0hhyfKi+/55L511xlkSLrP1ttuYbteD//9OPo2mPzSdvvWdb9HEPSZamIQ+n2XgmG8dI16QX/32V1njHMjq/x6hwP24E4/T3BGDKDIPVmohAvfDjjpMq1J0mkFiFSJu+v1NEvLEsrL5FqP0HUIJSDb0rr7iKjrhlBOo/4ABNI5DWIzcFJbX5aRO11x5jRiGH9j3A3TgoQfK+8aysGeffrYka19+zRXC5oawWwHpM2fMFOAu5SDHbhXIdatMpdKsZr+iWGXwzCfPIEN0VTjfeE++vHgJPXDv/VXH3Gv+3ZbjtqRx24wXsMVMOSpQ4cbMqnNssu7DehYGI+Eb7Zxcq829RMYtRDESKE6mCvg0IsXOPzRPk666XOYz9GcAmOfkPgGfAOpdIAkUbMLw5bXn/IQO6iCuFPPQQw95aUgkG8MDzeNj8M7r+Kc//clLTbL8MTnBHjr2enEt96lTp9KXv/JlyXXQWGoLerI1FH0sxpY2oxN9ykamGeWqVwMT7ZECqZwo5B7nDQuJGgN6Hcgz5FN4N2cEYNnmVi1iBQQkqVp7aIisN6xjegClDlA5XMffLfWp0e2oYS0wJn1dbCO5V8bCnOxQ8ZAdvIMbbBIykzx0upGMNBAPYgwrS5UznIgoyapYJa4NHiRO/rQeBJawHgE1CDh5aihsoPglmNilB8DPXiV1ZC76tBv50JkDdztbeY9IqWRxoOi9ZU05VAYbrYl1N4awClBV7npnFOFiaKL0msEEYtMCeK+6dwTvSYXl34xMNr5TXocTJLLwJeB/NcAdwLYcO+4VGfUqJpmvawXc4z1bjQ2gPXu+Tb9apNlZYPsDTWp0w0aDwkG2CYtYzEgys7WCIoNycKAUSoHyZ3ivct3idTERjb8X57PKaMF4sXHwbBds72SIuECdmcw6j6y5ge8I3P1eSq9HgsznD4pF383CYZBB7k63sB8aRE8/9TTdf9/rf5hyzeCdd91Zkhr1ZdPOZjc03OhqpDTHm/KcgonSZjQqE3f+7U4664dnSTfAI791VBZdJconeM54PjJZNDeiy2VDY9YHDxlsW7FGS5cto4WLFkjHwfPPOl8SPy+/6nIHbfBi3HLjLXTRLy8Stn73d0z0EAvIjgJ3ZtyH0rk/OtcfyYlo//3Z/xZQxWET2jnTOmlyRZ9ly4gNqd123y1jtHg+Tj/p+wLcL7r8YhrGMe5BefJcHXHIEfJ7Blxehz7QWdxJloH7YUceRu/f+/1yePP/zjnzHOJupldff7X8DmXgEMr04NQHadTmm9OIt4yQ92BAzWD31BNOla60n/z0J9WFGkC73Pescxy4Y4/ACON/HyfA/VEF7pI4pRVWZMh24GPiHDQVSg3AnQ0RrlHNP7IP7H+8WWZOn0GnnngqnXr6qRqu5cazMke8xoMGDfTk2xXLl0tDITakfnrBT0VGLrnsEkkYzvY/Ef2vMe7HnHCsrGWULfX4NIiB+2Ff/YbkFRxy+CHKljKutapF/MI33XCjA3cOd9L3SKVNb7hOQ4K233F7OvrYo2nAgIH2KAUnPmm21TiBmGPv+fccrrF61Sp5J06WvfzS3xLP22VX/5b69ukj35GcAss9Yc8bz5eUgxw/3gFXjJfFhpYoCnS9Na9KYgftYA8yyGNYX+CdGzRtNuotaggbwOT1Ui+Agipmp1nGESKD9So9nK6t7JxJDGdNQH48++K5ytV1tKQvCgAoyJFzB2EM5nFR/W/dfE134Ryb99Q82mzkZrTFFlvQOeecQ3/84x+zOu5OdpmBye/FSa1cGpfvy/kQnOvBRicnp86cOZM2HrkJvfNd7wxnKzyxRi0L1jPgaXpJ9oo4VKzspRWZAEitAo6idx2IJ4AHAB/P89gt2pV5qK6SQo20M7UWJ0x5GXou2gHjITxJa6RzPT80sWaJlVddaAeB6sYgtwjDko61hl+k3KvF7fu+R6UuVM7BDaHY4IUXTJAXqIhzqeEyFvpihhMwQDQ8Mn1j/8jG7cZZeD/7HnJBJBSmQ/tLqMFpMe6lG9yYdze6kLPYCrhjwGlyCu0dgUFYHzB2AEgVVzX9Ci6Lnlh+gPBKkBrHE55QWkoVxGlah+bYgd4MvzLmt5y/CNyjgsL4yrCMKNz/H3FfAa5VmX2/L6mAKGAHiCiidAuooNjdM87o2Dnq2N09BjYGdmF3B4qoCNikImnQKNJ5/89ae+/37HPud4HfzJ3n//nMAPee75z3vLH32mtXBda5MM4EYoujLQB3/jowwfhnNCKSdW5uLP4uUG2lBG2Mgy8aFfH6IuueBG+JZjE5AzJ4FyKjncZesA39HdKfxfbxbowGgaHzkhkv6Z2LlXjiswyc+3u4ksmtRUgM9v2AyjGfDvx0tfbV/+WiBNobGWhPIMQUgJWT4j2ReOTVPcJDtEyZNZuxeEP8GqD2vLPPY3WNa2+8LtkwkW3XKdT/SKbg35boGA03n9vFCxfL6DGj5flnnmciV8tWLaV9x/ZsZY/wlSf6P6FVXhKgLJc3XjXgfuVl0rlL57R3XRhCkZ507IlMIr31jlvTm+H+Z51+lvztyL/JoYcfGty5qpSy8NHM7aoegzK57oprE+MOxj47IzpXCJVBrP51nJfssPhe/fqrr+XaK69NwN2T8C6+4GJWnwAz7vPGUIMyfW7eSNZzO+I7DacAcEdibwrNSue4TPoYcEeoDNcnKEIwopdecCmB+3OvPZcS4TwhNXr6iuI97kUH7meff450674df+XhKqp8q7GhEOZOgbtWeyl+Fi1ayLEguRXGbIttWkibdm0EBhrihB987CHGPbtHjd8vK5OzTz9L1lt/fTn/svO5dhpKks09xjJr5kw59dhTCdzhSdGKDFpmD/Hg+HcG3G9nnoJ+9JADiL70/Evy7NPPsOrQdTddp7812RujFqLcA8gAcHuu/3MycvhI2WTTTaRDpw4y7IthBtwfl5o1atramAdsxQoy7hG45+cq+ju0Tnl5mYZDaLlNZQe5fdwCS2+j3q85v/8h3wz738S8t+/cnpV5kGCnS2S9EWyuPCRGc7zsQFvZzDDlGTkSjUh7dSZQ28UMdbB781mQbQy5ywS0yiYDTjjLBkD9PLihqZ4TZZMnT5wkW26xJRPkYeghqfSii9SrU4o8wnu1aNFCrrtOw+TAtiMPAud63LhxglyArt276pywrKEBamOtlXQ3sAiZafkaapFjs5mnIIDmZDz4Bkn70fatEScuc92TmQOWbhAYO53ILKtl7kfJS7nSA2DhKNkUewEDl1UF5Zg2cEFBFzpaO9mlWCO7F0rbunHq8lGnyrojW8w3gDjf1TxPRtWH45N/fiTuEt6kU8b0lhGNvnfUPsnqyifvvv3cWXd/YCZzs2oyjonjNU4QoqoZ6/cvX6bJqaUwqNeP559q8OU7p4aQgiik0iy4S6VQLSQKmQoPTm6YkESQl0olY90Ll1T850rI/FIvXwT7zrjH/bUqwyEOwhVr0UCJTIDOcPYtXltiYVKMlYum1TUgzAytANxLgFlfTwfjLgCy8x9iskOF0MjEV5izMN7i/Hr8WpFJj+OoAHoL7HzRqHAQF9+X9wjuhCLoz7N1bsnkQ7PSc9zrENyBXL5ComrOgHAAXwj1ci3kBxvjRJfD999+b5Vb+/96AUA7QG9WPjC/AVzpOdDWsnzKkfn43BWZ9rWHJJWXs3LK8cdofO9zLz8vNb39eolkIH2yC0GRKb/+xpJrnZBMWq4u9ef6PytvvfGWHPKXQ6RXr15Sv/7aGttYJkzKRKjMk88+qULaz1C5yGuvvEbGHcmpAO5x7+K5y5ctI+MOII3wBzciRo8YTab58CMPl0P+egi/5u9blF1+PnRvlsk1l18t33z1jTza/1Gpt9ZaVmHBYjOlmpxx0ul83g033ZDiMtWjoUww4uOvvepa+ecZ/9QYd5uzc886V+b8MUf6PdoveaQQlUrW0ku0WSgGuydWqybDvx3OmHsy7gcekOqXexw7nufA/eHHHs7CKvAqbI6zQi457xIF7q8qcE/npcC22yoWRT//7cD98muukNYo3Yh1ZVlCy2kpqyYjvx8h115xrVx1/dWsuhNFIeYWBto7b78j+x2wHxM+UakI5TYhN84/63yZMXMGGXc3dOg1IBtWLmcjVIbA/QKL0de66Vg7greycpZzPOXYU5RxP+NkjpHnADLYKlS89oqHytzOko3OImK6AOwY4/70M3LUsUfL3vvtndYlvkyS5+UiXw79Uh5+8GGWS93v4P24L5DUSE/IDbfy9489/ZiGyhizpxED5SyNGqvKaLx41kjKI2B4vqohpEnPL94LLGQWw68nkGFxVnrSAS3Cwb4YpJV5qvoD8L52o3V0D3BM1hWVsevaL4Gx0t5gyTZE1Ckx+ZHzGoBcIgQtHMbHz/0ROhP7z7EXtM42vCxaWYWwhyEzmQHmc4Xx/fbrr9Jk0yay0UYbJW8fwPi//vUvNlJKoN9CP3DGAd5322032XnnnVliEp6iefPnSadunWWdtZFLk3lAXM9nGCALmwFw5P5V/lXHa2EqBJGu5uLYM8Yhhc8W2exch+jAjjvYVRtJ51qTgy22XURqlNVIPRiUmNLZTSQVEop9Tfn7zPuViMhAvEXM4UDd96jOrXu2bS4s9EWTjj1xU2ub82cWLOIhJJmHOUqbDNNraE9GzuQiAQy4q8GUhWz7+zoGSHgi5a6FpmTu5cERtdh8fD8r/evrrSUgsW8RYrR0uZbw5dxXQkS63uCbYZoi466va4kfgV2Ih4GMUwnauqSlkL5oC74SQOoWcknw7C/jIDi8nF/vbLy+WNbww184HvxSQmtl449gJlm8weJ3tjYd0gLzVgSgRdBcGXCPrMLKBG2R5fVr3VpM/w5uYAfa8b3dWoyJQZUZM34AnHHnQQoHNz0zGAFxHuL7uCCI+6xoJOQMpMiEF/eG7+G4PiZsKnhs7LtxPbyZjJduTIlhxsgrQ2Dx2ybG8mujpyOeP1wPgf7ZwE8ZIlCVH1SPadexHRkvfSiEAlq+azMHfNgwwxN2rIEGxuQ1usk7E9RoyHkSzIExO+LwIxjGcPV1V0u79u3SK+R4Fi/1BUbQkr0eefAR6dCho3Ts2EFQBhAgFqX9rr3xWiZmOrvsIUenn3o6gTtDCmrU0rJfdu7BxDLG/erLBa3GixWRwFiccMzxjLnuc2cf/V6ZyLhx4+Wc086W3ffaXU467WTn4RhHGs+YggUzts0YvObya+Sbr79hcmq9+mtpDLgpLJzb005Uxh3AXTuQqnHin6FfDJFbbrxFGffeO6WfI0YcMbD9n++fYtCh+JauWKbGgV2J4TjLM+LbEXLlZVfKkUcdKfsftH9u7HpeRG6+4SbWjn7osYdVwHv1COq75XLp+cq4P//qCxpnGXs9hI2p+xxMozE84Xd54N7a3nlZzpMx8vuRBO4Z465vhLrpGOOvP/8ql1x5iWy40UbZna1KCYG7xbiru1w/2hCpXM45/RwCd4TKqGFtyYl2DZZxxqwZcvLRJzE5FWueOkiaFwgs4gvPvsDkUyQyb7JpnnHHGUD1HMSug23X2uoeWuiCA14lDkD6P9WfFWrOOu8shtao/rf/X1EufW7swxj3x/s/LrVr1bacBnsvEUHCLxowaVWZpmaUGTDSR9hhNtc6wz009IfNWlA2LtUuDw1yvKIXvTgiCxYs/J+Ad5Qx7bJDVw25tD3reoSMNRVxYv5K6gqwrCkB0wzn5DByRjXiEnpb1KBLgNe+l4xSxljrYaacM4Dona3tcs4tQpuqrajG/gQwruIHwP2KK65g0qnrPk9SBbhHouoJJ5zAikDeT6Aon7iMoVx18qxxc3u3Usjl5bJw4SJ5+bmXWWGLMjwUeXADM2MFdXN4QmdlOlvBur4VjBkQIQcecqCbCro87hBhqIjvo4CnvFlU+QoZOngoz8UGG2ygSbYpFl89HA6MUcYVnokGjRommZXAdjBsEhZB6ODSpSytusvuu6TEV8zLc08/K3vvv4/UrVMnyab77rqXJV+9hry+YD5E1teSem/Fcrnz1juZY6Pzph6sZEyjhn4BRz7c72ESJjTEPVxSRL7/9ntp1bolzzMrAlWrxkpUPXfqyV4PEds4xuWfbLxUTZYuX0qSh8nABdCOsb324quyxz57Sq018vuxAnDP7daV/aOEZRCtgsimrs49fROvFLiv4kbRJVH8+6rGUBlwd9AeD50rw8jmRkDPvxdYa39+UqQFI8bvpYo0xG3aFwkWzSCJz9U9anGZJUIzisAkPcfquheNg5UaYFa7Oz4f10fwngPYFi6R3r1E3HnJfRLAY1q36C0OwN2NyLhvKhhxFdjwbDckgy4YNeQ8LLGHQpOg1+qppq9mByDuEZMZKv9sjaEsvxw6rMobLFUMj9FJAlDXhE5rO1+ID3VI4cl4HtfuY6YQjkyJiHisdrfu3eT8i883UBLYiRTXZ8Af9Y6XLGU5xTvuuZNx4B9//LH0ubkP48+bbdXMNIiBSzD706fLScefKKij/PgzFlLgrenLy+XN19+U+/reJ5defikbFCVAZ3tj0aLFcswRR7NUYJ+7+iShiQolRx52JGOtkSzprEpx76EUIUC/nzUsIsJcCNyffoxx+b433MV+2kmnMa75xptvTOc2hog98egTVJAA7hDmPua7b79LPkG1nptvlK1bbG0M6QpZxpbfyuKgVjQqoNSpU5du9uHfjWCTnsOPOFwOPhSeA71bOgPl5Qxpmj17NqvyxLNBLh/VfCxU5qXXX0qKQte7hMyxvR6PHn7kwB3NuNq0aWPJVeov4P4rU+8A5u6a66/RUpFmzHzx+RdyZ587abgB5Hh3UpWv2sAIVWVq1a7F5FSvJ82mYdzXK+Tc08+V9TdYXy687MK0lkAdqO++x167871RJeik406Snjv3lFPP1Dj8zC4jhJObrv+3DBsyTG6/+w7GKec/5fKixbiD+a+L2PV49imDFAjN/XOunHL8yXLAwQfIQYcepLLCvE74ypIli+WMk85gQy8vH5k8K9aBccyo0XL5JZcbcLc67uyYaJ0vXSaWrdA65QDDFrft9dtZKs+wVwy91GE7oVAus2f9/j+pNrNOg3WkZcdWKi9hICE8xZKiK+yxIuttDaQ4UkfrFuvuDHkkllzeI9RA94h3E3bbW4F6agLkIRBWa9tzGbC3tQwuAZtPIQAAIABJREFUgFeZTP1lqjRv3pyVnLxUpet+hPANGDBA+vbty4ox3jgOJELbtm0TOdJrN01CZ45QeP/kfbVcIgf2zj7z/fgu2lTrs08+Y+jYb5N/5Xs0btxEpk2dSo8AjHMky2P/NW7cmKFmIDxA4owdM1bqr1OfY4CROHXaVGnTto0M/WKodN2uKw1I5AgNeH+A7LzLThYmol1vp0+bJnPnzJN5f86Ttm3bUO6jahYSpn/95RcaNBttshHL8oJtRx+Hr7/6Rnbfc3cZPHiwtG3fRiZOmMRmc+hWi30I4L7ttttSbiBnB57G1m3bJHpz8sTJMnf+PGnRYmsZO/YnGgzQD1989oVsvU0LGkVTpk5h5adhXwyVzt0606OGhnAtWm4jb778hux/8P7sscDwJetbAo8tPH/YGwjF/HzQ57J5080JqF947gX+DL08QHqhdOd6G6wns2bMkjpr1JEZ02fKBhusz0Z8ME4GfDCAOVLo7YGyvphLvuv4ibL1NlsnXf/JR5+wFwj0E4w8GGDbttzGutYKx4gk7G3btGRX3cVLFsmWW29FeYmx/DL5F2m6ZVOZOG6CbLDxhvLFp1+w2tknAwZK7913kaGDh7Bfxn8O3Esw8jnBZxqqMuvPRUlkzJ0FTkAvlH0qSNXV+ufqsOw5EOxSz9BXEYQWH1oE0JG51YNbVAX6g1LgOLLuqwLPCVjY7YvA3Z9aZNzzQlGvyt0rJheHcRbH4wI0F8NurtmUsGov7wZMNDriMxN4CmFEOW9AETXY2uS8IIWymnG8aU/Z2kZvUdEYUgGqjKk2nTBgZE0U9Pri+hlYtrjkxFabMoDyQmURdImsyg+YdiSiNly3YUlL3Z/FDnhWx9zdob6vFaxZ1QCro+2l8uJY3U162cWXkmEAcO/eo7vjgRRLqqaCJ6eKvPXqm7Jk6RI5+JCDOa939LmDzYUeeewRNgnKnfPycnnk4Ufkww8+pEJ8tP9jjAX27HvsIzQ8uuHaG+SkU0+WPffeI7FDSuYB2A6Xyy++nNVO+tzdJ7d+aAQ19sex0u+hfmTIfe/7XAAkI8zhpJNPMoZHoc7VV17NGPdHnnyEddyzpiGIl64m55xxDl3k99x3T2oY5DGxSFY787QzqWROPeNU6d27tyVxKlNz3VXXMm8A9dC5TxHjajWYsavQVAnx4VtsuQXHMmHseDn/7PNl+x23l7POPSvNH8GJlMtvv/4m5555Lrt5PvzEw9nvGROtyNVDZV587cWMQTZ2vbg/I+sffxeBO7qcYuw0NuxsYM2GfztCrrlCk1OhfHWTlsn999zHRkb3PHCPJii7wWeA7eknnpaPP/yY+wbA3ZO3XObg3mDckcdwxbVXpDJ+CMe467a7yHgDUKMr7glHn8BnX/3vq2i0sAoMG1aVydw5c+WfJ/yTZSdvu/t22Swx7grwMZ+enPrsi89qOEYs12vnBu80ZAi8Kjezyk3bdlrfPDNf0VhquPTr24+G+xPPPCFrrLEmp9MTxCH7R40cLVdcCuCOBkxq1AaCmn9ncIzFtmM/YP+BOdUOpgiN0ao5LjJTwzebW09Sxs9/n406799WpUjivdZusLa06dSGZxihFrGAAVnFAMx59kzGsnKLhW6pXvXkXTMorXqVlzT07rNMOraSslkVFY0n19hs3XoZztCQquzjZ0PnbfHiJbJg7nxpvFljnnetY17OfeKJpwBkw4cPZzUZAPwiDthu++3YfIssuu2EFSuWSJnUNJmZdYD18oB+PrQykxInOCcdu3SUb4Z+zfCrIZ8NkZ167yzvv/sew/Zw9saN/YnyAbICoYeDBg4iSEfPh14795Jp06fJhhttSOCPsD2EjuG+O/bsKR99OIBeQOQmuGcLoHrJosVSr249mT1ztgz5YogcctghMm7sOBIi6HgNebdt623Z8RikRb/7+slFV1zMsw0AjapW3bbvLmvUrk0WevTIMdKoUUMZP368NGvWjEYPQDOMYczt8G+/l+bbbM1EbiSpw8Bt0rQJy6d23767zJgxkzJt/oJ5zAXptF0nGfH9SNly6y1l2pRp8sOoH2TXPXeVSRMmcd7r1K0jG220Iad0ym9TZNjgYbLHPnvIRx98JF26dZGGDRrKIw8+KseeeIy8/OIrJGt27L0jw1i3ar6VzJwxS7p27SKDPh5E+Yyu0DOmz5Bd99iN1b7OvfA8NvI785wzqZO69ejGdUUDvJ49e8mPP/wgG2+6CTtJr7/BBpyvLZs14594lwYN1pG11qkv06dPk4cfeFjOvugceeHp5+WAww6U1158TRqt21B69u4lc//8U8YMH0MjC16Ff537L3n0wcekc9dO/x1w981fCmiuCnzyABcaHZVk3Uu4DyqTNhGol2Jic2AkMKyZhsvfucjIxd8WD2sFpWcCiWDPWPTIqjtgKFZmqWzeiiAzzX2xdrv9Qu9vNFMYXMZm6A9z9zWR70LOBWuR6ffvxKQdD8VIv0sehVi+KavYEJ9bYR+5uy5YPpyXECrl75HAdQG8890sMdX/nls/c3tX8GIQuCtor2B0JvdbVp/Y5zixQb7u+PYKrdUOYVOVHw+PSdVjvFFLPCs2hx7CpK5qq/tt6ZDOsip7rApKu4xmRif1nhksYAoQmw0jRMv8baVJdh58YhnyeA7AFxJP7+p7t9SoqWE4jzz0iKAEHxIy49gxN4gjh4D85ZdfZeiQIfLwU4+o4LcQHygAhBkdfsjhbDUPttX3OPQw2BdUeIGiJQh/ShlnHx+U1hWXXMGa4n0f6EuXZ9wXKF3Ye5fezBVw2YT3uPDcCwn4UU+d9d/NsMMcATjdfMMtMmTwF3I7wF/jzVI1JIz7888+Z016GCx//8ff5aCDD8oARFmZ3HTDTWRuYAh16dqFTKpbYeioe/stt8sFl16YABzYpKMOP4qMzoOPPcjGP3pGlaFH/HvDhg1Zrebp5/tbnhbAnjGKZWVywZkXsPMp6onXhiu3wLRbaLHNTd4Z78cPLNy/r/u3XHTZRdKhY4cERrweMdjszwd+Jmi0dMkVl0jrtq11TsvKBMD8jVffkNv73i7rrrdeRhxAgX83nKzctGnTyazd/8j9UrN2TYJ37xCLNb3ykivJMD7waD/G5eKcgcmfOGEi8xjwDpBNxx15LBMG7330PirnCISffuwpztWjDz4q/771Jtliiy1SZIMb3/2ffFrQQReMe716a1nzFxgAKNFmXjjBGVe2/PiTTpDd9thNDWUDqUhUvKvPXUxSfPrxp+XuB+6W9dfbwIyIzDQaNnSY3HTDv5m/0apNa1oPqhtMctD48th2q/6EzUimON+cieazjaFIPngiJs4+6o1//+V3VSmaeK/Nmm4mm22+mcWYW68WhuapXI2y0sfHjqbWuVrDHKzcpgrYJLtSx1EaqyvYvAaXoGW8yynKM+toKQh7SP2JMiLGXzqX0Go/nDd/vsz7fS7DscD2RuCOfB00VYJhgnKtpT5ggTfceIMUyoe5rlkDHVfzLJSHoWX3MP0II7GsnB45AFcY/gCzAMq9evWUD9/7kOAUzDLOTOftushXw74UeEPRCbZN27ascPPHnN859ho1ajL/B2QBWOM3Xn9T9t1vHzLuvXbtxb4OW23TnPM0Z/YcmT9vgdRfqz7nF6w/QgzxbCwCwOhGG28s9ddei2dwo403InC/5KpL5J477pEeO/aQth3a8XsYO9YCFaYaNmokE8dPkNbt2sioESPJwCP0EJ+3X39L9txnTwL3KVOmsD8CZDgqr/H9Z8yQBfPmCzzM0KVg3N97+z3Z/5ADCG4/eu8j2XPfPeXLIV9Ktx27ycIFi3jt7JmzKBuQ4wRj6qP3P5Ideu3A391/9/1yyr9OkQfvfZAEWPtOHeSNV16Xlm1a0UvRpHFjJsnvve8+fMaggZ/KbrvvKn1u6SPnEbjfSZLgs0GfS48denCPYmzNt2ounw/+XNp36CCfDfqU8oDzWb8+jT/04ujQuQO9E117bCc3XHm9XHTVxfJC/+dlz/32kvfefJeehZ69etJriLGj2eC9d90rZ517pjxw7wOy6x67Vg1wdwBYmQSoDIwWwfX/FbhXFhoTQdvKGP803hLGQQQvpslVmZWI0y+y9hFkOnBPQDW6t729sIPI1M0sG5B/rzi3+gxFZ4l99nAaH+fKxhpkiINXB+r+ntGDUGTMS621GyGJ5S6EyrjyjqC9FID3eydwHpJKir+rzKvh1JOHzZQytNJaGmOLe3t5tuK+SfGIlriyyn1VLqznCwakKj8A7Y03b0zh5mEbpWLj4jwlg9GSHbFtPL5dt5G1SzcNF6s2ROCOe6K03QvPPC+vvvIqkw732ncvuonBoC9cvJBu2NdfeUPWX389Of2M0xn24kbQhIkT5YxTTqer94STT5B2HdoJqss8+8yzdMEe/vfDyU4i1hduQ4Dry66+jK5N/9xx6x2c0/0P3J8dRDF2uGYf6feInPqvU+SqS66SqVOmMs4YsfjowKlgReS9t9+Vvnf3pdGAZlJgfcDsIgSna9euTED0PYqupVAc995zL12bSKLca++9WCmiWg1rVy4iM6fOkPPOPI/vf/FlF9M9jAoBCI8BA/6Xw/8iJx9/MpkpKCE+t3VLPgehOUhIhALctuW2sn3P7clq/fjDWPl04CC55PJL6L5VIKjMI5R2v3v7Sbce3eXkf55EZgxjve3W2+WAA/cXVLHB+8CIQELwIYcfQvCLet7jfvxJ7rjlDioQlKbE3KzdYJ1kxJRybqks1f9HjgPyE2675TaWW0QVGHSbbbBuQyomgFXkckz9bSqTMRGyg3VAgybsB+yFX37+Rbzz6T+O+QcVORg+VJaBh+Xgvxwio0aOlBuvuZFMIvbFuZeeJ2vWXsMSUavz/dCldONNNmYM7MzpM2lcwUgg02lyB8+6+PyLyaKdcfYZ0miDdWXJ4sXy8AOPyCabbkwm8ubrbmanXRhO6FOAiiIAtGhXDyCC8AOEMp14yonSoGEDvoOzwyovtKY3qhbBsPzLX/8qPXfakXvu/fc/kB9+GCMnnnoSz+o/jzuVxh/i+k869URp1LCRzteUqXLPXfdwbrFuSGRG3DA9PKTQFbTjw0oy1dFPkWVILCQjC5fSlcoaDUXZ40y2EknLeU/swe+HfV+VIor3atm+JefLY41dBhSBO89b8l5k+WnIuXHjKJNlhSpomFWw00hdtFAsbzbE/BUrqajfz3Sqz0Niuc3Q0bGojseaYh+DgcZaLl22lKwr1gt7AGx7ZZ8NN95QtmmlCdlJp1ozqBiOmL2Xnjw3VnRpy2mMRMMCnpVF8xdKnTXryODPBkvTZlvQIMWeV5yhb4Dznc5B6qehOGHe3PmsKa+6egW9FeirAfCKzTZn1hyGfkFGQtewiaKVaUTzNBgBePd58+Yymdx/t3DRQqlTry7vAcMH8o75B8zDgBGqVYEYmuT16s2zgjO0aMFCGiMwOPB7zzHAPebOncexaB18hT0IKUSydd016yRyB9/FPqiN/AROBvoY/E4Zie96PgRusHTZEuZ70OtXjtyPBXw+PlhvJlcv01yDOqbDiGtYynYhx8MSyySHNBEcN0JVIdwH98B7gbipU7duwo14LmRBjVo1ZDbGVq8e1wWGCuYae6tWjZoy9895sk79tXWuBDlrK1i2GPdmrfpicup/eoIjoI1Wvm/e4n1jyELcwKVYzpWNqRR4X1WITO5+AbQXWdx0XWB6XQCVGpODdBUTISY9MNkJABsDmt43AELOX8FPXQTwkelNCSUBqJdi23OCoqilQ1WJUmD6/wzcA0Mew2XivBWNoOK+8Wv959ETUGr/+Lyn90wUvblKPVzGcxA8mdJbd7M+rzbDCF9VxWJVK1hKLiWnlK4ShN/Pnztf3n4r31XvPz1b8XtgWRhTZzkUWSx+ZsTFeWXWv0lMMqKcA3X7ewgMxptYKuu8mOY8lckMLudyobsTygNsDRIJcc86ddZkPCCYH7hrXahlpcTKZfy48fLySy+THYVQQrm8Xjv1ku26b0fghp+99957jA8E+w2QGw16CLh333yXTDWUKFhT3AMJPABiQz7/gveAAIRQ3LpFC43uNbc8WJF333mXLl8A8s2abEZ2o2PnjupVt5AKML8eChbPHoymNeqoMUKlhbr8EybLW6+/JT/99JPUrVuXIBaubdS9h2ECdzOSi2CAIB61YaOGyQsHJYvqKjASwDhhzHDP7nvAvgbcQr6FVasBm4WupGBkoLihZMHswJgb++NPjFNFsmDtNdeQ5i2ak8n8YdQYJuPSfc+zrjG4G268kSA2OQGqEpvUQy5+nvwzKyO5+5+sZplI7TVry+ZbNCXYQMwnFCqBpUU5YN8hpABGCb4A5u31114XxLZijgHAe+ywPeNCa9SoLkuWLpVPPh5INzcABYwaLI7nYsArBPCO/QeF22zLZkyywz7AmnK5rfIEylIi/ApGFIwrhEmBdWvfqT1DAZAUir2y5hprMuYeoGj0qDEpQdjPCaYF7wBgz5ATN3ItPGXWjJkcE0qn4v1hDIAJ7dm7p9SspZ1Bh3/zPburIvkRRhx+OHnSzwwPwLp4PwQ8C8CgyeabJ9DuwTcJWKD+PmQVvS0urlSo67n2820ss+kbJzS4ptrlR+bM+kO+/7LqwXur9q0YOhP1aikiivKHZVnNELFqMto0yRl725h8RTMlucWyRkN4RXwH7D2MGnYwtqTc/LZ2AJjlorlezwXRMOFSPQUIxapZq5YM/WQI13dVn512QyK6J3Wq5sp0VlbdxN+P47QeD5TPDJtbpt1oTW95Xo0aJe7JjiMpeBdcTwVQnwA7EzItTMhL0JZrEy8WWIkdv01/6B+KnNlUSS2jlKeCYaYmQTaRulwqc/T9veut6VE7RxXwYyqBmE9qdrLKE0n9nCe8ZKWO3ThjcYOAx7jX4KUzWVrEILoelr9CnaHzy30bqs34WnrhAL8m4VHzeCcM414jNCWz8o+lno1+BfR+e6MpC5rwEF33Bv5/Ae6rBO22UW3GV3VGsoUphHqs8osFpj0yzOm74SQ7oC7FtkaBlABoifEk5jeWGPSNERJTI3iOoNk3qBsGMXwks+6Tb7D0FPihCgfbvxuFbBGsrwy8uwBKioGlnPRBqaqAy96QZLsq8J7eKQiPHMAvrGE05OKhieuThFIMM7KLFc94p7pM6TFRSbVn+vghKk7ygvkLBK5vxLRW5UdBu8YLO3D3MSTgZaUeOV1MdrK67FaFQj002pbZhY2O0SouWIKzKrKCh6mQh6BYIEvEM5vAaiYXLMMgyPgdhm9ks6PpBWogUVF6eSxjQLKKCBkI11GrEnbAxr/HWsbOugUFkTwKsepKeFcH72lPp72hYy6vZqXPoARYH1r/87MI5sTHS+bFwo+8myz2EllPgAI2F2EBblNrVu/ZwKerfINjCkpDPAsrP3ht32hQgolkRR4FhBxPWlvd41z/wgYt2vMO2r19Oi73vAOdH23ZHc8Cf19upSa9/FqhDrTLGb9XUnzWXCgBVa2KqFMb9wtjzi0agfXBAxsbCgOA6dOKMma86zQUGFiLibaYcb+xynsNO0noCeFmVsHH5QTlid3TeyFQ7lkrczaf93wZDxGN1bZ8/+B33uLdAIQ20czAKdl+qSbg3JMMyMVwV5Q4CtL1XfzDZE7IAszHCpGfx0+WSeOrNg8HhmrnHp1DszOTp4UiBRG4pwEmeWA1+m1fuJeZb2TgK5ZAZGMbaypGmWAGn68fO3yG1VfdpJLEP7pWOmeau6HPwjh/+H6MTPtt2irFeouWLZjEqRycgW+P7y+A1dSlWhGj0CYTZdwp14PRpXOlsfteuUtlvcp51W2aP6Hx+fpqXnHFzx1lEuQY5QlqoVeXGtWqs/uzN5JLIDHloWTVZXR2snOnekBRJp+hDiH94DJvaBTeXa/L5HnCAn6WbbsWE3yp4wHQYZh5RamQt0A5y74N+WZLlOuQB9ZoST01Vs3FDQUPr7RGbko66YcqjFWpdP7diKEMZhKyyRbrUZAMaCwCfh1KR2thiPw2wrhqoMGUra0mn2fhzCmPpdg5dZW7sZILSoGvCACLXysCdxV8RRWSLfqqxhUZ9gQkVv2lSq/IAUMDHGkTF+LyK7uJH7hK38s3Q84q1nkozmeSNLbwaW5DmIwLI1c2xVJUOaYjKDnfGP5npQZDADbJ+Cjxs2ipO3B3g2dVSxLHUsHi9y+bMFBF5AcqY5qyy9yyN8HFeTUw6/cwqWYRRwmE4tkQbN6kwwGlM1tpjxWTeW0Rvhr6JRnpqvxsDdDeonlO0Pk4fC68kkSKXWdDDVUcGdZTkJnatUOA+77yI2egolLgbmXYsiUw5sYZF4LZ8An/0LJ1Vuedcar6caZGa/aqQHXGGwrIgSfEZUwc9qekRGkPPzNFpg/ImmH4uubEjeewxWQ5V1aFJkbp+wSOCoZYR5sISN+GYMDZM88/CALY4/YTKLYkYXyXLGMuZM6bKHn9YQudMIVMRY6YXnseQzdoeGriMcMNjPFyOVKsIFOUmW4s0CW9HAAAxhRrZ4bKVl5X3QBxkOAYk74HkicVtCZFFeZVVyYJwoTO1UiwkqKmKBOpYu/N77rsLFVy1janG6/6FBu/73dvXul5Guzio/H0dpTNU5P+lTa1v1OKxU7r68as1fKnPtdwDr1vpOLU85X6FQRjm/vJv2tGLLYX1hPlH2EwAkRo9SgdX5iaNLNe+55AnQZkNoLYdRZ74IeRPzA8pCo/8OaAeS9VtcjXUFlxjWnnJ+inbP1sDwXZ7d6GuIUAzBz8ZMA9E0CZ7lRAmdOLSfeaHkYFHxi/KYWgTKb9MlV+GPHDKqcI3r8WrVpwvpHis2RZVnHJGWt9VzP6fT+jvb0sTZVuFANn3ohkBBD3ZZgpkQem4xAixm7ODAOZT+8VO/La/HI9ANxF5PGHHpe/H/k3xvOjNvrrr7wm++6/r+7bENaCuUN+DGLEWQKSctwY6oTStQqbG1a63UMDrLj/K2Hbc/iGngiVrb6HzUKRP/+YI+usvU6q+hbPgXbR1eZMHrbim58/q4F5XsGO1b4PIbHQ+O23X36T5i2sUoyN31/PmwomDWcdkJ0gm/fnfHqgm22xhc2BGYDQdZZrFLFLfjoA3JUgpCeB656F4ei86N6sEsa9JNB0cRJpNZfRbuMGhiiTiJmbJgnrVR6T7AIH8S7KKgXyldoJqiAjg6Y6oJIvrGRsEQTreckbKGoB6iZ3K84X1Z+XA8Iu2OJ4TA9UALrp2nC4g2Dk/DgLxANk8XjhPUuBeN/kxe/nBWBkBY2LCrmlxSkrrrOPq4JBWGDI0zOjxkpKVw9MYmRNwSlLWBhBpvv0EBsow48VEOoDnNHwbysrrc/wv8P9jzjvqvw0btJY2nVqnxl0MSQqjEEVoB1sYwF1XFaPm8DLm+5kIMyNRe8W6gDUGRRXptk5yDp76j71GFwzCKwefKwYEpF8Ol/F5hRuJLOqgilNa59eXSx51hgQVL+JAlBXQs9pqlnviXDGaPIaqy/v72S7015Zjbtk1FjYjCuS3Bkzl6y/i1b2yBgpF+yu/Hw/pCRuqyrC/WPnTw0qNbboNQgehTj3KttCtY1Qpz/NW/JUZCErlZ0rVWw+eyb/3Ftm3gs14lbk+wEEpcL3tHu4oausuyqhGNKVP9cWcpRYcX07LaOi65Xm0vd9YgBVqnKPBw8fz6rj43DY9XwgkRFx4hqa4Ecflyubjc6M+mW9byY/9fEuzzSMQoFBxoy5XPQSg+ldjDjI2IaEQHMhEj4O7W6ssofNluzd4UpnIqd5BzTkKSnWCixekmWexBz0Mo071x8mO1BpBnHvVfnZatutmKtR6kN5bIwyPUfVtBGQewVdD/o5ypkpJVQyjHwC9xVmQId63rn1M7ntYEjXzT2tahzTe8dVzj6Yrk/e/WS1pqfnrr3U8AsLFPcKwuSQXIpYceSLDPhwgLRs01Lq1Ksjs2bNplzYeuutZdTwkbJs6XJp3a6VjBoxijHmCMVCqUKEfiEOH7HUCKFE7wt80DsCFWjQ2AxGBMocNm7SRCZOmihrrFGbuTqTJk2WtRvUl5HfjWTS/pLFS6XH9t2ZkI2cHpRMROUa5GXMnDlLWrbUko4oQ4lwEyReoywrGvThHVEa1skjJMgjhK5Nh7Yy/qfxsnDBQtl88yYyafxkvhdC+FDaEPHf6623LpNSkZODBFqsIUISZ82exe7Z8FwjXwl9L5BnU69+PfaDQOnY7bptJ+N/msB7brlVM5buxQchdu+//b4036Y5Q+GQn4BlQKK877cRIzGvy6RV25YyZtQPUrN6DYbLIZwTfR1Q/hIx8HPnzWUhgOlTp0uXbp15n48HfEyPCgyd5ltvJeN+Gi9Tp0yR1q1bM87d8w6Q54ZkXa8UhHvMmDadVWd+HPMDQyuR54M8A4Q9/jl7DucE4VhbN9+a4afYiMO//54yoGWrVjJ61Kj/HXCvDMw7uEjgpxJAHFnN4impDJxHZVnZ39O9Coc+Kl0HYat1Oiu5qCSQzQkALaHmwJ2/Ksa5V3xxc/mqFeufZKEGxjBXQsHcQFRzhfrt/jM8W8FCRePC56b4ZxxeHENu2MFL4Iz1yuY17ptKDcIA8Dj+PL+rU+mAtqC4/Xdp/wXjJWewmXHkoDY+JwG4pIx18SBUkO1elR/EuqLUlQInTUCK61Qst6mx+Bp77JUtdC+aK9XcfHEv6Oi1MQVnswAE0rMzetSIFAVrxJ3OrBjczO2NyI7aL/xWuk4Ze0pWFA04rNGRK3aPgeU+xX9gcp0hw1pFVt/DDMzNoEZxsugs1ETfWUnzDMDovIR4WxtvCulwozlUH8IlzuwUz0EsmYrroJRSArQic8MIeQDoYTXxPGYgw5NVtfMewA6hvLlf8aaas+Dg0M5DCRIlnX/bX2DWldix8ocpD8S8IjaNZJjc4E8mk4N+9AYMAAAgAElEQVR3xYMaNqKue+8GWzQGk5x0r6tFHKV7G3D3mPyc1W21uX0fZDLcDaB8eAjZK9M3mDcPQ/G96omNFoygRp57nwJo9/OiMiErL+hx5R4aFceqxyOEEdhauOHIe7EkohoTmFrtjhqAudV8B5jB2jKswb2G0Wi3F0oaIvwF17snMX9Gzf0g5SwTWdXg3ePdizor7T9uVetsah1ysa8p75hsm1fYxXnx+xK4l2m4AQ2/ipOQ5IZjEdWJ1sDIchbYC8OM46J98OPwH1YrXKZtx7bMH8nrw7y2AhDfpvW2JHt+/fVX2WWP3hzzzOkz2FF68sRJst566xHgoawwACnqmzdr3kx+n/W7tOvUjmUet9q6OZliJNyD1LjtptvkvIvOl1defJlJ9SOHj6QxsPveu8tbb7zJ5EgtOThXhnz2hezYc0fmDu134P7y8YCPpPduvVmq8Ojjj5EH73tQjj/5eI4F84tKTchR2mGnHQS17VGbHFWZsGcAfLFoKM04fcZ06dS1k7z5+lusn44qPb/Pms1cJuSLjB49Wrp07SpoUrfe+uvRGEGYKfJWYMysXX9t5vGsu/665l1aIXPmzqEhsNOuO5Nxh5dgzu9zmD+0YOFCynKAf7wnGiF1276brFFrDVYCgnGCs4NKOPMXLJDZs2fJWvXry7fffMN5+2rIV8x3mjR5skz5dYr02rkn86GQOzRr5mzmLem+K2fpR1Q3Q8nKVm1aydtvvCOH/PVgFm9A3gwS65HgjmRzlIHEO+CrqGyz4047ypKli2XalOnMb9mm1bb8DvQukvk//2Qwa7//PPkXadeuLfVR37vvkT323EPQqwTG2v+EcU9MrimOCLRziiKA9pLMeAmLOh6ClQH4xIQWBF8FUJXCBDLN/78A7g4YE/j1SjKhXbMzt0VQmcZMiV6IOw4vlJRikW0PiR6JwSgAf76zeRriNSsD68W5LOkhMcxkXrESEDt/F1dulQH4BIxU/OqXi/skzJGLyehBKcaHF5WJ70WOwcbvXSQjWW+Qk8ICoP3TKu6MCtCOSiNwTfr6xNlyAM+fOWtrFQBUQasbUBnILEEoxwzbXsl1vePeDBPrYNUQRQLdgWX1dUgMWgE8qF4OADqwpgAovq5czGplFnuoMYmxFKAzu95dVMtXulHjiUU2QguB8fFC+cex+znnz4PLOsoon2/vXKizEv5LrH4Wmx7Pq7tiYygQ4tpRojE1H6I33kNi3MtT0Pf+e9/b0bhiMpsli5nhgVAVw9Ml904FOWjvRYBslpvvb+826fH6uLFXiVByHOy1Pc5c1Ll954a0g69wiHztfF7du+UhPlxfC6ly2aDGQGDizYDjOOwcYHzO8scziw3A0BSri04mzLp9OmDW0JWsDjjlgOd8OFObCY3k7U6gmIagdcLMV7G1xDcdpxpwrM7Ou8UQKmX8855ejMnDxtyT4Q2GnOlMuSDpzJpctw64GONyxE67V8NCZ2jsm04A2/ftV9+uVhJmqX1U6mdIlu7Kzqpm1FnVDYyHRpQJ8RgaoIfV1rrg1Uj7pSD7MYc1uH5W0SQ0kvM96WEUvp9UHmZz7TknUbFw3GYgT/l5qowd+eMqX93DZfxCf/c0DiknGAfLPmniREEiNSpbYe9+8+XXTGTHfAAwo/QumO1NNtNGYai+BeAIphZJ43vsuyfXC+w4SI3bbuzDSkqPP/w4q28BzALwgZV/6fmXmJTfql1rJs8PHvS57LrrrvL6q68TuH/4/gds+vPQ/Q/J8SefIA/0vV+OPfE4Gf/TOAJlVJBBBaTtemzHaigDPxwoe+69Jztjo4wkKnWhMzJY+YbrNWKy/GabN2bN9Z8nTpaOHTty/yO5HA2hkA8G4I7ymr/99hvB/+TJP5OJx/nAnoeR+tPYnwTGEOqx73PAvvLL5J85F/AmwCjAWahRq6aM/eFHzs0H733AAgEon/vRRx/Jjr12pAGIAgDokovnoh799Okz+CxUMateVoM167FHkFP23jvvsaoUvBwYl2+3Tz4ayOZYXw79kvXyhw39Urbv2UP++HMOjSRURYNRg2ehVPGmjbUz84D3Bki3HbqRyJj62zQWKoAHBCy/FlrYlN1S0dAKPQW8TwD6UqxRew2ZMXMGvQ1VDtwTaPcWvQWWxxnfuOsjO547DZUA96IhsLITVJllzu9kWrxCXHnm3qp49xwzW+LhRbadQqY4D8GoSZLfmXFnewNLmMZbCXh3oZCbMmMcY8JIZXNVBMrFd4iAujJ2fWWsOwWwZXhnIC3EqVbCBpacu+A1iOWyiu+mYMzmPkrNMEmRUc90ceb6dmWeYv2C6ZEB93JBXDvK+lXVR0H7DnSVRWYZ9/fqMPi5K+wcc2kMcnYWFVURAFujrKT4gseiGIPn+zyd2QgWbV5TiIXHMZrhEMMbUghFCCvIGFRL+LF67VSfnmBKMFOdiU2ZwebeFE3u8TACZXh13VKMpRteZry7LHADWUFq5smoWFfZnht7PtjZxBr4XOoalE4I932jITA6gQrVsqQ4phuGKg5FWUFRZfGNaY+6vWrVIRgPbV4mL2cmyLsKyZV6BMxd5QZIPAsGOBXKamOf5IHh17JzEc8KQ0wIagDAtH03QbMZRNEnlh5nzLqTDf7O+vusTjmqK3iSrRvPzuITTFvcKNfdrAcF8BZnu2IFAQQT2RiOo/H3HKuFQzhw1vAWDSvTiiYZ+MO8aU6CGn/cQ/4OZuTmZInHaSePn7G/nnRpMoyGXXBFFsVg1EORIeZ+gjy1EEdPjtNrPAPXOyBjr1pCNHMgwNTbfNDwyqrkuJG/aOFCGTxocFWJM94H4Rltu7RTVWZ5REU9q/vcwg8dzPuMlyCtMPUxvwXfx9pp+q6HUXluk+7fLN5fvYX6yVeA4d5K5ZV1V+r+0YpMn76/8jK/ALT4fo9e21OG52rymySAAfXtN98xnAMlGnUUajCi7jqBaM0aLJGIqfC/A2Di3mCn10IzubJyWbhoEStJ+Wf50mWCXhD111mbs8czsKKcYHLNuujfoL0vwGproyrvN+MViTLZl+SR7V0neVDVa616a/HcIewHrLeTXQvmLWDID5Pvq4ksWrSQXgMA8OVLlxOERhniYAxGQa2aNVNRheQhK6vGeYBXGF2VsQYoSYnne4UdzAtLUdatm2LzXeazksviZQxh8Zh5GBg4C9Vr1mDITM0aNTQMjXHmOr+cU+t/4vsE2+DD9z9k9a8GDRsS1FP+YW+wGpAm+Jb64LsoJ4l55xzVraPXunPUwv5Qix4VrkBg0IsuZbJg0UIaTpjD/ylwNxmcW6BSgLgkcK8EtJeajJWB7GIYRU4pxsmKDPTKElDjuHJUTn5kEfhGdkjVUqFUpFc8sHs7I5obawSeme7NGQTpe2ni0wsmoVNy/sK7lwIN0Rgr9ff4rqXAe5oyNySCzZQEYjBuShk+xXE75wlhVMEoMuYtgaFKDlEp70PF52REcWRrnZXHn3AbVmVcO0A7yhM2Wm/d5E6gcnLQWCgRlkAF0bmGfjjQI8jwKjKkNyMIVrd5AgRW6USTWW3VQgmsgPl0h6VKIdmhUM+G5xGY4rT42qxOcagkwEK/GdusjLsCcmbre8JgwdB1YMhxhPyFuJ/IZirKymLCOQfZuLLrDTKmBObMV5P87bYBHPAbucv5YwUHhu+Yi95i7bUOsgWtWIdR1uVWio/fTcaXdUB1BZ5YSJvTkGGcC5UDAE0VnAx4pmReiy9PcjCVAtV9koFiv4e2aYe73UuJenOuwHNUECOuYBjWwGo5y7iGipWtrJ/t5qJM1vfVj4MCBzCagGklHn1tfCNaOIniKf3PKbEoh1IFCquylJIgjUXVY2G1cbybsClLXpusdxtolJcOHIMucPCpSCwDi2rI2Op6QrR5jErJNz+Xftb8Gq9iAQVOzwJi9r2qheVoOIscv+tJegzpCYuZnpObX2F31W++1Jjhqvq06dxG1m6YhY/kiLXgGY7eHR9fMn5D6Kcbpm40OZnhoWKpe2pYC010NGFoL5YMSJ0wlRlmePoY1UuhZMKYEaMrhMtgLIg7RyM5hJNAJqBpGgAnYsFPOPlEst6quzLZ5HOre94M5BRKlZWOdLngBoTK2uCViXjEMILXWcd3vdZ9el5ZGb0TxpQkz2W6Y6pGpPs+4rREEsA8MvnmP/NxqijU9+QZhGyieM/C7Fz+Ri+we4/dt5noBjPU8Tz2M7Cyzqws41Xf0kbNcEHCh0m2a1U1TDVBtoVnsguxNSNUj5euVDyHFTzKKdTTPGbV4S2G7INxnD81rCVvybIwEIghSGaWsfSne+G4BZmcatezCpnrW73nfw3cI2iKoM5ZLV+Y+ApFFsF/lwPgqwHcfVL1TVQrRDCWY3Zd8cfZDBZ8fI+oWCoYBQ6gI5BeiVSrnD3TL0VrtkLIRwmmPneAQkx7HFZuOLFTXXhAWitnGkoYIcWx54SsMRDF9U+JgS4QgwByUOeHwg9EqT0U3yEe6qiQU3hH8YBYprcfAP5ZYnIToxKqZZRaSjW0rISi7TEF7sKmCO++9W5V6TXeB4lKaOChusUBZSZInGFSZlGBMgUAgaFlyUMsOIttOspLAFKAoOKHVQ3wM+qK0UugJRBE7aCnIp0vZ4/Ni6Kb2YSKMVMOxxSkGmtlSY9BviZwoxjJ+F5LDMWYovJNZSTp8s/etbJ1c9ngSWZ8CxZIcUbN9HSqF60/V5aj8o+ytZpAiGu1WYyVpbQ/kyHtHWutM2qMX/d4asxdrLzhwItAJBktoU5ykg1ZZQeEGCWGyjpHqjGRhQJlSah54O7gT5WYhk2kuTfPVek51p86mNSnWVUgX3OrjKF5AqHlvAMoXqfGXpbUaera1kkNdFVyMQbfgZonsSaD2gF32LPZs20veggZQ408EdGSfm23Z8nc/p66ziqznNHOejv4WfL95bKnlB4oyrhoGLnBE5MZfd/QME4VUcCkWkhcSo42TxwATUhS97lxsMe1xjV2vtMZTZWUyhhPPGHc+CqVb607Abyvne7pQDSTN+bRsPwTSqvqoeqMGVLRQEJuhsuDTJ5ZfXirwGPSKTMfI3HnJ0cRfE482YKnny1aslj+mP17rroMDPQxY8YQrCOW2pvGAbiD5UZTL3RdRW+KAw89kCx02KIJsDtuSrLazj7ezeV9xCc+d3rUkgBm6FpaZ/sxy9Rad9qli5cyadOBNA2gwPy6x6GI1UwbZYDLBGzau46vTGbAgKlZWxsisUhC+C964jSnxvREkDdoPFS9hjLgHCPuAWKBrHaWy+N6UPewGTShhrsvXs4YDsAd81K2XGTxosVMRFVj3wxie0c01gMr79WcataswT0Htr6Wd/muDgNJSQu+j00MATv0BAC724y2Lrhs4eIFDNWhZ8TzLBy422IGvrZqgXva7/EJyc276rMfLaOVXe3XJYuzVJjFyoB1AHpuqecYmoLKzhkDtimUhVn5O+WMgULt8mRU2H2KoLikkgwbgcLJXYGh1qj+XD/RWoxzVlQqGRtX8ak5hWMsRDoEJeIOK5uRHPg1i9IFUWXGnyvIaIBFRehhMsV5ptLzsoOrWREoGp3xHZLVbXGQmdIWutLQaroq67WjggxaIiclE9fWhFccE5W4lxwM+Roe9uHCsPh+cb+7AUPgbq3JfRNhe3rd4Ny8OCMRjR5n883d7fIgt4eyHDiVr1og2V5XBR2ZIQfPZOMzEJ1Co6LRWjC8KhhpXpM30y7GumuZTJ4ZVxYeh2//jnsvGnp8BqoHeuiEgVINyVAdCkXIJDcwTawSoowrvpO8CeamVgJeQWNij1Mst8XXRrkVmB5X2dr+3UCpG2vujXBllvaTJ+7pn2o0ZIrfy1KmfRINBRslQxpCboCW8ozJj5mQVMeHlmYz+sjCeCykhoamM4julTT2EW9lzLvLa9+LGdOcxbxzzKFKlr9DUtrmBVACwRo78dnWidNYcA1zyiSq65uUcKsPSYR8ksnpbGRyOJ4dGkQuo80LiXvnPAHBSxGNuCR/Ygy7EfvRKEvnx5NWA7DTrWGGq9c5t/nKwFQ2nq+HaXOwqvqgKVPrzm1yQBTvCGDJOUz73EI4knzIwqG4nTlH+vIAcloGNTskakxalaCYf+6GoiXBujzVuc1Eb+59fZ0D8/nJBwN5CfYJyv8iRhmx1ohrBgjDByEzSE6cM2cOO2njuk0abypHHHdEOkVeICoLRctAn+/ZkSNGyrbbbhtCBvPGZz5/yNhf8i1ZVaIP3/1Qeu/em8mozZpvyWZiyWjzPZvC20yGWfhYce0dM3iiszdji/zYkMFDZIstmzF+XZt9efgNXWvJ0+jyP0fw2Jq/+dqb0nPnXpxTwnZj8CFXR34/klVWkrwskHO+lMO/+57x6ghpcV1CI8B6GbDcZ7nIh+98IL136S0vv/CyHHDwAfLu2+9y7dAgEPH3/Z/qL38/8u/yxx9z5LtvvpWdeu/Eyjt77r2XLFu2VBo0amjzrcDdFzgP2q3pl+uvsjIZM2q0tNh2G3nphZdo1DEHxZqJUS5YPdKcfPhvO6fmQFOB1S4CrpUd/NUF7UXwsDrCpNQYS90nXRcUJIVm3BDhd9nJKz2KCJai0k+KJVIMxftm+iLnSYhPcgalsniqkoZFEtAVlUqMw/XnRKvRlaH/rjJQU2o2MuBO8ZiLPsi5yQpf9nlL4wkuLBe0jrUIJJKi0lCEnJFnN0k/c4UQlDynPQt8TKNR4W5zZs1rkFE+Bh0pq+jjFWQyQypYhiUAvO+/2BFVv5GopADK9KdZAlxoTpGYUf2eK7LcPIWQGSp+jidjUPx7+nhjTwkaM5elK9q8oeVIHuA0iz/FbTwxNe8Bi9rV16NiuFRJ8O5jMSIkb+/rnsxYrYqLGo1tMGYaK+wK1EkoBRsEsUisQlMT68RrEC+tkIaz6PVe012foW+c5ITFS5NlTZverjJjjRDZ6n47RmNuQLFKlO1iPVdWrtFKDioItSYldo6yc5dn6P3n8DSk9UnVbcxqCADaY2j9/fgkDxNJJJmz6TqXXoiP9/dEzmCwRaMBr+XzFWWXVwbBz8h2mTdIkyDNULLcC3ZUZKfMrPZ8zuhMgi/ZHmmTRJHh+6q4B328uURnA5F4joflZO9lQfS+I9RfXuF86pFTpi47+t7UKx+Gls52Yuyzhj5J9nncvBtZIvL10K/lj9lVVyayyZZNZPMtm2Z7B+uLhkn2LmGquWPVo+gGdnZG3O7X0J84N3ptLmTG91E6s+5DzCvfHHhPv8qucV3ww8gxTLicNWsWgeVmm23Gkn5gsj0OHYw7qqSgPvjs2bPZEXrs2LFy5PH/kI033Zj1+CnrjDRJZVND2BAY3W+++kZatW0l48eO570brttIGq2rHZhhHKADL8AjYrKBB5BP8NXQr5iM+utvv0mn7TrJay+9JvsdtJ/cefOdctSJRzGRFOWLF81fyEorqAozaeIkVlFBHPZa9evJRhttlJWKLS+XLz7/guE+rVq1YvdqlPlEUiyY6jXqrMEuxqjcgve4+7a7WZUGMf6omLNg0QJZf4MN5I/ff5eJ4yayMzSMhzlz/mRXY3ivG2/ehImjKPaAspPoYtyuQ1uWzUQ8+cabbiRr1luTrPvkCZNk/p/zObddunaRTz/5lMmeeBeEJy1duoxr8fILL7FbcrMtmskvP//C0pOoNvP0E0/L4Uf9jftq3I/jpFGDRvSWwEsAwwAJvWDSm2zemPXiX3v1Ndlxxx15GidOmCBt27eVO/rcIbvuvhuTUdeoU5uyAwmkOCs1a9Xk/kCC6SabbCK//fKrtGixDRNaO3XumLoejx45Slq1aS3PPvWMHPa3v8iyck0ef+GZ51nJBnIL79N8q+YMxUL5z/8qVIYbOCh9Z4D/L4A9qkdniFcFlP2ZRWBcGX7KA4Ws8kCmlCoq/uj2rwACVoNtL44lB9wDoqbLPT8JqmzDz0sqj8J34ru4Ii0aQ6XuExksZ8PSWIsWbCWx4knIhjrWJdcisVd5IRiBWal5SwrFY+acVazEM+L7MDG+1tKZ947TbcLR93FlitZUgrGSKuwhWKoyRAagvXvP7kxISUxSGG8yYDxm1kvFGcMZm7ik9/EwmzRfnkSYJXSV3MoBDAb3jXbMTElcyuYY6agK11lZX+cQA09gYrXOje+z73j8t96AoMnCftiMwoiLBFjDBolyoLh2GaDOmFx1X2ZNaPL2uKNiY4JWwrhzWbyjpbOE1gCJRqifEwOTCVAlr5vuQ6yZEveIi/TqInoaMrygVoZBeQOnCrDdyCC7n2JmszXxajwcb2Ev6DRmhqFX6VHjTmMqM5mif4sx8f47DRHKAJCOOxsb0zFCHXL3EEXZHeu/c1SYS5bjy5JB/R0Ua2e9E1x2uPGf6R79jXefZJ19RX5mFCnN5h4TJtjCXW5ueKxZrJ9eSp5l8eoVXa/FvamMusf6+wrb6LNIMpv3xMcb8RDyIHwdzXDmzijKVcW1/Lh3J8ba++7Kwiv0XOuOyGrgZ96Wclm4cJF88XHVJqu279JeY75T3o3lfVjYGc+qM8AZO6PjdFnkM2SgXk+Ghtvh454tJKuqBZCPXfa9G9fXvXrLZalUlxq5/e3kFZ4/dcpUGTNiDNn0bbbZhk2J6tevL5DltWppPXUALoTKoLY3gDvCZcaNGyfTZ06XM88/K4XBYd7JAMeco+DR/uyTz1hhDKUgu2/fnVVlUGMdn48GfCw77dyL5RdRmrF7j+4y4IMBJA7wncGfD2Ylk0EfD5Kdd+stTzz0OA2HgR8MlPad2suXg4dJt+7dCMR777aLvPf2u9Kpa2f5YdQY2a77dkEOlLOOO0pIdujYgXldiN1vsnkTQd32LbfaUv78cy5rsEOePP3403LUMUfJxx99LL167yTvvPW2dNuhO99hl9160xhs01ZrmAN4v/P2u7L7HrsRXMMwQelIGBLtOrRjYzAsX516a8oGm2zI3Qqjo8lmTQhm8a6fDfpMDjrkIMo6NIoCWAZIH/vjWFaXwQf16B958GG54JILqL/KEDpULjLy+xGy2aaNpVHDhnZuVsgff/whDRo05Lj32GsPMvAoyYg9gxKSqC2PqjOoSY/7dtquI8sYw0gZ9+NP0qFTR5k1fSY58xoM9ymTJk0ay09jx9HAiXoQP9tk002kbp26Mn/BPKm5Ri15pN8jcsxJR8uDfR+UE085SX6e+LOMGjFSunXv/t8B91KMZpEhLSXw4s8crKs4LkU7By1WyCqvAEQLKKQUUI3KLjcOT8TwH9pQovAKO7hCmEyR2arsvdOYgqxPBo93xWKSoMdarmoGC2C0xDzymRXsgyxzP86TV8oo5WmIxkdpRVZ56a50fSKDdbEqqrwMZOQY/cAURhY9ei/4Hn5/b9xS8gE2GtOf0XgpekMiq8eEE9Fs80EDB/HPqvggs7xDpw4snUXmMCrjgnHscRixQZEqKK2Aocrakg5tcBEkOXDheTOmV99Rt0hiek3pe9yxs8j6vSy6hffOdW/OQhb8TGs5P2N4TRkZsZwe6muQSviVVbMucgHEmOJNRzQHYuzl7SV8z2cMq9WGZ2tMzwzMksRxz8zz4yxYADSxuVJo3AMXvcoUD3+wxjkWM8pSd96CW6Eih8/kI7TfNtWNMBqPcfc39iom3hVV90XWXdllWQKJFkeaGHcPAwkVa/KytyCJPYQg7AcPBcmudGiu+0fBsCdwZ1V6HKRS9Fj3VNtceqssRinFiyfzBDkY1q015nPwO3Y++PWCMYLxeEKtryWNWOYJWFBxCu+xnITEuguZwtS5F6EX0eBwkWHx3wnmpspVZnCEM8fzFerrM4HXYlxjngMnMCVM2j70EAUT3UUyLDNYuHOzRDoPXeIArdSlG35e+CjJYADFQL5x7LaeeiDcxUPZABbx+6HfVYXI4z1YInL77VIyqBunmWGhZ0IJpTToXAhoLkTEDGrKLEsAd9nmyYB5WeW60/e0Gw4a1uYemSyUIxN0vG+1Mhnw7gCpV7ceu5IiTAaMO9h3xLrj44w7QDuYeTQtmojSjyNGyGlnn5aYeZfHLofSepeje/EyljbcbffdCJbbdWzPKmbdenTjM34YozXKUZEFgLVjp44EqwDAvffYRT76YIDssNOOLEW4zwH7SL++/eSk00+UcWPHk6HGzOKc/TLxF2nfoT1BP0AnZBTG2aVrZ6lZq5YsXrxIJoybwDOC5yF8Z6vmW5HhRsgIShhi3KyUUl7O+u8nnnKiTJ48WdbfcAN57eVXpfcevWXC+IksvvDZwE/ZsAgJ0HiXt954iyEqeB94FSBTJ4yfQN04cfwE1kSfOWumbN2yBd/7l0m/sALN3D/nSePGm8k7b73DcpYw1r7/bjjXYcniJTJ12hRp3ry5jBo5ikZNn5v7yAWXXiAvv/iyHHz4ISqOlq2Q7776TrbZdht2mUUddhg6KCsJI6lj507y6kuvyAEHH0iPAKoBYcwoPbnxZhvL8OHDyeJjHod8MZT19od/M5zJrls0aya/Tv6Fc4a5gfcApTQRuoMPynki0RyfplugDr7K0Ttvu1NOPuNk6Xt7XznxnyfJj6N/pFekfbt2/z1wz4n+WDZtNY53pUC9+F0HnasC7uF7JUG7o7qQIe1fieBNV9IldR5eRtDorJcrsFW9T1R0FbwKgZ0raQSUAqC5yVeZW8qYKf5sVeNMtw3PrDQcJ4yhMk9LfH5uzgKjUArCRyNnZeuZYxOdLY61uVc2dxZOkwO3lexdXAPwjvCYqgyRQfxd8223DpxX3MgxkTLr9ujNXmDFx/J4+KaD39LrruAvVdzJDkBiSp3hdUOIGKlSQ9IbNukk6zPzVmIchwNpgFZ/B4+xJsiyhk6pdXmKTc1XV4iKLr5zPDsOKjkwZ/PNuFNSUoEJWS6rOKLVe4zl9rAVL5mH17LInuwM6VxGTwQZO6/mYvc1xKlAKTDJABQcQ2cTYO8AACAASURBVK6ijI5Nk6/N5R9CV7LymuG5mthhLLUmcdLYwn9WcaRYSSOKOZui3M5XbBwJBOsHYCuMyjG0k+zZWDsHWTq/ljNBr0ToRu3n3jwraixnM0pDpboaQM5+ukGdgDvnK6u05AMncA/bz4kh33ex9FrcH2TErfQavCkIgwJgKpIEuL+HtCSZkfRKFJhqQTJRl+uIsDKuRmJ+o8GXmi2lUoi2Oh7aGICrGkqaL+AGt58B/ZnlCngyX9R3XvHJDMCsOpO+qRs6nGfHymGjTB43SSaPq7qytxtuvCGBmM5PyHcJcWxqrOqH+9GMczdki7KADcks0d3XT5l3i3dPPQBiCUgPrQyIwMaQGdQ2ISGMBaCzfr360rRpUzZKYlfRVNrWx1xOxh2gHf9DnDsA8YGHHiQNGq4TDHY7X4UmiW6gq2wzr4GypsnrhnCcNevU4TkDWGXnTh5ClTd6vs1zY9/D/oZHqnr1GmpT4z+G7iE2fxnB82+//sbGSDVqqiGCsBiEn3ilp3SGykUWL1lMT4OvY4rJrlYmixYvZJJq1Om8Dt7JRLhqPwh4d3AfnDU33OG5QDKoNn7zhn/CUCN0L0VH4cyIK6ORAWDsBhS+j3uCbFuz7pqcm8VLfbwac4/xIESobh14vdVzindCsqoP0pPw8Xvtw7BcFi21UphuKpeXy6IFi1j+cuniZawj7wTg/PnzUtnO5PEy+RdJQq5YdV03dnrGe69QCYLQqf88VKYSBrcSzLPSH68USMbnVFIFptTNIxArBfq8BFs4pnnQ65vJnu+gNB2CENRY6v5xTJUB9vQ9f8ZKylA601YE9Qp0slbrFTRvAlMmRCrxahTvwfuGCiCpNFYQqBXeMbGpGYhL8xbYsSKzmVzfrtyTkM6Ejr9neqYJn6Roit8Jc+pANNL7big4iCoC96j84rMheGGJV9Vn3fXWk+17bZ+Ed66Wicfex7JUiMNNaxCa0ATG1n+fQI/Pja895s4EoM9D8drc+wUln/xiMUQusM3OgqYKKQUXdxaqoILPwxU8vtqfC6Fdna3L856hzEizuNfwbpnrX3+Yyiwa+xa9WF7rOgNfyjBmBrxVazFw71VjaAB4PwL3dNg1DhIpI0KVGD8DbD+fOkEuV0VpypTJlz6npkSLcjGdfUXLpqdCyIzXiPdEU2OnYRw4KIsAWs9O/hNt3IrA3RICTY1B8fNFvdOlgXVtnqT39URjnxMH0KmKhGltI4j1Xiwfp2Eevj4OSAm8MVehZGkC9W5EpCRpBaKau4OP/b8ZSbxnkHH4N8t6shxpBtwdIPL31hCMcxcTfw1CB75HkybtP39/rS2e9VTIzp91Sc2GmWOZsx4DNifeSIr3Uy+Syym9p+4nMtZWRSplTcfkXJt47ksaStbIq7gxbJvgOA8fNrxK493bdmon66yztq4V5Burm/jM+D5XycP9ELw1VDlGvvg6+VoTg5obEpfpHnLPZMbgq4FVDJe1KiYMrdM7pjKGBtwBMK+/+jo55eRT2DkUjLuHyBT1A+LQkZyKUBkAdzQEQhWau+6/K+VUOXDLG08xR8G9McFj5esSK4hhxL6uxt5qJoOHCWeJ6Ukmuk3C6mEAre68Nl2uEiQRFMkzWokXMDPCNImfZnbEDm78hP0eu1/jx1xayoDMC5UsVfs+wilhbHh+RBEP6H0CqcSNUOi0TfvGK6fphkpr4SSLkzhG0qgzyvpIGGCnF83yKvhEzGEsvmDnUZdMnxOxoyexYqZZ7hLkhXU0x/PYm4AAvlgOMid1VgFN7NqcBZVca6sPa6LqKILS3F38eS58KwGQ/p0iEPPDzSnzcldF4yOGyxSAu38vN97AGFf6xsmaNMgT7lsZ4K8UiLti0iVPj4z3cSUWf5aBnYrSuMI8BaBfGXCvAMYLnpY4/pUB98gEpFjDMETjJhMI8HsVGbWgk9O8VJiTIkCJMZIBIKT9EVgr/yqsdcTrVWWIzA49d2BST6xOkkRNwRvAsVmpPp8vnBkXos5OxDOZ5iYYvb5HMkFRCZtt4JDnkuRIloxZUVTEWFuVxkUg7aqATIzVE4/nVYW0rroC9yzGnXeMoTGFNUsGmN0wlwBo4QqMezWB75VyojKJpKZRUAkMpbJ8BDhem72MjE/OqCyUdXS222U1zhTALMt2GuiAUs2FfYTEwby/z0V+YCYd+Dri9th7My60uVMsYZjd0Y2rlYP3fB6TryHmgN8vgnZjfAkEw37JHb9QtjDCA7NHUu39uOaeZMiwqxXW5CSV7TSwYQZTmms7w86eJRkeDWGOXw0hAvManqAK4G41no2Nr1ENzKQycfyf13xPcV+2700tU3ezCobHXJuh7eFwgUnImGEY5jZboUqUhh5l4BpfBYMcG3dxZS0cRitwGOB0dt7CthIw8Q3PNAXdx1hX3Z/5Ci36PC3JCG/YgDc/XH0lv4orY8iMMpnaBMvlVPIquAwr6P6ow1RHeEEJA7AOXinzLTiNU6NldD3Mzcvw5RKAo/HIUCc/SyJ39Lmd4R2Iad9hhx3k0EMPlU033ZTVZQiwysoYKoPkSQD2CRMmyNChQ2XIkCHsEIokyN679parrr2KM+TN2lyWOQiM0+fvl3aaG/s5veAGiwJLfFKoEPRFCgEzeWiVrxyaEOha+V/VtS7bTRVboriHMTmpSDnoxoHLI4LkrBhF7l1C2dxElLk9ZYUN9MxmeVB+NPy8eN11hh6WlcnSZUtpfC9ZupSny70fji1JngR2grtlRRbq6DorAnd9/yxszOc+q4KVJbTjOlbkKremenQQuXckeLQCOePbOfXCsK7n3oMEZSkV/1uyNdYmVpUpBeIiKIqTXgEY+WRUYqkXz24pNikTeyVOehHQrQS4uyLNKVS7ZWIlopHhVnslce4+mgQcDTjHf1c2N7mfu8uKEjgD38W5dABT6rmulEo9L2dZhvfNDrk+s7Jx87qCVezKjnsvsKxxjourFcF6BPGZt0IrOkQB5WP3e0XLWa1Wf6GKe6NoAPlzcusfw4iKsb8lLN9SumbkyJEyasSoUr/6j36GxCHEtft6u0GZmr4YR8j3C9rcWSY+FIIIitaEsc6bfpJTyCSyzymFmZXjcuOsuOf4TFPWVKYEvxlw930RPRf8WQob0MGn8AwDR1r+XBeT8cTBRY49oY0rtCpLBO7xvZJiDXvVGR1+N9WhtmlLISQqQFM4gZl5Oblnk5dAvCcOGCJysEvFTNBuIYnG3MZQDJ+jdH/MjinJZYyN9z0dg4+z0ofe2MSVSJIHUTnmLChjWj2umgrbmDZnnUyJ6NfcUMpv38pYd2euCdotOdoNSR2j1bM34yUBocLpcJlQMQxHmTC168CGxz1ke8tc676XFWQERi6tX9bjgO8Z8izS2XBLwdhY7htjuRBC4HXB8d5wxXuoBc5bjH9PRmKOyNFDp+O06vahMRqriQS9o41yPOMhmzAkayfPDPdO1r+A7H+KsXcDSxn4qF8V9GdlOF2H8L7W6dj3Khk+xveHNbb50QRf3U9IHPxqyFf/kdwr9SWEzLRgyIznKWUaoSJJoHdIOsJlS2Dpk3fFWFE3xDMeP8tJ8c6hkXVP8xcqk0UvPRJMTz7uZHayREgJwKKDdf/Tx4gyl/ify2hvyoTwFrzDPvvtI2uusab8+suvvA/WtOkWTeWwvx3G0BuT5rkk5MAHVpjORHhZSAlEGEPybPVyoZSmTDjHtEkyAejNoNQUyqSC64qIpbK5cw+BjSIrGqZ3CDiC+qHQTb2oj3yPJt3iFctgDFh5XZxLGNWL5i2k/ECBhwVLNP+MQDqGLunL6P9Rf3gAmzdl0pXPv7PlFiV8aLk8RgTh+ljKF8w4s5fQKGq5kjSUjuhabsSPv48aqjrnavRY7hkM7zKrNGX5ZhgZZA2NsFUC90qAeE7ZRVCVzOPKz3RJlr3E6SwqVILOkm6t0s8qAro4WS68TH/lBYHfLiiB4hMiAC71HN2jFSeveAD8cFe8fwaUY/1Ovy5aueln0SVkP4wAOL2WN2UqloorGEMJgBsILHaorOy94xhLvl8KScizOrm5cSPH1JbfJ1P6mQGSU+LZZKQpdSZDz2oAb4VYwty4C0uHygBgV6rqszXi2rdpnjOUisA9DkE7rJUQoG502Lnz8IIYoYK/Q3GM/WGsjBo1isqhW7duLCu11dZbZaFWSfFlb8kxgSUmA6fr5eMkU5ycfln8KeIJP/rwIyYrpXUz9jO+Q2bUqWBENDA+jOlzl6QBMwfuuG7OH3/I+HHjpUmTJtKgYQN+R1382mXT4xD92RSsFi6j6tri8l1IJhenQiS08kZ8ooe28CTzWq1VkWqwWyMnym9PQvUE89i3IVRjwnXTpk2XyT9Plm1bbcNyYzZJGU9ria0+1/48P49F4wjfn78Arb7r6VyE8Ay28NY6kUknq5JVd7v+l/+4CM9EeaZYHDjGxD0qJWM6vQwmK9DE5m9BtiR1Yc9PMfumYHGrBEpR37t8BStcoGxc5y6drIQmVzeV0Usu9CD3fO/qPvD3NeaKhpcZClImP/30E/dV5+26aHw7aikbg4h3okve9iLzEeKaJgssY9cyksIMawPvYFlRpm/7HbanIUBQDwBiVYl8JfCMN197Q/bZf19ahmyUFBS/x7jjek+AVkClIMLDC4qGtZ9X/ukGrv1J9t7MDNZFp1fFeg6454ZbQQ2SCWzONKGqRKK0Q8hMg6yrqq6whsSlvR/nOhBtythmsFzfLwP32jAtw2tuDGtSv65RDm8U9lG2ffXEXHrhpfLt198yNMZjqR2w+7xGgMswJBh8y5eTaYc+wXWdO3eWZs2asTQi7oNrYt33Zls1k6OOPcpitfXkeGfrokGvv0u0VUZ2GWDXfCiAR+9fEbxpFsZHAOrksoNJIzvYh6LkamsuhwuSLEwnuJ6M4HD96/glfce9YLa+EQukVTVPLUJIvD493qdWjZoye+ZsQVOptdZZS2rXrE3P9OJli9SoT+FwWY6OA3cFy17SNoQr0q4OzeISyWHza57NjP9VbKo5LMq6Y2yQI+znAbbcEpZTHpV5E5KRGeQxm6ohxI1eHgX3bhyxBO8q67iXAO4JsBl9n9bSTZVKwH5xzTkF4dqVgeHk6ghgc1XA0RW37faKTHMhSdXvVxLwO5sSWfOC+z4y2aVAO4Us6u2aIPKDHefFlbUrGzVWMpbSBa6D0FJsIac0hBWUmvcKDHdYiHhPtwi5QVdRDrL4nNx8hHAaFy4OBCuT/M40Rdbe/x4Thor7iPfLVVLwih0KRTA1DoYiy6KH2NysYV9CyA4bOkxmTJ9RJUoKrtXee+6S926ENVY214yMhMB1xYp71Gu4q0BW4Br3npL15XLR+RfJxZdeJPWNwZk2daqccsIp8vzLz0uNmjVzSsuFc1JADJNR4O57OHaUjAoKk4vyaDded6PcePONfvQygV+U/AzP9eQzBTBLVyzj/uXz3V/oLmsIseXL5YnHnmAFAJQRw/N9P6RKLHTpaz5AZEQSiHXF7GeFz9KxvPXmW2y6AfDuMsk7gibTyV3J5uJ2l6yDPX9hV1S+cTxU5tTjT5GrbryKZc9suyawxQojDMXQTUjvQ0o6dJo2ulREBn6EknA7mdLVGHD3ZjAEpAyJXipL/Lw4I56MsTgn9nfdcwqCvHsjgK0zZw4eFDilN0nzThngssjkfZwrgHLKQ1NSDOOgIWAGR0i4Pf2E0+WufncbgM4Y5iw/wjZXLhTGXNY8B/osDRHTZDsH/4itPu3k0+TO+++SpcuXZjknxrYzTwD3IGjPgHH2xsaUMXnSDB2rNkSoZSz4jBkz5PGHH5dzLzg3hYPoHjEWz4gFsLLnn32+3Hbnbera97AgGmHeyVnfQEG/5QTkQgwUqer5sOZGXnUmhT/onCUjx40pY949HILQxhIXddZU2X8z7GtWuqiKD0A74t397PvZ9bnRvJQ8YVPhuQbek+5h0StFjTTeC18gMPJQNa5vMGj8Wq/4Qx24giUGjz3yWHZHdbbdGffItqtoUZns/wMoX7RoEe+88cYby2GHKauOe1HXrlhBYI/wGlShQd13VIu59MrLaKClMKCwx2LFHZxNvrsdBaxZMt6g91K4VMa2ciVdrMBItFKsLj8Uf7jnzlnzDGO460jlrDEEKYnfJGYE7mYQJN0bvBrRGIkkke9Rwunq+n70WkoZjeoJYyfKuhs0ktp112Doiywtl2o1FTjrGVV9EKwZ9ewlQR0Env1Vc2BMhwS9mkJYWLDBYvDdaydq4LuuToRT0O9J35mh7e/mZIdiO9W1mlxri2ONxrgWqwvcc2A97YoSx3U1Qbtv6nQ2QghHpcDZ7h3B1moJDN8YblikNcqEViaM9LDRUCiATTcesk1UCC3x+3r5tYKYyA5QllDqz0jvbGOMP3chlNvIzibEA2x2UFIEqzU5elFlhkYRuEcQHW9fBOnF36X3MYGva1iIowxfchDthy7ORwKvbvhFj0/uwfZuhXhoXT/ruqcvr59wHz7DDnZVhsgAtINZarTeurnViXsec+leFmf5dHwZMxT3hN+IrLN3bLP3wWvcc+fdsm3LltJ7l53Tq+J5/77uRjn7vLPp7q2g0CyeTpVd1iCIwiS5zDPFpHjDmVmbTmfHIlgPiWQZS5qZkVofXeNsk8LwSKFgjD7b/1nZotkW0rlL51zIVRYSkbk3CeoDg5IMIDtrUcnjOrBpF112EYG7+015DpyNYrhGqMxjoCrJsmg0U1mqse6hQVjHU084Ra64/kpZ14C7HULuS/WuZI3f1PvgNcCNVUulGMtYrgzd9/5y+F+C0rUY9BQGouFRcYwJGBWSwotiA09PoVIhrEzjSnVcDu6TEoeRwBrJXinIy2QaCWEAgvXjEZIFpUr0qUZ18uZY/DV+d8aJp8sd99+Z5LMfWSwjGar0clGQZIYDFSLd6wrmNRRJXekA7meccobcfNctSdnjLgyTQb5FAu6h224QHQrONUbcP2r4ZvkFalgjP8IoCRpUWcy0GlR63hTA2O8Cg+7XU2ylsLPs9OYM+yRHPHzGQGkgAFz8RZnjCaoOeNXY1fBOj7VXY6CcpfEGD6q6+u5NtmgiTZo2yekjzpbnIpgcLMX8RsLKSYf0fsnpFDv7KnDzSkHU795A2MIodG9bzL+IzJg+XR554BEZOHBgarQEcAW2vMi46xplwB2gHaDcP4iL33///SlnANzxgZwAsIfXD3XEERsPbxAqj+2939458tHXOupeeorYRE33jibUFnNcjCzRCdPzlBLKNdm8vFqeBHJ9rJGDgfZjZ2tPkDaCxw+mJ6CawRdb1qjsqZhbpfvQCZcs2TM70VoqFq+Eak1MkC8XmTx2EuvHA6yvWLJCZk6bKetvsn4KQ1XmujAPNNo8MdkcMsGj4+eX41yxgqFMOJMoS7mi2gpZunxJwgh6WvU/x0zJS17Ag+zfkYhQpzETpZKRXG5RMTFVY/PdI7Jy4B6Aclqq0r6S0kKzoAGUPdYb5MB54Z6lgHvcLqliRVHDrOzfATBkAKNy4K6DzDPdEdzGw1LhfYJFaUeDt0vGQHSnM4NeB557bx9vwTWYe64nL6XYysC0u2RfjTnyA+SgXFkyBQgaAmBxpx6zWQipUVmarWu8TxQumfGXxWFWutYxVKKoaAoMXs5/V0SgpeY2ip7ifg4JoXgPxCG+9XrVhcg032Zr2dpLP4a1zVhJMxxd6VoiW7Qt4py5AHSh78oLwo2Z9mUiR/39KLmv3/3sYOdgGWs7d85cjdGsVVMAhLfrth0ZHtT/RWtnxOfde09fWbPOmnLUcUdzf95zx92soLDfAfvx36+/+jrLoKGRCmrbH3fi8fLF4C9Ys/cGMO7l5fLwgw/LvLnz5MxzzuR3+t3fjzV2/3aEdq37+IOPOQY0zHjxxRfljLPPkHvvvlfqrbWW/OOYf5AJv+v2u+hS3mufvXgPjLdps6YK3O0M+b5DHd4H7n1ADvvrYQwNQoOMV158Rc4+7xypV68uv//8s89L+/btySL3f7K/XHz5xVK7Vm0Z8sUQsvmH/uVQ1tzt1LmTPPX4UwKm9MzzziJ4f+rRJ2X5shVy9LFHyZzf58hD/R6Sjl06Ss0aNcmUwTjrsX0Pef6551lTGaXgBn40kEaSe9vg7XDgrnJB5YNxK/LKCy/LppttSqZ2ypSpcsCB+9MdPGL4CEE8MDop4rPXvnvJay+/TkDRY4cesvEmG0vjpk3k558ny5DBQ6Vl621l4ICBcvRxx0htNIUxDwzmAECi7519pW2HdrLLrr1l/vwFcu/dfdnKG+Me/Nlg1jo+54JzZMSIkayZjPk89sRjc+PlqMuEDWke6PuAdO3Wld0CkSA2ffo0NkXBOUJDEXRyxNrPnTtPqtUok169e8mwIV+SWQKAmvLrb7LXvnvz3b758msm9KG2Md4P5/D2+29n/ekH7r5fbrz931TGI4ePlP6PPS2nn3cGS9cNGzyUnoxZM2exIc3fj9R95oaBT/LoUaNlzMgx7Ho4beo0ee/t9+Smu27mnP886WcZ8d1wtiL/5MOBctwJx6mr28rM6nksl3nz5wvasnfZrrN8PuhzOfivh9AQQBfHTz76RM6/5Hx2Snzt5dfkmhuvlc8Gfcp5veCyC6jk582bL088/Ljsu/++8umgT9nQpseO2/MMPtD3frnhlhsIwgYN/JShMxdcfAHrUWO/TJo4UY446giV8GVl8vADD9EDhZrhNWrU5H7Ax8G2qwIl+LNGZJQhiX1UBpGhMlaRxllQB4GZDldLEOdt9IjRq6FpVu+STj06US7FxG73KOqreoWU/P34HtHbYuFb/A6rBboBmq+cQ2+PG1HJuFXPnhulAEzwxLzU/yU2IHr99ddTfHsMlSFAtP+5TMaZx/4HII/6+6CDDiJwh7zA++IMIJQG1zpwRyWan3/+WUaNHiWXXnmpselqjLqs5z2N1GFoRnm5NfwJCcwV8EDG4kYPES9jbHxFAyfOtgN592AqJjMwbhfqkVPCoISa1bUqeIjd4HKSVOdL39cNbS0XW02WlyMPZYXUql5TFsxdKD9PmMzKPvhO7TVrs+gD1sxJv2BucL64i0wHZ8UhrNykGTW4Dud58oSfpW69OtJo/UaydMlSnZ9q6sHUnKlqLFTgeUmxD4AaTrGCjGGlUM5WiULVALkcCfOguW5zY3q1gHuFWa/s/K2Ebc8xuuE6DqhEmMaqjnhlgG9l36sAIiMwN8GVY/NXE7hXOpZo+PgGsTCZxN4Hhj0TrBkjXzQQ0vsFQMo5ZPJVjjTWS0uA7DhHK/Ne6NpkH69gEEN9Ikj3v/s3iv9OBlOwQFXYhkRKA9VuPESDIM6Pqk1zm4Z5LrLnucNqN1BmK5Mu8RofIw+7lLGKTFWFyDRar5H02LGHCo0SsXy6XCFD3ZSUzrutbQg9oLAMTLcrLo9LJSO2eLGcfspp0u+RfskQVSGRbQ+AbLA7Rx97NH9+/dXXyyWXX0IBgvbcL7/0spx57pkUcr/9MkU++Wig/O3Iv8u3X38j33/3vRxx1JFs53zBeRfI4089zhufe9a5cusdffh3uNJvvflWueb6a/hYxHi/9PyLcurpp8qPP/4ob7/xtvzr7DMZc3/0P46SF159gc8FUDv97DMoYAFk0D0QYByfZ/o/kzHuCUxluxXdAvGd/Q/en++BuGLUN96x144yedJk+ff1/5Z77r+Hc4LGHa3atKLhgAFec8U1BKtk3K2JylWXXSVX33g1wcysGbPkyUeflLPPPYt75Juvv2HTEHTXQ7lQKGB00vvw/Q/kgksu5D2efOwJOeIfR2jCbZkwTOnK668kwOT6MoxFI/A9LGvvfZRhe+P1N6T7Dj3kg3fflwMOOoDsHhT78888L8ccf4xMnDBJhg0Zmhj3xcuWyBknnS6333c72akpv02VwYM+l0P/epjGS1qoB17+4w8/ZmjTAQcdyHEi+RqJhz16bs/wgisuvkK6bNdFdt8HHQOFIHOf/fdhR0FuoRTfr1vqzdfflFq1a8muu+/KuXn04Udl5947k6VC45lhQ7+U3rv1lj/m/CHLli7l+AYNGCRHHX8U7/XGK29Il25duGYwKi6/5nIqRjCPF51zkTzU/2GekSsuuFyuvPGqxCxee+k1csKpJ8gGG20gzz/9vBx6+KEc79fDvqZRVZTRf/wxR265/ma5/tYbOMfTpkyVC8+6UB54qp8sXLBQLjvvMrn57pu5XtN+nSrffvWt7LPvPipzWMlJPYa333K7HHfScYxR/h37/KZb5arrruSzzzj5DNnvwP1ktz12k9deeU323m8fMoVXXXqVXMb3KpO7brtLjj3uWBo6uOcxRxwt9/TrSzb3vDPPlRtuvkFLVIrIhedcIL133UX22HN3ekD63feAHPrXQ2WdBg3kw/c+kEbrNpK27drqvD/0qBz+98NZ2zt5roIOcle8618jmBOxBuCuniqVjmSmkRTnGcOpg7Iy799++U2Vhcysvc7a0rpT64x5Nc+O2odZrfOkQ4OOStVwTHc7qMUlDDVhVSeN348fXJdyV0xtOmOqerVMJowfL79N/I3G+X333ZdCZZxtp/Fp/3PG22Pa8R0HpS7nwbiff/753DtYb01mXE6DGvIYoTLoCgoyZfTo0dKpayc2I6rwSQ3WVljNbwOkKyzUIipxJ9gCIMzfz5hf4m0NEHRCgd7AHAD1LtPWHTneyDpCc/cUcKGfxahr/atuJGYEkwoZjoEesqyz8jID7riiTq06lOujvxvFbq+Q3TVq1WCtdn9+DksZOZnx3L63shKxGhpcLrVrrcF8js22aCxLVyxlsyaU96y5Zk09L5Y7AMPWK01lU2G7x8OXzLhMCcIWfuVeDDbl80RyJxjVRZxkDtdkpaEyMVu/4nbJ/8RRYwnwHhnuogCNwH1lYLwycLWqYeX2UimmuGiVFBjaxC54kcyBhQAAIABJREFUGEBkST3EpJKNmTZjYNhTFrWxVBF4FcdaBK35jReudhYti4YK+8a4oULJxpUZS8lVa4AxJ+AMXEYjqCgAXTAV10bLfOVt78gY43r/vR/4UsDd75s8OCH+vuhN8bGk+/gpLgB3t8r9nvhzxrQZBO5V8QGr0r1nD6lbt04KL4g8hB94TA+TmDzkxcIVU0msdCYLreRtkIhxhLXvH7ADAO73PXR/ttMT2aKGGRTFwoULyIpD+L360qty8223MJYQblqw1Weep8B9+pQZ8uH7H5LFvOuOuxgL3rJ1K1m6ZAnZWHTCA4N1wTkXyE19buYwoIQAaK4FcC8rozJ67pnn5NTTTpX+T/UnAO+6XVc2lvj222/ZtW/cuJ/I5p9xzr8oHKf+OoWs9WGHH0YQ9lz/5/i9Tl065Rh3X28AxJEjRsgRRx/BZ/4++w/5ZMBAOejQg6gcwaiut/56BN1o442ybJtvvjmX5OrLr5azzz+bzDCeDXfslZdeKVffeA1DHcBoPv7wE3LOuWcT2Hz/7Xdk16+45srEmEOww+BD8tqPY34gk3/6maeT1a8MuLub9dorryUDu8lmmyTDAGOBBwCegu7du7OjX9166mKfNGESW44fdvhfWBkCnQLff/t92X3v3bm+SBa+9/a+cvW/df6Td6e8XD79+FO+z/4H7U/pgY6LM6ZNF5QphZFy1SVXyqF/O4wVP+D5+OCdD2Tzpk1ly62aZXXMTSlhXdAWHBUxmrfQhmIwlrDG/zjmKDKHfe+4R6675ToNfSgTefKRp6Rlq5bSvkM7Pv/32bO53/Az7Msdd9pRQ7OqIbzon3JXv7u4/gDql157qSlOkeuuuE6OO/k42WDDDeSBex6gcQODo1Xb1rYm2ZkAQEJiIRj5XfbYNcWzn3XymXLrvX2YcInY7Z123ZlgatniZXL/3fexbF9074NBve2W2+RCM84ALM467Uy59U4YrOVy1OFHyc133CIbrL9+JkKwvy67Wi6++hKyjf88/p/y0GMP8d0hH084+ni58947WWXkovMukmtvvE6qW++GC8+9UE457VTZvOnmZPzQybF1u9bSdMumcuoxp5LFX6veWmqMvvkOE2A330L3dAy1SgnsRgwoNMryV/COrO7ksQ0AJqwYBOCu5EKSl5ZfAmNnyGdDqkJU8h6t2reStRtoRRWykAZmYodifZgBD3dVefiFg70UrmcVdKxGP/Z2+nqmqC1EyXVUnuD59INPZdONN+WZPv3003OMOxOYreFPDJuBHIC8cyAf9R9KRz755JME7UXdj70Pth3/Q+lIEBxIQD/ymCP10lBIAGuhpVm1CIFXzUolNX2adDIzI9Yxgc+Re7ItJCMWc/N7apJ+llNUXHA38jLAnpc3OQI3H3QTzkj+O9y/lkDN1bbOuCk4s1zIuuMXT/V7kl4oEBvrNFxHFi3JQpN8weMaxL0cjUJ3TeP3aFA1ecIkabBeA6lWs7os+nOhVK9VXequXY95H5obZWE4ySDKyulw7Cn5vJyebE38RgKqx9spbYMz5jCVxiTlpFWnsnvz7JUC7s42RlC90hMZQXs6QD5NKjAz91rltHxxUeMzi8xpKWut1BhXh5nPu1DCXSKTG0Clg4PKnlcB7JtQzr1PqDpRAbxH6ty/ZGPRShfZHLoATXg0lAOMbHu6zh1alTDxEbRHRiNdvrKGT4UJccY9WukuwBy0KnDPZ/T7/OWMtcJ44+FLzHMYWwT8aR8HsF5qbyVDQETmzZ8nw4ZUXUJq+04dpEnTxgacgqawheM+dankzSoKSpIKTKWYHa78PlC2HuUU82FXJxxzvNxx9x1ZsmXowIckuBkzZ5JFR9jJVlttJddf+/+Iew9oq6pka7guQcliIKgEA0EMqCgq5oQ5a2u3thlQgmIgKShgQkUUTCAi5py6VVTE3OpTMAsKIlEBs4BKhvuNOatq7dr7nqvdv4zxn34+4N5z9tl7hVqzZs2qukb69u9LY4OyZ/968t9yYe8LmDC4YN4Cee2VV8m4QyN/7PHHSqvWrQ3QWNUZKZO+vfrKdTdcx+dduGgRgfvVQ67itH//7ffyxONPELjfMfIOab/rLrLDjjtoFMLsBxj3Z595Vnpe3JPPOv+b+Wx8BR03ntOlMpCypNH0yFNZOZlddNrbboe2vO4vP/0ir7/6hpxw4vGy9Pel8tSTT1Eigc9D1gDQDm0t5uCKgRlwx78xRoMvHyyDr7mCYOanH36U+51xL6tC4P72W29L565d0r0gyvDSi+OZW7DNtlvLk489SckIDn2Ahu5dusnAawayDbZbR1YOKasiAy4ZIMeecKw0btzYlkSZrF+/vlSrXk1++fkXOgGffPQJ7//v//g7mWwA95NOPokc2YyvvpKJ706SvfYFa65rpXrVatKgUUNjbrIKRRhTXPPIY48kozXti6mMKKApGMZ58KWD5dyeXSlBgb6awH2zzQTVLrxRDr/Aojjjn3fg3srwRZncdvNt0v387jJnzlxGWnr27pmig3fedqfsvd8+slUbLQWIyi6Q1Oy4046UaMExYzJp1SrSvUt3uXn0LbwugfuVCtzxv6suv4qMO6QmmK/PJ3/BeYG06Kprr+LYJZsj5fLu2/+n1ZX26KA5HFIuAO43jrxJPv3oU5n51QzpsOfuqXY5moE1bNAgNTXC80IyMWb0GLmw94X2rFXk0t6XyNXXXc1rdj69s9x1H0C5bm2v6IHozYArL+Pe6H52Nxl11yiLnImcfdpZcuuoW/ns/XpdIkOuu0aqVqvK7+17UR/pN+ASqQ9AW6WMwB2OCSRj55zWRfpc1kdq1qjFuQAAQB4N5E0Zts2TJgpUrD68SUxc88sE5IRfXUqSB+4810P0dMG8b2XqlLUjmUHnz/a7t0/7KQF3s3/Z2ZTHF342J6bYGWYytVb9KVQXS45YIQqrmCV74Vvee+1dabNVG8ox/vnPf1L6guRUB+zOtuNnfs7BKcZ6dPlMPLcAsp966inZeOONK0AJkDe//PILI03z5s1jBHLh4oWMJPEUqApphkJXT3zWHFutQOTOjkdSMr5K8yiyfiCGhO2NuhfUCaA5tnrkOUxjmnZ3fnSszYoxCdXrntsIpnMsdmHOMKGvoTzUyWTVOdLN8Q+rN+gnEAmCNGz1mlVyz6h7ZNNmm1Imuu1228rGm2zMZ61erRqle3jpOWO6fPtSfb6s/n/2vIhaVJHly1bIpHcmytbbb8Pnq7dhXQXrBNMek3CZa5Z/og6HjrEXIAURRILNNUQMgKvenpWmzKn0vUne3/CBjtWaiuUgI1j6r4G7W6YCaC+uxj8D0ZUBd2WJwiZygFYI21RY/UXdeKk3FLy+ks9cAkjHZ4nsg274PLj2nxW1+b5gK/xZokxjkW1PjLeHLGM9XztIedt275FRduNWyXCkH/tYuL7QFRZ/No9Fg57zaktIRGg8wwQXnTSO5x9Ifvx3uXkIGeP8va/NQiWhOBYR4M+ehbD+pD8bov/q9wA9e+23d0rUyz5kWsXEfLj3re/QZJR8Ao+3dMczUQtnF6PBhSdfYNwx3I88+AgPlxNOPIFGTBPoyuSlF8aTae7WpZsMvWkow/XLV6yQC3r0lBEjR/D6c2bPkfvvuV/6DxrAJD0AN8hBoIF/8P4HpV69epROYPoQDnZ5iQN33B4AzsABA+WmW27iNd95+x0ynl17dJUXX3hRvv/+Bzn1dGWSwNwD3M6cOUsefvAhJoniIaE//vmnnwlU8XrkoUeSxj1OgpfNen/iJKm2TnVpu31bdR4MuP/txBPICqOCBVhrjOOIYSPIxDffrDkvBakMdPZgL9HlsFnzZtL7gt4y7JZhPCShL3/j1Tflot4qlfn0009lxlcz5OjjjrHEUiQE30bpzJYttmQEBc7A5YMvl6oo+Va+Wnp06WHAvYEx4Jlhv3vM3dKiZQvKeshurVkjixctlrf/8zY1/l568tbht/I+ESWBPvofp54sc+bMJsgedOkgGXLjtTx0sH+/W/AdIwwWf2NEBz+H3vqbuV+rtKSsTJ589Amy1nvsswex+JUDrpSuPc8lIK5aVk0mPP8SxwnAXe1cPKzKBcB90yZNKD3C64spn5PR332v3cm4v/vOu3KCyViwdl9/+Q1Z8tvvcvjRR/BZv5o+Xb7/7nuCmQnjJ1CGwtbn5Wuk69ld5Y777uB93XDVUOl1aS9+Bw7Svhf2lYsv6cUOnP/31v/Jvvvvy3FCXsD3P3wvrVq1UpBp8jokmoHZP+/C87i+MB7dzuoqI+8dJT/+8KPcPHQEpTjVqlbjkQrtfePGGytQwv6xyBccugEDB9CxWLVqtVzQvafcPvp2zlm3zt3k9jtvV3bUpBj4PKI3l119OX82/rkXuWf23ncfmTNzNqUzV113laxbo4b069VXrrluCHMncFj3vqi39B3QT+pvsB5twzNPPSPbbb+dbLHl5nLNoGvouG3RYguOyepVWnYQbK5+tyExLgA9FFTjq5SfRkO9Ak+5Jug6acjydlqn3JON1dbGcnmaIPzRWpTMNNu8WYoYqEHUnZ5jTKNckmeLd1fN3suzBb/iEOQ4Yf7c62gnAFwJtzh54mey1VZbUVI3dOhQGT9+fIVykBHEY/yR31KsOOP3jzVy2mmnSadOnUqeI2CNUcEGwH3atGny29LfmKCKe0bdcq4rS7r1TsKcZ2rKdX5TjXAnsVO01c6YNKY6vCqP8pwHBe5MiI6kl40zk5i1Zo/OSyg7GXB1YvnzfRuyz/jDc55Cbh9BLycNkYRVGqXz512tZX/hUK9TdR1ZsXI5c6lARCBJtXnT5oLGXpDoQTrTYIMGsuj3xZnsxmQ/WqXI5DFWVz5XTlWXCxNhkeuy3dbbSdXq1aR+g/WUjGbzpjC4Nr6pAps14krPWK7PsrpMG7PhxVN8tZfAzYpmaK6JR4a8DLPKcTLGvbBYo5dTCohWWGnG8hWZzuL7/hCAFcBbkj04O20w5b8Bof8NuCzeGyciT0qU3FCRIffoRKVOh8tk7MJ/BN7jl1V2/374VADuatEScKCdK8hj1PbZ0f0n2vfig2tFDGM30uLMM754T86hKYBOr0CRu3a8VmHs/VoxG7yCd+7hvRJse7ZZ8iXEck5Q4UExP2szIRXyBhzKYNBiFZ3MeOPejLnyJMu0DnVw2OzF5i2tUatWokOWVZtRYJF1TTQbS2awUaNGZDJxjTlz58qGG24orVq3kgH9+svRxx7NxMavvpoh8+fNo152/477y7Kly+SSXpdI3wF9aVQhMQGgOv+inlJz3Roy8LKBcszxxxD0I9kP1/l67tdkjQddMUg233ILMk5dO50r/QcOkHXWqS6zZs2W558dJ7369JK69erKoMsGUT+8UcMGAsANpwCHVr/e/aT3Jb35hADQr770Khl4gBI8D0LN0BB7qBljihDkwsWLCGqwHo865khqrgHmPpj0gXTq0ol6dCT4HXr4oXQG8Kx4pmOOPUbq1a8nY+8cK3Xq1mHSLZL9MIeoONK9Z3epVaeWwKmDFrtXv15Sp1YdJqohigBZTv31tA71A/c/wDJvO+20E0PdYE2huT/o0IPl2+++pQTlnB7nyI7tdkzVDgimoEFftUauvupqOeroo9iFEeOJwwdJvS1btWTiKPYGwDqShMH8Dew/UE4961RWPoCG/I7b7qCkpe322xH0A1Dgs87AMfGuShlB6shbRkqnrp1l2ZKlMnfu1/LZJ5/K6V1Ol0ULF8uNQ26Uv538N9mpfTtZ+vsyefTBRwnsDzqkYyphxwe2Qw9O0ayZs+SEk06gZGvEsOFy+VUDecC//vJr8sXnU+X0TqfJBhtuoIf06nK5Z8w9csjhh3K+HnvoUelx4XkEgbivgw49iM4hEmxfe/k1ufyay7lO33/3fTqVkPRA2vLCuBfkwIMOZATluquvk7O7nM3vQMJsk2ZNtHKSVwujXRIZdetIOeSwQ5lYDRnWqxNekT6X9+X777hllLRusxWrefy6cLHUrlVHNt9isyATUJYNidi//rqY8/z5519wfSNy9dX0r2TIlUNk0FWDeD2CkCplvOchVwyRfpf3kybNm/Lnn386RWZ+NUt2br+TjB09Vvpe2o/ysn69+8qlAy6lEzdv/jzmnpzZ+UzZZodt5ffffpMH736QjuEBBx1IG3L1oKvl76f8nYBl1ozZss/++2j5P8sBcY5TnRerrBOcL21cpsCAgMxrnyMSxDryVQP5kCX2uXwGdgoSj/feerf0ufn/4ae77LFLVnHFpJYK6PKHhYO+CAI535AohG6ZxO8GbvGZLAKsAJ4saCUS2CnvT5Zttt6GwB1s+PHHH09QHpNTHaTjGgDtzrT7z7W8n768rvvTTz/NfV58oQwxgDs07pAhNtuyGaNsyuKWSZV1qkr5agXO6ay0xnBWqTBz0kIuYXHs/HlZyYs10g0sEsOHykfJ7dc7JSHHNWI4gLKRrKeDzolTBZoQHdcgrgHHePnS5XSwYadBLkCX7gnDeE7OC2UlAZ9ZL4XqkMgwl+Zu2gSQFq1bt5Zd2u8irbZuJT9+/yPtfYe9dk+EhxtBP4NTEzJL2qZMzB3EUFUN1ZM2bbCJ1N+wvmzQcINcicyskZTlAaTGUu4UZAQco+LmHOlCEG3YZI3StOynyp44u2a04/5MwN2NGmFA0CF7yCkB08g+F0Ly8bNF4BkB/R/t3whQInBPnlgo01gKhKbvCXWQ/ysw7kvKQVRlUpISPy+C9wguK9skcXwqMO6F5i2puUvYfEXgniB0ZfeXQoZ5Dy1dJ35nJc/uFWYwf56o6hs4PnNcK75+iuuquAacWebPC46BM0alnJk/+llxzeXG2UOjJZj5ie9O5AG7Nl5ttmnDyhRexSF3v0X5T3BM8VdnybS9vNd5VmZMh8lhe740YRG8p4Ni9WpZ8O0CGstGjRuHoS4niw7DSUBlRoNJcQbIAOYbNmhI7S0Ntt07DBaAKRyT9etrM6Q01x5dsWjQ3K+/lvr160vdunXUFoUyiggJI9y5/vr1GRXA+lq5apUsmD+f3WVr1tRyaUaRpe9JnUo9N8AP9/R0tpxSErQyUThU4RwglIqlgPAlDmB/LrC+AO+1a9XmBbB2vv7ma6ldt46sV6+ehjZ9T1lOQSxZh/f/9PNPsnrlarLVmJPlK5azMgkORzKX1gU0Vh1g/XKr17x40SK+B8l6+Dz0stBb4t4wHnC8PIEM+leAicYbb2z1iavI6pWrGO3YAImkZjtcRgWI4ow52oSjagvnt1ZNFOMke+z72JOjU3xHC4vz/2KSH64HAL355ptTXwq5EKooKT3t2oMsRpRNomgDlZUrefBm4TFNbMYB1nDjhvyTwIdrRyM5SKyFpAiMN5h5vAcDsGoFKtooc1+1utVWNimVLVDeEpyT5cuX0Rng81YVhtTxd+RcLP11CZt8ca+5ljVEfLH+V6xcwao0uI91kMNghIUDLD9/yOgaEPCtj+RZJAN3PLQjWe0Lul0gNwwfxtC+H7Xe/EsPfNsF5rjD8VHGT4EUxgPrGDkRSq7bXuUa1hnUeVWb4WtAmUe9OD/H+vmZ9A3dIH29Z+xWusPUPwL38O38b2Xa59PWhvlksnHLNi1VjOBSuhglN7YzRibTeLjjEbrDQtrgwF3XZIhZGtuLKJVHYaK9njVtljRpvCkbvyGhFImlr732WmLdoxwGeSVYz6USV9WuQuuMfbZK9txzTxk0aFDOifC5hF0EaTF58mQ57JjDrK63dTk1IUI8w/E01EmvzpqEeVJnss0BEKUkWiTsonN1+WottwictXoNGW1bSMk2xjM9jaF1Mk2iDxvWeFZEItFty4plK+Sn73+ijYSdA1HE8wv2yVhxSGAYaa6qspOVK1ZpAIU9FqozAvrQAw9KjXVrsPLY1ltvTZnMBg02oCPx2KOPyQ7tdpDNtthc1ylAtfX58H2Dh6QdtmRRzxnAWkLEC+THf958S76Z8zWJi6232VqabNqUlWt8v2fHuZJnyr/FkrBKqDGfpIrmTmlJXdSir67PSEmXOtvecTXaK45nTE5NwL2UlCAw4dHYxgVT3KW5sIcDjOgQVAaMS31XBAOFyEAFxwLDaAcp768SBr2Ux548sFJSl5S5XTGOVgo8ltokCUAZuCiC5jiGOecpMd1eczS7B5eR/BFwLzU3/vwxUuAbq9TzJGAe5lDtqNVnDixFhY0dDG3cvF6dJrHP1qTEDW+F8QiOYhGUx+v65yr7GTenjWlkXPAzgDlUOVkbLzC1YAz9MHQjljmXmbbfN61vTIWo3jRCaFQ1nG3gNdwgylXFNe8RMn9GvWZe9+7RPbIgdoCpg2RsVjK8zpQEPasRMgQBJuVQFi+rt6yRAXMs0uFqP3J5YqH+OY2aV10KIMJr12YluwxwhH3uIVvf7r4v4v6I61oNaiKkSk53fD+f0wCol6lLbevt0zGixPejnB4arll9fdU0+sDa/Ppz2hzFOfDKAw5aUkja6p6ztLatC8/z8DWTgKbbzugUWkicbJa1DXc9JQ/9snI2N0nrNRkzPczp+tjNpIYv5UKt/dg775YNNlhfTjn9FHUsvIZ+Qe6oh1EmUwBwRNKW1lvWMeI4u8MRI0441KzTZSQMvFlJsp3uHNk8R5uaPZKyeJoAixJzADDomppvfKXdDnXd4XKMgakXZFIABckJXLoEAQwokgZtnvjYFlnHdebNm0/5EXIxJn8yWQ4/8jACAwIK7rNyqVKtSvo+rinTC3hNbX2WTPNA2EWbYG3D/KwtRGC5X0sw17QWVmefYXl/bgP+RbuM6zAq6GF9Efn4/Y/XWpWZtu3aakdVcz7cadSnDudx+GsCXhgHNBXCOYXyuCn6oE9RXBOYU0QWqlaz9vSsrqMGC0Br8YJF0qJFC+amAJwfccQRJAG8EZOfJ4jaFrXvWJ+uf3e7CXCP/7p06SInn3yyzqRVA4PEDIw7ElPrb1Tf2HZldHUJaE6TNqnLnoXVTazpk58jbkMSxvHSg1WrsuylS6O4YtaUawUhc5ZSycYg3XAyLZ2lwTHX9ZKdU4ThxkB79Fw/J8wXqlOzjtSsW5MzuWLpckYQMd9u23AlyB5BaFQpR+UdJHeuolwI+2rCCy9R/ti0SVMC9rbbteUewlj/8OMPrLmPMUXeUCQFXOefseW6b7SCyxolA6pWk1lzZsrLz79MiSdIEEQuN2u+Gcmvxps0koaNG6mtDMmj0VZHrIWfs3cFh8c6WK8pp3MAQg0vLyXpOIplaFMZX6v048mpDtwrLOQikC6ApxxIsx2dY08NgJTaIMXTMrcJSx6lGXjwA7n4NjfkydMztsw3hC/kCiDVmYzEQuQBevy+UvdZGXj3SStKZOLBUelnzVngPaeOZwUA5rXV/YIh4z/3zAXGPRpsf544JvFAjH/P0E56gjAFOmYE5M6QhN/mmgMVJs4PvCJwzd3HH2jdI0iPoN4dyHg+5QC9GRBdL2tYexnygb/6QhWZdu3b0cDrJrXQIsP1+iL4sP2VVQKwDPIIVPzzFuKHASPgCmsighUHbZx/06/yCz2iGZq8eMk3/NoZ1ZykKegZ0zrNIqD6IAbeswx5iwZYSLfCHs1uxdjl7AcRkLkjwO9NINWSq+K17UAh2Ar7N3NmgkQssYgZQFQno5AAZDPj64JPxJC7eR1IAAQLWZCHpW1ojowyJyY7sCYydE5YpcOYrUKVhiKgSuMeEp0y5tZYHAAOq75BYGfzHddXIlNsPNXBy44y9ymSDTUQgepCYAe5lrx9N0uf6Ze4bVMnIEOlmc3zEn5h4u2v3i3Q55jrMIB3I7qT2XE/MwKBbB+ZM2a8MgAY91qIEmNtk5W3VwIy6E6LOtpQs1qCNxszWfga4AYsZja/+jf1oy0HJxJFXibTunX6PGB4fK/7tfz+02Efjp6kQU8JgCZxKXf2XO2IPnJg0k3ykqQvnvCWs8tZkzJ9DK1sQxfVKovQVw3AnQx+MiZGLKR1oL/BdRb+/Av17mvjheoy2++0vc+YzW6o+JImU+2OOtnajZfyCre1iE6EG4rnru9jAlLblwBu+IBLJ/DR+XPmy8YbNaZcBrkJ6DNwxhlnEMQ7u84ozIoVua6qxYozuBbWIUA7/sT7+/fvLwceeCB/BmcA1WjAtv++9HfZcecdk0RGiRbIq822eDM2ezbsf3U0g4MbyFN37tXJyBrLuUwoVykl1Mb3dUb7EkkPdqdVyQ72jPIbgWnmuZUlxNsi4f2hktlvi39jpA33s3jhYkbrsHcxi3AofvzpR/lq2gxWPgNwbtOmjdSuW1uWLV3O6OPSJUvYK2HR4kWydZutpfVWrRkp5eemfyWfffYZIzeQSWJsuU2zwjXBFuiOtr7TtHeIADx030PyyYefyMaNN2bxBpTkxJ+IyP3fu+/KrrvtItXXRR4KraHuDtsTHIlw9vuzw/Fw28PIQZXqdBT0s1m0RP+dT+rlXeaAe8EDrwBQSzCefuDlvIpKJAAJUFmppgjS/pcNrodDHsCmvet1ih34VMbye1k9v1cH7u5lFhyWoqPw3zLVuhTUIPrLWbj/9pk9BF/SsUmeWLYac8C08CXpGnaY6eGdL++VA+pmiJWJcJ27me6CrjwB/wKrER2CypwUXdDZzcZn8L+XctaK9+oHh39P+m4HUmG+XQaioKGcejgkt6yNFxIaAdz9lWO87R7cufR7dRajguPhc2AXi05wJsExw2isGA/8sA/p6YMtZVa+Mv3KJIWeAcYnEjiGsLrjCA3SoWqBE412KIY27w7AsnVlYNo6+fk045pZ6F0fzHMoPLyf6vY6MGISv7UPD41WfI8hiSpj2G1NB6bZ1KAKyQny8yW73GjGPRHd98R0gZECKLQ6yYkkMNDpds1Be451tjkE6E+OV0xC8jm2iEU0+smRoROj3WV9vfOwRLIWOs0YQxjHIs2nRQ481JytS32GEMtPAAAgAElEQVRSTUTP5sZDu8p+6ZhWI0uHMcjAOxlXOCRMxrIOigYkdV3rWok2guNpc+sMaaxhXNyHqnzQngbZGvG69BlodNZTvytL4I7fDzCmpdesRjTGrlo1AneX/yTgbmytbhftnZDZKtd657sLc15Mk8u3O+tvgEbXXiY5S5Ijkz+EY8vGTbtges1/JAqnFuk2jv5HjGSyS6NHxsCe51jmTKfuXj3tAp0NhWIEYCR4tb602ht9Vl9DtgjTGedJr1M+m0zZzNp4td2pLaUUiQgzqVdufg2N+X5j1MAkHO50pV4kBYxCJ9qwA+5Xa9arQw9AxegWu95WkbcmvCV77L47SRmAdwDDiy66iPp+OH8Ah1iDzsLH+u4O7jnOa9ZQKoP/XDaz8847M2EVv0NFr6nTpmYlINM5YDbb7CGqy6xxxy3YZgd86nRnEgzsX+96rLpxTUZNL8rJrSNy6MQdzymuqZjDFuqHeGOjlJumC1CXSYXCG8J8DZfKAQzXqV2HcjuA9vc/fF/uvfteWa/OetKsWTMWCsBeQX5To0aNKT98f9IklvVFadytWm9F2RvGHNGKmbNmMp/p4l4XS5vt26TEXT9vMMcYj0hWYDwQccT3ALA/8dDjUnPdmkzI327b7WSbbbaR9TfYgHthwksT2OQJhQQiFtGTMntu/b6M0MRYUpZk5ILKfjThOJ7bIEOcSHCFA9e8A/diyMwnxiczS3AJE5xjEQNrVdip8dp8uACK/xDI/cGOT45CYQMm5qwgDSh5qURxZL9NTHGQU6jl0/d4hKEIoiM4LbLEPmn40yu0uDHlYo7MumvNY4tnu73cd5ZwXBQ0lXAl/2AcffP5fcT78o8lVsoSReKBU7w0AX4ARHx2a/fu1/5fwLt79s5CRuMRx7zCfUSg7uqEgMLccHrMf8nvS9ikZ22x7R0PU4lMrOqTvt5ZDAOfDgQIcLy1fQA0yYlRek8ZIQMP2mYdoEq7/Ok8ZoxrJq3Rb/fKCXQmXW6QBABZuNUZEwW5moREvGTMn/24wsrylu/JyXKdnwF3PV/s4KlgJ2yPBQ099e7OVBNtW9KOAUkdkSx5jnvJnqu4pvXZ414Pf4/AMjiz2dir8+0FFpiEFVgsvw+3EQ7a9d951gTzQyfD9lORUXEb5Mwm78F0uuRDU1/2zManuXe2K1HVeZbbJR66n/JstI+Gg/cop4JMwBlIhnLXQP8KRts7DWbsHkFArAFeQKEOvPUWVetLu4EKOABJJeyV36tHk1xGFN+akyqFMce1CdLhcFl3SneayLRa9CobY+2jgHUHB4s2hyonS9z09eVRH7cvpl8v3r6Ddpe45OyfR7QszM6OxyVHQCuJqAwiC3klOZW1b/fGUGkuGTXQZ8jWTSat0DHLk2DsCmlsLqeR206jD+68eM5NBQbb1hW00VjX6CYL1vKvvgDK0FE1dw6boxqJDifINGlSo2QgLCjxCnvcJVi4njqgXrUjk34m8I51YOty0rsTZfb02QSWTZs2ZVI+Ep8h7xg2bJh88sknrOaDylj4L2rcsdaw/vw+PDkV69//A4gH+473IEEZTeI23bQJKyOhVOpGGzWQDRtswG6rsaYLbaA3civXSBpzo+hMq5SJCZ/WUVtlGWZhfP7hpNCuWR4JJy0j6XwO9STIqqmkvQhbbxEOL23rZ36p+XcstU71dei8OCkz66tZ8vtvv5M579+vv6A0KHKRdt5pZ9ltt92Ye4Tyu4t/XUw5HiSpYN7nzp3LsplwqDAeiFp4Q7zBVw+W6lWqsykTCgXAucI+w5xgX2FprFt9XYLwleUraS+qV11H/vX0v+TZp59hz5C227aVtju0lQYbNeD8IGn4ww8/pCTstLNPs3m1rvA8M/PAPWEXOwtp82x98pzDHIbk5TTePN+VbHNsVbYmdmspjC5BXYE9zU9edtD+NxszO5DypnmtgPcQuvHrFa+bAxMBLEcGpVLgnq3hPwTvfzYOiTEIDLwDd1/0pRa7h/39+qWYZv9cAht/djMGxPxz6T7i2Ng1eMCZVKMI3H0Dps+HcGxxDip47QGkpdtNQNvWic+tOTkRxMfr8z48GkP9mBqYWM0lrd8Y1haRubPmsurI2nghlNZ0s2a8lB9suBe/1ygZSvfvTSYC6+3z4sZXFR2ue1eAqmDSmDAD886K6fdnlSJ8/ui5l+sB5ePl7JLbaspOrGkE7510Xia94RzggCiBsvhM5lBk0SJjcc2nIACxwSbztHIVDWqRmaUzY+FXhq0tQc+lGz4eVUg5qcwiAeXkmBvbW2ivHdeCH6ZxD3H8vPGHOS9kGnFPrLJhIengfKvjkDlJcT1lScVG2oZ17s4twbyxXLgKq4IYCPXmJ8kGmJMWxyzJ1NIeVIuTbCKTZFfwHmvUQCJl5lgU2WkH8FhPYBMBKFCxBJprjo2NQcasKXin7tZWPiuRsKuz72XS8WpDjcRJwB2HF4AND3+vT21rHqDRdObUiIaF52sEz4SGT7hHyhvsPQApPic5G2tVnNL6wjNVLZNlK5AgJ0x2w7Oh2g4aZznp4vkEaV7wLF7xIhc1tP1vJIuCK5US6Ge1ohT3cEgUJdi0kHuc61UrVqkWFgmDUmY9G3Rc1en38n+ZfMm/M4FW/15bO7q+A8lH9rWc5e88ukDQDmkOgW8mRfF9rvOoK4nr2ORFAD9Iav9i8tqp7d6qTStptInqiZMtDCUp3TmB7plOGCqkYK1B4hT7jxiTrvef7dDohLgtYQTLnCus/3FPj0sadyQAA7S7HUCOR9++fQXVYFAJCb+L2ndPXo12x8F7ZN/xPci1wrjusMMOyTnAe7RZ3lKW/Tz6hKNlg420OlNZtTIpW4WJ1L3j541HH1SOlQFr3APsrc6arSEpk2pw8lYrQIykni2ykqQIfpf06CzRqI6Qk1DxedN6LkTg/KTEGAHIo5MxyjsCHKPhWKuWrTgWqNAEG/H74t/kiSefYIUtOEdLli6Rcc+MY0K6r0HcE+bgsMMPk80321w2aaIJ6CS+6CCv4d5e+ttSVrLBXNWtW09q1KnByl6LFy6Sn378WaZNncpKYi23bMl+E3Ca4BCgWd2UKVOYrKzAXZ877yTHE8BDbxHQeyguKynpzLrua5fPZLJa/vwPgXvhVPYJjsCwFBAr3Gr6p4dJ4iFZalIr+7wfqm6o+GcIheviCodUCVRRvAffvBG0+oES7yMB5bDRK4sc8J6K4DNcjGxnQbdUmRwmAX0DWT72CqZ0AeTu1+6vCN7j55IRL4DXUnOZgEsI6/o8FIF+UZ4R31dqTitzsFQlYFpvv8doYL0ucYyqePTHnIsMKGeAWZ8lbAS7Nth2SGTw5199Qau35z57pvMgx7gX1mNaAx49CeA9ru0MuBuIDUmZCvRU6qM12lXv6uG14vPAKDB87rp0k1hU+tzBIfZ17U2elAUtHnfK9OCFMOP2O6o2lUDN2Rivz2tfig6jN91wI7uFottlcp4NkJAtNScIY4YauA7cccAwzK2i3DyrViLqFsfc7UW0K9EeEQzFA8wcFzYp5AFV1brcarfCpPsMgxn3eaqTHdCC7+/33pvIQ6Fe3bpZCNpZ61A9wiMoBGQeKbG176yMh8F5QLkjm/Z6GRuLjbz1dhljzYEoAQh7I0w5xxRAf2D/y1lf/NLel8o1N1yT9QMgY6mMri5vBeUa/NN7xH2orMd/lwEDj/rgkwwbu8Y4JHTiWcnuswayspMEBiG/AJ9btHCRXDXwKhk2YphObSiFSKaRHYl1bToD7/ZNJTtryLjdf/cDXMOdu3VhmbY+F/aRv530N2nXfqfc2mSkC6wmNFPG7rqDkKpu2TioPfMInB7SGs0K3r0OnzbXQV141FK3F+53YL/L5eBDDmYJTAYBTKJG226MHe5Dk99c/qhMuUtzojwusaZhvrRMnYbn8V5EhgjAzEl30Jzu3wFYIhG4e/Vctt99POmjtZKoCtYd5SF93Li2U+UOcyhYyjIrA8n1xYRqy0Owz6Q9XwDu6Zx322P16/Hc6D2xZuUaAjUw7agsg1K0AHwfffQR67HjfWCPARhxv/jT9e2+1uLZRpCHdWk6dwB2MPa45gknnED2GEDRnQOAdjDJAKjQdJ/wjxPYZRhlG7PrWtGDMDYOrPFdZP2DjMvXGBzCNatgCyx/wvdzSroOJBhzOLI6/lhz3FvYv9WqUEbIaIZLtRw/eKTPAZKx0ml/VCmT6lWqsXb9sBuGsUY7nm/7HbaXLTbfgtKkZcuXsdv1c889J8ccdwxBOxh5sOifffyZTJ4ymeB/4002kY4dD5T1N1yfki2AbbDlqJxWq2YtWfDDAhn373Ek7DBHiKKgC/gmTTeRWjVqyrLlyzmmE158SdAZGGWDmzVtxr35ww8/yJy5cwjoz+p8FstPYr5XrIKGXiN2TqBxNwSpaMZ2ZRLCFA12SZFFwiLxFs/oSoF7ZDSKB5yD3+IhV+oAzH1ZCf24b6gIgv8IPBWZlvTeROhkmu3iM8RNWfwcDb0bggLj7KA33WsB8MZxKN57ye8sASj8++M4OFDKVQxxQxmvYfeTA+dRMB7kCeleTb8Y/11qPgkMNbadwomecKHznT0xKxAU5ANumPK60wzsZQA7u44buFw43D6S1l4JwOmAoRTD7klesYqMZ2+j9CNkMn/1BQO7U/udyIIkJyhEHxKIc+lAYOHVEbNwbWDd3Xt3UKSJe+bZF9p6Z+y7MlJIgPHQtq4vLZmXJS0VZVquXa9YbSHaAC8TpyR80MO7MyDCWvhotoMGTzDmaDoBbM3kUSS7BUOGxD90UkXoebcOu2W/M+lXqnSDhC4mejoAU3aH45FKKxq7HhZmcY35WPt8+x5VyVHGfjqI5Don1rJSnFZSLl3HEhGLdpGfs+RU3ysIufseSeutrEweeuAhOi51WcZP/6cHoWI77/aHf7hUSre9sdNgFssAJDMZiyefpbUVFvjFPS+WocOH5pZ8MSLANYNo1Oy5bJK18y47ydNPPi1HHHMk2TrepdVTdjKgaAtNlGFA1Rk/k3eFyjBu/wgyDbhSFmTv0TmGjt6iGR4tKmxa1O/HOHq9bNwn6v6rXCBLSsXHCEi9iZl3JKxaJl9+OV3eeOV1And1CM0pCUxviuQV5DGRCEpgsQDOXZ6TOy+9UpCpHWFzAYD8ntH8DMCK+5ljYkmpGUWgzo1V6nHnmdK6IFXKQG8mkdHbs0RVymR0H+BLOB9MhPUeHZ4Tw7tPZwP+pQSDO7BZhAWdeT99/5O/al75edTmbti4oTkGmewuRn3KEdQIlWSoGvAzEKASDt1qXVvU75dIMI/El4PPN199U1ps2UI22WQT1l1HnwYA7HHjxsmFF17Iv2MfAEBCJlPUuLsjHYG7g3aAfYB2Pze23357OfrooxNzj88A3APU430//fQTNdyz58yWc3ucy2TZ6tXx3XlCTwc9z8JzrkSrpiRFnYFs7udQfcijS8X9TUfVZjTZT0vCT1Etq/+f4YQsOuRA3SYmrQ3aqjJhL4gxI+9kpAvAHZVi0LEWzw/ADN06Gt+hIVmjxg1T9S7IW7Bn0DFY01HgSGkZ3RXLlsusObPY7AjgHWcOtPHoBA3d+o477iiNN20ss2fM5nc027y5rFyO6MfvMnfOHL4X0hzcO8rvokcE1sGl/S9Ve7imnFKc6utUT/la+G7OgFWr0X9k7LrvTQfuqaqa2aVETEcyBL8rxbjnAG+BUOOklujs6Ya3Alh2RrwAMopsdalDr9ROr+BQeDg7VBzxw7cUcM8dLAHsx0O8FGvvizPz3CveXWX3Vurn8dMJ5MUmCYnJ8LC71vtUc2kGyxaBfj7bFA5UIkCIm7GCc2A3U3Se+MxBHuOAnRGDkLSi95Qh+MiYlgLufzaviQWz53QgU/xcpTKN8EadNw/fZvft0h9ktaP5ytpg28HEICE10xHbjZCQ87nTkUrzUUIqFJ2fDLjr+HrFAx/zuLHVRJuO0RwBgHefKzCaP3z3A7toglFr27Ytu53OnDmTDMSWrbSN/Yfvf0jN4IEdD6TswL8LTYzA8ux7wL4ye9YcabVVK37f559NYXUFNAnacMON5NsFC6TvxX3ZvAhl7lBbt/HGGuJGp040Pdq1w66sOe6vxx95jF3uOuzegUYYGsd33nmH7NXue+1BQOtOJJPyLEMWYAXv12cso8PwnzfeZPLSFi22lJo1ahCEIPz8zlvv8L177LVHYv+j3cL9gSmBw4EKBvvvvz+bH6H+L0AxmGo0WgL7g3t1Nn7mjJny5dQvZZ/99uFhuvkWm/N3CPN+/NHHbAiCtvR4Qcrx1ltvScMGqAXchof7c888J3ffdTc7yUKviTHAGkJ98f+88R+pXae27LrbrlZTOb/PcE0cclO/mEomdt6CeTyI0Iipbp16ZIkgQ/pm3jdkCdFsCK9ePS+Wa66/Rp7997NksQ4+7BCTa2SbBwfggnkL5OWXXmZdcDxDu513snlYLfMXzJeZ02fK1tsiWWt97jMkmQFYNGveXGbNmMlxb9mqlcz7+hvWiAcrNfmzyWS2atRcl/XPMX5YO5CBqLNUVWbP1mcCSGu74/Y868j6WilI3wtQlKBrLeYWjafQEAksHGtlrynnWps0aZI0bd6UEQ0vu+rJqXQ+q5TJ778vkX89+bS0aN2Cz4KGT2d37SQrl6+UmV/OlE2bbKr19MvXyFfTZ8jsGbOkw14dyOKhU+OC+d/ypAMDO+WzKdJyq1bSsGEDLd0oIj/+9JO8/94khv1bt2nN50TVEEQJIHtAcy78fdvttpNlS5ey9NymTZtI082aSs1aGrqfMX0GE/IabLQRddtw0ia+9578uvg32f/A/bMa37Qv3u8hi3440CZBkKQyaoucNKDDaMnrHGM4+2x7Hxldj2pnZ1OST5qjCQc1OkrTpkyT7+Z9V8r0/88/2/uAvbPPeNU4d45czmfAnbIsA6MAhJDP0F5w/BS4+6sCOLVf8OerRT547wNWNAFwB4DD3n399dela9euqcwj3usVZcDixpKQTgSks8CIDgD9CNrxtSgNuddee5FtdzkOgDsYd0hx0LMBaw92F3PWpVuXXH4bz9AgneKjBMII/0TeCiVFlERa1LJwlrsc0yOKRWIujpmvI28uxBMPnUX1ALFbyAPKdL5RwgLpTrmsQuOhNWtkyKBrZNmSZdwzcJigbcezQ5KE58a4XHbFZRrRQ0M5Rr00WqDdlrWajS8N2AT0p8BZ/9KL4xllh31psUULdthu2bqlrFurBtf7XWPukp122YkJ6+inAR07unXDcdAIcDnn54ADDyCIr1ennjRt1kwWLvyF94FoDAA8S+sWCAM7UINETQcn4USTZ+I5PLlcI+jeOK0EcHfQW2o3OWj33xXBd6nPlAIWDgjTiIbNU+ra8bqVgWBnIdMAFJNLnVG3i0VmRA1Z1g6bi9ElJxGQprJfepFSUQIHZDmgHPV12QOmhczrhPt156BStr4UcHc2KCbg5Njw2GAj+4XfZ4x8OHDOQLveNLs6hkoWcS48NKv2QY1GvP84HsV1khyNEuUDU/g/fKiyNZB9X8Zcp+H2klkWPsT94lnAtqOU1F99wcDute9eBF5efSMRXamCkbcwNo7LPG9/njgOUaIRn9cZ9/hckK74XmJrcisr5R1XozwAodCrBl8ll/S/RKpV14ZDt4y4Rbp07UID3r9Pf7lyyJVkjB558BHZ94D9CEC6nNVFRt4xksYIRg36vmuHXSu9evaSSwZcQsD++quv8QAD8EQXVbS4P/CgjjRQOJjA8o4aM4rsx1OPP0nw1mbrNnyUJx59nIavw+67yWeffiaTJk6SM886k4fLiJtGyEW9LsoOHuw8VFSgnlZ1t17T+rWXXyWAhSG/dcSt0qtvL5Ycu3vs3dL53M4cp9GjRku387qpofTITZmC6gvPv0huvHkYD9zRI0fTKF9w0QVy6t9PlTEPjGGDnVfGv8wOqXhOAEUkLEEPvWD+Arn/vvul36X9aOTxbNu23ZbdZp979jk5t/u5Mu7ZcXLYEYdTznD7Lbfz2nBObh5+s5xx9pk8nPDdi39bLM/+61k56eQTCTxG3TyKXWOLa+XDDz4kmEACFxKr77pzrPTt31f+/fS/2cQH7DM+/+Ybb/K6u++5O8f7wvMulONPPJ7SJBxkNw29SZDAVXxhHD/95DMekq1at+RBhtcD994vHfboIM233Ew++fBjmT9vvhx65KHy+69LZFD/gXJWp7MYqj7v3B5y/6P3szTgyxNeln+cerI03rixjB19F2suq/wEjkQvGXH7CB6KN994s5x4ykmy8aaN6QiNvWOs9Bt4iVUzykqlYS/864l/sWYznEQ8//Bhw+Xq668mOMMzA0i337W9/LLwF7nz9julz6V9dM5NtoVnASP85ONPyhlnn0Enb/Tto6VGzZrSqWsnjh26qO6x5x6y/Y47sFvtTju1Y7MyJMNhjtABF47SkMFD5NobrmX3XThsAOMYfzgBcL5wHwAAd9x+h/Qb0I/O6UXnXyTnX3Q+naIenXvIyDEj5b13J8re++7FtY/usT1767zfO+Zerqnd99hDli9dJjdcd4Nc3OdiPssD9z4g//jnP7g+sSeURdbZzPCaRnG4hiyRMNl6A+8K4TMQoVIZkzBZZEujICrJ83PXpRg8SwvVdDxA/eb4N/+qmeXnm2/RXDbbYrN0LXwno0vIDbCqN3xui3gl4G4RPI86+AXUickAZSK8/EfGi03+aDKZWTT1Atv+3nvvyVlnnUVb6fp1B+5esz1WlPHuqf5dzrZD+oJ9FqPBhx12mJx++ul0ql0qg/cAuOL9AO6Qa8DGojnTP079hzRp2oRPHSMsmVSvoqTREYyzvL5mYrJ8JBVtNen8cnF5+dUQeWeFSVRMUU02AT/K5wNY2/8c4KuaSvsc+ItJ4WhQJ2Xy9utvy/1j76O9gMQFTj+SgOHwwlkfMHCAbLXNVup0uhzFIla4nt0i97t2HTX5bZnIlZdfSQ07yjqim3irVq1kww025J4DyQEyb+mypbL7XrvLZi025/WXL1lG4gZOHxh7yGLRkPDXJb/Kj9/+SPuDTsa16tbid61evlqqrou+GNnzMU/HnGbiqaDe8MZQrlygo2f5Ivo8OqbEUpFx9w1d2e76I+CuF47ua+ZlFa+XNom7QmsBuPsBTFbOdL5FgFf0DuOhXQSZuvEzMJ8D5EGGUgq8x7Hw61YGwnUW82PnjkMpgBo3kgO9XHZRdACCAxLnoAKzHqpo8HZYHzz7hAP2OH5kK2wjeKjRvWc/DIoOSPHzpdaZf9Z/l+QyIYGq1Ljo5+xTdu+epOLX8g3uYw4wubbYdi3/qCDEDw8dHzN3OflVYMGs2kMx+TgtMX5eH4wNKGjosgRIjEUC7qkGtoW1LWyurYNgRLWu9Y8//iSPPfyonNvtXBqOKZOnyDbbbk2w/cnHn8hJJ5/E78M9PXj/g9KxY0e5adhNcv2NQxmmnzZtGkHtkGFDZNQto+S8C88zDanINVdcLQMGXSZTP/9C5s6ZKwcdchDHA7rEu++8m9+J9TLxvYkECGCScU0AJ5T72qXDrgxB4j4OOfRg3geSlE49/dTEKFLvSVmIrkFqoxnZL5fBlw+W8y88nx1aAUgBmG4ceqMcctghZFwxDogoMAS73TY2rsom4jC475775LLByuJ88cUX8szTz8jF/S6WW266Rbr0OIef+2Ly5/LNnG/kkCMOkddeeY1d9Y4+9mh+/7QvprEawhUDr5BBVw5SycvqNXLheRfI8FtHyBW4vwvOl/obrC8rV6wgIMYLgLPTuZ2kVp3alBX1uaCP9Lv8ErKrmH+wwRgrhMSjhAzVFRAdOe6E43hAYQ7B6L76yquMPhx51JG8/ueTP2dXzd332J33BOB+/U3XpzF9cdyLHB9UTyi+4EgBnKDdOtYz1uCQK6+RSwZewkNp5coV0vu83nLjyBvJinfv1F26n99dtmu7He8BzwiWDGN1RqczOdYvvTCezHb7Xdpz3Lp37i7X3nit1KtbTyaMn8DDtOEmDWXR4sXSq/vFMvKeUbptU6KnsmxXXq7jzN+VldEZAvsIB/KyfpfJ4GsGJ6B+3rnnyfBbh2tnSJMeAExd0usSuaDXBQQI2FvoxDhp4vsE7rBhAA+Isuyw4w5s9ILvPeTwQ3mQTp82XTZvsTk1sHeNvouOGF7oRnvuWefKmPvGyKD+g+gUOcDs1rmb3DLyFm7rTqd3otPcfrf2ZPOwvoYOGSrdzuvO8Vm6bImsa8m2Tz32JJvM7Ln3nvLy+Fe4/vc7cD+OHyM5b/5HOh58kFaqsCRRlcqRpkhJlrRLDgQKss94FHuUgzbHarm79M7tiX8Xc0+86pLLGs1mexnLmdNnyZwZs0uZ/f/5Z3sfmLHuDto9EudnNdcKIjRg18OBVjgmLPpgoq5wZrr8xs+t6VOnyxabbcFoHtju4447juvIAblLYeCI4wVH2RsuOYD3KjP4PdYRQDjmPZ2Zdk4gGnrDDTeQucVnaI9NP499DNCO/6AFnzp1KqM++x2wn+2DrGynnpVWcSZSjQZmM3LOZ15lNcz5sGR+JeEqVh/KJs3HzlKeHLjbmIMDd5LE87XUh3LNvKguPjhPuPa61daRRx94lA0REe1ClAPAHZ26Tzv9NNnngH10HbtEK4cjHVzqsufZF87NwQMHsfNy61atpV27diwzCdIAUVKcb1M+nyI77tJOjjz6CKlebR1GP7musA/SfWaYo3bNOqy5j+jmxptuzDUFXX1DJlNnjfcUs6FilZ7FUWmS8FzYDZnExuRO3lXWgfufgXZfOEUG3TeJf1cpUBV3JRdoQWqT5CfhjX8GiOM13aGIANKBT7yfHHgOTFsRVCdwHIB7qe9LYD6w8sX3+b+LAD6NQYnIQCWXS5eOTkR6vqSbyhyBCqz3H1w457jYN6nk3zady+mmB5QAACAASURBVFZC9CAyBH4fFSI2JRIGk3NVmbkuNM2KazMdRFaRwROsSvEJfCarHFHcFPgdEkvWFtvODqlxDrwioxlO//7IfqkBsLKMVg7Oh8SlPFF3nFgF1xabYfS9grFPh41vAGp7VyVWgtdfI3LyiSfL2Pvulnfeflt2br+z1KlbV16Z8DK1kw5woQ0G+AWTc/8998tlgy/nx2fPmiW3DL+FgH3CixNk1913o7FfvXI1WefDjzpCpn0xlYbswIM7JqA5/5t58u7b78qO7XZkYwzIOHYJwB3yEzCneEEqAKa81Vat5dl/PSNdz+um9XapjTcdrjX6IttVrs4KwPfjjz5OBhT5Bqefebr07dVXDj38ULIk2AIos8aawF75x5iNKZM/l+fHjSNLj7mcOWOGPPbIY9L70j6C1uNvvvYG2fV5c+fxsAUoRpgbUhL8B4Da+ZzOBOU3Xj+MCY3OkOC+jj3uWLK0uD9EerbZdlvp2v1cPu+NN9woZ51zNhuL4DnO/McZ0qNnDzK/uGck8O7QbntqKqNNw0Hx2quvySsTXiFIQKIUQsuvvPwK5+6wIw/jITF1yhcE7mDJcaRBKnODJXHi+9+f9L6sWL6cv+cSsbbgQOoA/dWqV5eWLVvwd5gXjEvnbp21somI9L/4Url62DV0eM76x5ly94N3UybiNaSxFj6Y+L4cf9IJpMJefflVylcgo8K67nFOD7lm6DVkMuHkASBvtuXmjCTcdO2NBO7cLsZ+YgzAWI+69Q65qM9FWrqxSlW5e8zdctqZpxFIDxowWE4/6zR+BvPw1ZdfyVHHHZWYTbcNXc/uKkNvGip116tLKQUclXfffk/OPvdsJtfeN/Z+2W777WTHdjvIyhU632++/iZlZGDpUekC9zJ29FjuCZUVlMkF3XtSjnTF5VfQ8fQtiWjVUccexX+f8Y8z5J6H7lFgpjcqX8/9Rp5+4mlZMH8+pUmnnHGyrFy9Sp589ElKdiD1euDu+1lLurmtYTYAqlJNdthph/Q9vJzbCOvboCYqQzi0QWlgFawl3bONt8t9yLx7wz8DI84akjzQgu+WmKx2xhOl/eh57+331kp5yNbbtJaGGzdS6SDrmWuswMeQOMOen+UgMcD27KlSqVEiiSzKkVWBBrZzEITCerXXk0aNGjFxFDLDyKg7646vAsAsSmX8335uwqkFcHfA7z/H/GAfPP/88zkW3s8G2ByAdjgPAO4ogQimGBG0HP6IagEn5wLQjcAxAnxfi+rw6XLK5RCENeVnWDrXkCNhCgInVqIcyW0Lczis0Zoz0hHzpajHmnKZP3u+THx3Itd+3Tp1yWgjQpUwizlbmV5cJ9LvKZP3KOnFqOvIOyhpQ14VOuE2aNiAEicAd0hHkfzb9YJusvU2W1tZTb1myuMjrvHEb7U9CxctlBVLV1BWiO+AgwHp3YpVKxL55vl3SjhpqVa/bmLf07merIJ+r0cJYV4ScP8ztJjkGRXrsEdPqTLgHrVRJUF5gXX/K8C9yGAnIO410hmjqViBQgcwGLWozw/eYAT22dDm9kwuOZFMb5CwRNDuh4p/2sF21JBHoB4Xa8mx9moFdkF+rx1c0clyB8rv36/rzAQ/ZqVAi45CMnRRq21/dzbQN4hv+ApjG2Q3+ZHTA6x4f74eHLin8XKmvUTUxt9TnFNcCyFHePJr4wWASBAYa+tnais9klPVjULiZ+huF+/FjblWuzBNapAfpQO5kGTs7HvSwhdYd6+vi0QbvGf+/AVy0CEdOdfvv/8+AfVJ/1DGHcsfhx4AYI9ze8g9D97LeXnm6X+zjm7/y/uTDe/ZS1lGPuOaNWwk8cXnU5nQ0/GQjjxkcNj8+8l/S9fuXQm+xz3zHI0lgDtO+icee4K6cQB3/L1x48aUvOA19LqhcsHFFybgjoYdMN4qAULTIS2xt3zZcoYrYeChBQX4A6N71513yYl/P1EdEtvfifkxphbA76cff5IB/QbIyLtG0tl4/OEn6Nx16d6Z8onzLz6fB/V/XvsPNdGHH3GYfPXVDGnVqiWvO/+b+TLkqiFy0803ycABA2XI9UNs3nX+wcRBPgENPCq1QIu/1VZbSZPNmlCqclaXs6R2nToE6Zf1HcDPezKUyxeKwAv6cLDkuD5kJVcPvlpuHXUr2W0Ai8OPPoKH7ttvvsV7320POFkqTWH1FbNLL780gYwz2HpOfZCSTP5kMp0ShJWZ5Ll6tdw49CbpfWlvK1tYLr169JIbbh3GkHTPc3rKLXfckhJXsY4wjqjecPzfjuf+xv0RuLfYkvcHxh0RHEgDRgwbIV3O6yK1atemtOSSC/vJqHvv4DNiPXrYG/dx9cCrqXP19QdZzZmdzyTAvKT3JXL9jddntjgkqKZSdWVlctF5F8qlA/vLRhttSOD+yUefECicfW4nA+73MXoAhxOgu0XLFlwfcA5vv/l2SnMAwu664y457yKLPq0pl3POOkdGjR3FSjzXDbsu7Sn8hQSHlEmXM7rI6LtH89+YHwC+X376hazu0mXL6IC1a7+jNGjc0ID7JrLbHh3kuaefZTRp/4P2J1AGcFi1ciXlb37tTPqQlYfk3DqZYjYzEjA+jgq+QqMyc5jYacIiiSlJXREg80B0IhywaynQlIiONTr/W5k2ZeraMLuy90EZ657An0UQqHSGRMOicgnYkzW1qSjIY4oEXrpJc2DgJP/y/S8yYcIEefrppxmFwpw5ix7lMjhfor7d3+dAH/cFyYcz9g7k4jl58803M2GywvlYXk7Aj/0O4P7ll18ywnP40Ycnp0nPXWW0dUqyqk8xOTK7tpW5zQFJbxqpjD0JN+9Bkjxo6yvC3zE7Qhs62YVJqFk0lFNCTKHOnWMcRixQutM/E6LrSMquXladUjxEOVH5pVa92pRsFu+9lCzbn93f6+TXnNmzGUWFTcFZA7sD+wzwjbwmEBhndDmDtmklIigembK1wDO5XBveqa5evx3z8vuvv1PbjugofrdipUZU9OixKndGYFeQNYWkX+Igyr88YqYOKr8rJ5WJ4D038rYfSySmllpUxZ8l5reUc5BFNJKuvDjY8XqVOgbO5CdtQp5toMEyIM5BLHEvxWvHhVAM40TwXpmTETdhXDh8vy+Awn38EXDPjYNeXBdEdDjs+YvPWGRZ3HmIYD552AXQzrGLjkeQfcSfp+e1BCFnZyJ4L85ldKr88z6ecd3wfbahKzyLM3GVHAfJ8w8SJ4TukWz4V1/QHx58+MFafSIZSAs1emKMs1wpPJiVqFRAn60HXsTbolt9dh1/bbrkjHPSbZaoDpQlo2rSJkvhmT4OY+otsS/ocYFcenl/adBgI94DgF6/3v0IMsAaQEo0e+ZsapH/753/Y2gRyY1gfR9+6GEZNHiQdOnURS4bdJls2nRTMqUff/iJ7L5HB8pdnnzsSel2fjfqggH8oMvseFBHJhyNf/ElqV2rluzfcX8CfUhywH4ArEPuctqZpxPgzp45S5595ln524l/k4aNGtKAdz+3u9w6+laGJFW6oRKi339bIneOHC09L+rJYUTiIw7Pn3/+WZ5+6mnq5MFKg/3FvDVo1ECdEw8Jl1WRt974D0FY7bp1ZMMNN5CXnn9JDj/mCPns40/lsKMOpyxkwgsTZOnSZXL0cUfLU489Je123lG2gla/vFzuu+s+AvARN4yQnXfZmQcAACaSTPH3YdcNk0svv1R17IsWy29LfpMNG2xEx2C33XdlJACMNpI8oZ8/u0snatU///wLadJ0U2Vz7IV9/8SjT0ibbbZi5QU8zN13jpUzO50pn0/5Ql575VU5p8e5lOSgbTeYwiOOPoK2b8iVQ+TwIw+nBh9lz4YPvUku6HOhrLNO9dSR1b/n4/c/4rjt0G5HPiPW0m0jbpO/nfw36suxRl6d8Jqc3fVsjk+f8/rI8JEjCNpsUzD8DOAOHTZeL4x7gY4a5UrlQuB+9dBrpEatdWX49cOl36B+TMh845U35OEHHpZb77yN95bIBCNE7xtzL+VVkPEs/W2JXHvltdJ3QF9Zr956zNHAmkHiJtb3a6+9xgRigiSvKFMmHCtIu4494VgyxveMuYdroPsFPQjcR99+J2UycCrvHXsPgfOWLbbgdR6+/2H5+z//TiJg8IDBMujqQVxbs2bM4jMil+Kh+x9iuTqsdd7HK69R1gCggOe+Y+wduu2rlMmS35YwUfm8C87nv3/88QfeE9rAP3LfI0xY3XPfPSmPuu3GWylXgo4fCao//fgjcw4qeznDSnvsJAMzNn1BKWPtTpuDMJUHqP1R26sSAe9poJ/KQDverxVwsm6yvK590dpi3Vtt21oaN4EUwZeZMa1WL58RFVSPYbM2lSvwPkKJTj9znOBy+1s8p9Qsl8miXxZJpzM6kfQoAncH5biWJ5I6eMf7/ff4O2wt5t9/7sDdz1PYJDjKd955Z8npxHoDcIfGHVKZjRpuJOgf4hw5r2tJlNCXq9a9hCbdN2jQxhdrh6usJcNP7gQ5YNOEb43ssjSqaeA531g7LlkKvQkqnuFZzJzYRYNWLHOJkqwoqrDgmwU8IxS4ay+DIque2cYsb9HvX3+njkatmjVpXx+47wGSPdC4N2zYSCZOfE+2b7e9nHL6KYxCayWrdLJne8UXCisWOXueVXvzNYkkbc0J0Wtket7sn4ErTuOMOViDjGiUxWV51ywiR1IzSmUiM1zp7i9q2QtvLAV+E7grguWCc6DMYgaASt1DZcAdP/eFGt09gjYmLgQKtBAurNQZKEp6ChqsCN59av2e43P4c/n4ejgvGrP0rEGAV+q+HGgnkM216BqyPO0cWbNSG8VBY2SzNXJqjSviigqTEZmJYrQlPaNXKrDQagTvxYo0xXlO4xISSTPGIP/uNCXx0cMYJhBrGTAwYDiUIZEBs/lXXwCaGzbQElGsehE8at2oMYpjN8awgX6zJw8lAK+2JYXb/Y3q0VcUBGXJR2pYYZQ8GTWL7Cgb4uPK0m7Qqk+dJi1atdTOpOoHUiqDRFEADQAQZM3j2WDktFSjdiIcdfso6pjBct9/L8L267NqCCp7IIERVwQDCeb7yGOPZHLRPXfdI803a07d5l577yX33X2/7LPf3gRZkJDg3gHAfvzhJ3nx+Rco0UGFFABOsPCdu3bhfV835Do5/azT2YzFI0Rg3VcuX0WAjcTODdbfgCx/e5PefPbJp5SDQJ6De0B9ecIN1vbOaoxPeneS7Lxre1sW5QTmAHRjRo7h/UBrucc+e8pjDz4q223flocvWM4lZNiqy8abNGZS5uqVq+TfTz/DcQCwgtYfYwdnETIOyHbArrbv0J6H/DffzJMnH3mC3wGJDfbLu++8J9Onf8nx2XrbrXP6c3fWP588heMGIICESRw+aPmN11NPPCXrrrsOwX7bHdvKaxNek/0O3J/6/3nffENHCuFcsNpwKtCgBBUd/AVpEq4LthyyKTD7mDs8B54b16tbry4jMh0tl2HWzJmUIqH+NCrLADyBqfzqy+mMMjRt2oTjNWvmbKlWrSoZ9x9++FF++P57Wa9+ferFX3p+PL+3QYMGss+++8jrr75OKcphRx2WOkHyMK5axvt6/plxUrdePS5gPBtY8b/9/W9cz7gWxhuyFqzlGrWsSlJsLFhWJm+9+Zb89uuvfDaEt1Fx4qjjj5Z1qlUnCK9etbq0at2KIB+HMWpHwyGG44JIxfIly7knAJ5QHQeSseNPUukC5hc5BOggij0CAA8tO8YVibGsD928Gfc9tOqQJv32+29Sf/36HOeddt1JFi/6lQ4Svht7pHr1dWTBvPny4rjxvAfMA/YSwTSlIw4WDK6YVkQjbtGWhKQ9T+xkdQ6LuLkm1/JjfG0oKPc8Jzv9UCYV/zPQiHMJ90+baBIcvPO7+d/JtM+n/VXTy8/vdcjeST+tgfREz6nptKoyBO9mdOnA2MFR4SwrOgEWscZ30bauWi2nnHgK/77rrrtS6gVZC4D0jBkz+J8nmoIwiGDdGXnYHJAiRVCfoqwmVWMOx5VXyp577pkbK4w9Pg/5HuzmZ599Jh0P7ajdVK2nB+yHV2nB93kUJoJyL/OsECJ/vmjSqFVxYkWTDLyro2bSEetpwbMMI8w+AIpvORNojBcIxniC+RrCn/rsKoPkWWjrb51q68iKFctl2a/LZM7MOUwMrl2vNm0aaqZrJCDfpCiPvfy+vSqSOnCwi8tXrpD5C+bJjC9nyM/f/cyE5w022pCdaXF9jhtkVvbwqS67F9EIxUrUscnq3yuO0r3glbDg3HqyKfMxEmGXRTuSDp+SI62eloglH1PMxf+vwF33u1mWdFamRfrfsOL+5uQxB9DmCzKB1hKJmw6YKmPhS1kX3+y5TV8A+dHAueOQA2cG0HyReeg+fc7ZqnADRdBe4d5KAW0bj1IRg+L4Jobbw2Ghnmv8rsocnfjMEWP6facNVapbauE5/fM0KLZBYoJRumZg28l0pDKVWcWQNMYWNlxrlWRq15KDDz04c0eLrnMC7pYRTgmoJbfYWiRznqQ0HsN14O56UTV+SWcYvofg08tdRilNZOItWc1ZMQfuNLYuw/GISpI/ZQ4HjBdY7sFXDSYof/ed/5Ot2rSRFi22NIeY1IgaGm8HH8Kzia0hM+4bVPW0ui7hDKxO1XB4X6s9TKtjwfdZjPXhBx9m4xE2nALYsFb2bMSEfRg6c3Luk79khw3rwcfumzCOSCJdJX3O7yMDrhyg8pL/vCPtd9tZNtkYQDjfgTfnFDkosXWdZGJgokKeCCXAqeKPljxT1lLtoMqbiLr4HLE6UUUzqQbdAYU/pO5Ne06LZrL7qt0bNZWmFVAmR5Nn8bze2AjfXa26ai/xws+9LrraVEt+w6Ft9YlVa2zdFrEOTArC57F68ylsHygwXw7eKVSJFp3vVAnCS0AivC5Z63raBnaWrXhSOMuXusFGQGZ/96ZMaoq1jKqShAZKQ6dTkIVx/2HsUgWTciG4x7q8oNeFdG6yrHQdw0RKuU4gHXdGViWRcHm6D86PLV84hWgk5GcaAGTiQEM0FIOt4XXcsMoUMP4I6RtZnkllgpFWG2SNpKxxFsbBpi8nIdXnsbXLuVVw4p2W/RyJSdRKOGYz9ckHn5C9/quv1tu2loabaqlZHQawkVlkIJMpGiC0L0xWKAD44hnnkZnkENh7zz7tbNlnn31YzQkOKmQWXlkGuS9Iah8/fjxlE3Bii1IagHxc239e/NP3HJweOKJjxozhn/7Cz+F0A7ijLCJquR9z/DHKytpeUQY/s5keHfGzlH01nAUuVKJRJtvPXQWuDvLdXic7E6W43tPAHShriufAPTfXlpgabRhZZrelDIuoJau7bh2WnUWEDmsSJVpRzWXFamjH1R75miySof5vdmSGLYPNFe3rgGdRIm+pzJj6FW0ZOrTWrF1TGyiFs6xIPieLE84W3oemiKQSm2ofdb+ordZeC3guzgFv3Br6VVWbi7NoTRkau2V9LPSz2n+A37F6zeryyHTrSPzxdvoj4BZZ6CJY9KsmAFqU5hQO2FJ3Ueq70/fYQZX7XDjxcqxzSrKx8Fpg00s5DMV7939H8F6838xYW5jDJimNsR1oGXMRwpTo9paMuc1JeL5sDPO6/CwzKN2xLe6QZBrGPedJh8TTNI+5Q8EzwXXMKMOwRjppYQfw4vcYpSoVnBf39kOn1Dj+Dtr8kCSjYC81LsH5MyBqon4+pbMrce7ffO1N6q7/6ots+0Yb5sNfakESyIyJN56o5WvGS0M5cPdxcubFowzqlJq2zccpsUeZ7CvneHkpLgfQ3kLeqoIkBsyrdOTWvz2Dh+dsjlD/HSwHWA923wvMla9pAGJnsHV81UA6M5IBy0zI6M4WgDdexX9rQQw9hGAbMT4YK3S51A51xtjYAZQ1d0poLRfr8zWYRSDyNu/7736gI9GocWMD02pMY6klZ7x1/Ssgcf13dDDd4PLB/Ha867E5byr1QUDYdJAlHNvSAaWsWYo6EgYQDcAoU5SFZx1MO8ghuPN7sn2ljo5HYLKEqHzVIzvYjYWEk8XOnQTuxmzy2XB956FsLaQOlpl9ci40STHcfw3t7NmhNJSi1XHVkoepnFwIquKeuJ5MSxuZrrgYUlSyXLQ8qj0By9J5OTYCEB8Trw2dzQgcm3lfz+MDAcCBgedaDc45nz44n2aUM1tmc8e1XM0cUpsKNgAihvb94VER30OG7s2hV9fNgA86ZWJtgTGnvMUYxBLGT1lXrR6SHEGuH61clavM4s4mHU3b6X9QO9xL3blt/HbegrXCuq+3/nqy/S6Intk98OF1XBLTHG2b772w5R2kqunO8EDKgwhjhd8//sjjslmzzShrA6AGO1ustY7I5TPPPMNeFKz9DR232TdEfCE9c8Du+vdixRlEDAHSIQ8ZPXo0yyF6SUhcH/p2SND23n8fqV69Wk7OSgmhVSHjWY3zwIAdqv9kwD1j0mMnVN3vmaSzwty7PfMcKkY0FLW6rEoBqWleAniNS68CziDKVRWBVFHHsUp5VZk/e54026IZo6hLfl1CuSafY82qXCS6JHA35ttlfskZVYvJdTLzi5ns0oqE55p1alRwVLONmp1bSX7qTccMcXjDLwXtShtGu+oOrDvSuDbztHzbwaEoW8OE4zg+jOgbLiRwLw6ks0mRrUpmthL5RPx9AhDpVMi+IQ5sBZa7EpD9R9+txiYzqjmnw5BbEewn4GSShUodjNxxH54hMNERsOZsYQTZvhj9DWb0fJxL3V80Im70K3OY/MCuYIsNQGZkTghxBbkV78ONfgDvcVz+yFnDwmfDk3Rw5MF1THKtzPHKzUmImrhR9USoInDPjpjs6TW0lL28/TiuBT0bQu9/9YWwJCvJpDmNHoT93defTiYPvhimjsDJD1SGU70zakrHtyZSdnCrzbQDxuQxcf78lhTYZBp6ZedN+xdC1xWWeRj/BJasRGgE67y2ARIHsArcta68sj4KGLgFgtPFT6akaX0eGC+/R/zEm+io8c93n8N3QNaRuuSGcqDOwMQ5VpuUOEozkmo70v4wLaPbE95fYAmTsxz2CufKB5AMV6iVXVhkPv/F0nS432qUIijy9MYhObts/8gOgUxmFZ+qyF0o3iwBvPTHqeqHRwX9O9mcxZh1LQWX2Vh3JHkwU8NpoV5j9iNrrSZIcxAcOPh44Xcq9cocLO5dv543/XGGN3Ra1bVlERb7vZ2QvJ/kBK5azRwKB03eRZXrLDgCrjWG5UhSM9PCw6WKkTHffynqEhzYjJjwsnEW+TOpZs7+BZbd7T07fmIck9xAnQ8k6eGHdIw8qhjYe3XS0spN6xbPWa0MoM6qMTlwj3k3xj7qblAAkcA7pr1KuawCcA9N93w+uac92TX5+xng83J2fn/u/GL+Pn7/Y8q0/uqr7c5tZb0N66deDklTHWu6R2a4AN4rA+6OY3B/GRNcJq8+/wqTytGICcAdUhln3AGsIYFDBSeA65dfflmefPJJfh72DL8HGHd9fKxKUwq4+/shGezfHwnUG5HFR9UTJKXusueuqaQs96M1IIqkVbYqdKQBeEFM+D6kU0upSubwZGe5unBOIvnacDiq10NkKLmLOg9cE6FLdFpvhkHCAV3EUOnfNHZaE37h979QroabQR4ImuvhWZctX5okoKXXUVa+kXJR7C/LdVDgrWz39CnTpXqV6rRnTTZrSkmaHRLptFULmB2OCrzNQU4dlLN3MWrKLtvW9Msrx1knccVMsKGGYY14YGTA8zJsIqs4eeDEaBG4p4dPtjSriOLG5Q83mifgBWARD7+Ecxxsh4orOQBR0KGX+m6f4Ag8c4e1a5AK16rs/fmDMufPVHzk4nPm6nTr23PMvU2Af3c0+m7s4wJ20OWA1i6oi7RwiCbg7k5VYBjSUnP2p4DSHCzwsI0SjIJMJv4uMu1F1h3vSxGEINfQRZzJH0rOU7Y4kuYuHfKp/XmeVVTHTcFBXqaRbTs1NrqBAdrXhrZ9z332YgMGowcylj06qyFyRRPhrLnJNzzBNK4Vd0T1oHPyQeUflQXCKjiP9kYHYzGR1dcK502RrAcoUjify8eIheTx2ximXWGg2w25sq3aeRQGEhcA2OChwMQlY8ZtbRKcBuAUHRdlr7NybEoAmtzD1oHOtcUlLWlXGV5fHxnQVG2pNpFJjgcRbZZTw7VZ4jBxKU6y2YEM0INOx8oBPC6LwxZgx422j6VbhShPUlCrbLt+v0qIstwFTwQ0mYTJSJwNi1bK10eOODEpySqUBLVwLb/HQDv05zhAoLnWdZjJIPQHGagutQDdPmWRN6v3TLlJBoL98IprnbyJdbyFfABtyp0AcLDv0aji/nYHt5gjgruFdt73PIA6Kz8Y0GeHRasu444YcqO4NqxxkMqolLGsCtBrOt3oUEWSIgE/d0Q9euFyA2MuHUClPhnRXsNuQgYUQHtVsedQgZ3JU3Qf+Z7nvrDSnVzRxaipl50zciaxhIUCA7qWs+iYAxT9sd4bm+qYJIUMPgabW9D2mp14cV/Hsz8CSDwnkg3XhtYduS4tt26l9szYdl83BayVyRIDBMsVTyiBO3ANX98rVq6UzyZ9SpkMcm9Q9cl7McQzDeAd5RoBsFHW8cUXXyRgB2Ps9d2LVWcYxTT7iHUa/8Nn8budd96ZeT9ISK2zXh3p1rO7TpVp+el6eUUZRl0zB9c7eicsZc6e701OZwD1yY4EQi5G6N2xh6TD5WUE7CYry84lP0/0DHTSxufG5WwZSZStd2rmwdusFlmyeAkLIKDJYb311tM9gfPA8nIiYZOILa+GY+cF8mL8LPaEXZxTUz6dQhkKHLHGm25cKMOZRTYryFHMEdB4g3dpzU7qZJONfPK9AXmiOwd0HqwQhXLJWQ4coQLWNM5/y6Fjv4Q/A+65hR9CSRWRrP3ET5LA2uUArL2t6AUmQBpOouLnKmOmiwdumZCeJgAAIABJREFUAnssRZUdrhkIMXlBAZt7NKDU/ZZ63hyoLsgG0sFbAOx+D9hcMbGweH0P4eZYygIb7ixGGpdSwN2NfAngHuegFGNb2Rz7OJX6PccuGD/VPupGrAy4V3h2B5QhfJyckwQvFOTQqAYdfMZ4OUzK5DIIUT7/7POVLt3/9hdk2w9Dc6BKnDunO3Jbwpou5RjejJny73YQ4GyAAxBu3IJDVip6wfEwtsDXjq9TbXGt+mSdi0xzzieJoLQogwmDk4yLzYB/Hw930waSwbTSYg6mEyNolVzILpvO3e+RwACd89LQlklVSAes8gvAU5JNJPuYsSpF8O4JQupAxCmzzxiD4dfXVWWsiYEbMLCl9jruVZPAlK3ioWfABsYVL2d+/fNeIcAfED+vWqWaRhusNXt0QHkvae/qJCQmkGAvvwazgyKTvCDsmubcnY012s120rsT5YCOB8bZze3TxH6DWYcW3qokcCjdvrpNN4+PoNoOSMxVlneS32FJGmQ5CeOeGaeJm9aUytd7copCPogDKd5HIQrskSACeJMjJnDJ5E2PbGS6UzoMIRnM7QqBu+dNeLM0m1udG4/YGC9pUVydKJsNZ8ncOTBPTvcc9QSaUJpyJRQQc23Z+krr3pxTb+3ueR+V2QK31TnmO9mlTH7n11H747ERB+SadIhif3R2cU+sFqLRAONjk2aae9hyH6I99jlzMI97+/SDT9eK1r39nu2pe/Z5riAJMoIi7aUgiclhEd9rQXbEPVqtapqf6Z98Ka1bt2YZwXr16lWwyxgRzCWYcejQUfll5MiR/DscVMhkwLjH5FQlF/KRLQB3XMdZd4B3/AfpDWqO9+7dW7beYWtptGkjzgNiWhhbFukgMaKEFW2QkRYkE1z7XjzwkuNpJSQjkUfnUz8QSxgSODvrDEDJdaHMTzyuiuSig1M/7zwCRpsaos5wojku1Yy1tmRR7EvYFvyp5JPeXOp7gj2ViAg9M1IkMPQqgH4eHVLhQH7w/gccJzTQQ4lnzA/tFyO7dv6GQiCZ8+zOrd2Dj6tFQLIqPElB69stzQBtDJyUQm4jCQcAdh1A/h5j8t8Bdz0t+KrMQKQ7iMA9sHLxQCyuF9/6OvDx0A6eWokPRWOcPhsqdfj9Jo86PAMnwpmCwGAUQXtkE4q3EJnOPwT9npxlDF8RsMcD0BdIrIITWZQSey2bk8IB5jvHN1Dxe7lpuCiCnCJcowhW0jyFOc6Bf9fEBcbXwaAD9zhm/iwRnPD30ckw57PUunP2J4Xyg4ShlJM3aeIkmTNrTqnl9z/9TCvJGNteWO9hJyYg7EydH4q+F3iPxTmzvebMZ9wTqpkzQBDYzHjzZFyMrS46SpQAMEy4hjXLUa5ux3bt2GTCtzjnPOxzTOVL418iaEMTIwcbvjbQ2v2NN96Qnhf3TBEPMgjWbdGlQeiAOe65cdKyVUtpt1O7pEHlQWAHixmYdMikoS0TeeZfz7A819777RWYv8hsZH+nkU4SHmX9HYqQ0bZxz+3fMJ5pTSdNsNk+Y0L84OJ8BqnSosWLWD2kzTZtZLsd2vJD/F67NUh7nvv3s6zA02Gv3W3u0XnRGSb1nPTQ1QhLYl+CnBnXXfTLQlaRqVmzVoW163uIzXFSboN2z7VCiPwTWt2jjj0ydWbUMdOR+u7LGfLx48/JrmeeJPUaNyRgT849Dv+qmsyqjmC5zHn3Q9lst3YpssVkVitl5tGWxIKZw0hAznboSEgVWb5iORszofZ/mj+L2Pg48IAPOm2fw48//Fimfj6Vrd8jWMR9UKbAToWZJDDZGSMW+Hz4H6VOGskhU4//eUk774oc1o8DD9o3q8BiN5+kB8kWpSpZakl9000Y/zL35AEHH5jYNQftGmnKyskpWeNOk3U78mhYeTmr1KByDsgFdwT9HvNIKhABkSwzEBRtFe7VK1wQGNq4oOkZXthveonITFr0JkTVfK6oPS9TAIm67tMnf/k/2d9Sb260cSNBU6YkM8yxxMry5pzgEnJXd/IIoLxhVVVtrhPxz1efTpett96auT6oGFXZC5WRANbR1Adad2jeAbwBuuGcRrlMWkchms5xMuCOveaad7D5HTp0SNVmmm3ZXJq3aJ6IiYwoM2mm6adVeWmkBPTvln+UGGhzxBWD6W51SU0E7WTauQ8dDCtTz9R6WxNcDb7EDdLF8865rWiDPRrECKSTJgbcw2V12wC3eMXAIJd2++XRC0aAcR7w6LRkT+c0QBytWiOvv/w6SxdD8rTFFlswkgJSA+V/Yavz6zpZ5RSA9ERwz2djTjdlhgbU/TyN0bCwHp1cwrCvwl4KOU4kwERJE64Hj3pVyrjbakyeRrA10QAnoOszEY1AKVlGJas8hjb0fHTvJTv4KvzcDrYiuPYHd3CRDteQbOG3FgFe8qCCzOWPgLsfLulAK8HAsma2lc0y21Yp054bayxO04wWHRQfwuxACAdSifHFc6VmGfZ7Z+10MwVgUolzFuc5NzeZLdDHi5U13BHz5MJw7VJAPG1iPULtetkDZZ8psIwGNhLIKfEMKFkHoPpXX0nb7u68P79LNEKEJ85TWgPmLCXdd3Qag55aw5pIUM7Yr1xFFtPncacYUwtL4k5qOsDCPmKCGZhr21IvvfCSrLtuDdlv/33TsDhod/ksHvPTTz7l79H2PYJ6f/Q+F/eR6268jiAxOZ58Y6gIY905UX7wiCOPyLG68dDiWg3OjAP/ie9NZFfRllu1JHDX73Zm3P6eDr2Mh8bnXSrBcSpRrckfPie1srnQdajadXX2TQNsDgfBoLFRmC/c56JFi1n+0cfHAT7eh3X4xONPyKlnnqr1eZN1NyBl2lCNUliVnrBodV7KZdoX06Rh40YM7bLagK15lT+Z7MP3Y7J7WpEAQOT7Bd+zOy1q0afdxLXoAL1cHj77YjmwX3dp0HIL3Ysh6uO2SaUaq+W5S6+TI4dckoA7qqAAL8QE4kiKJGCK5zQWDc+FzqeokIGym1of2ivXZPkGjGyESA3mAA1o+l3UT4aOGJrb4pHlZXInh8cqSvg1sJKgMzU76RECPzRVfpGtt8gw+9zq8Zg1OtK9msm7uC8tkVatmwJwPMeyFctl7Mi7pGvPbpqgTF2sVhiiLjfZCDU6OWY+5G3gXtD9d9Mmm0j99dfPpGgW8fR79CofDi705+YchGip7S51FLzUnyfSsWiNOTsBaLjELSXe273rvjYpm3XX5BpaXS4fvPP+Wummusseu1JGUSREHBD6Vo74IJ75noyK39NWIs/GZFe+qDArkz+YLG23a8sGO38G3CGXAeP+4YcfysMPP0zgjhK5+ByAO9j3Itsez9Ei4w62HTr3U089Ncf0g3VHXXvaHK4JW29GhHm00RNHeR5Z6U53aLEm8zlY7iQ7A5/tHeZscU1Ypafk4GoUN54jur6MMQ4OVYocxt8HCRPuETYSc5Ar520FDDyaqXbJqnGRabecGqs6hpnUz2u0DT0GKBWVKrTXN91wkzRv3ly22GwLdhFH0z6sAZQPRulVRFZ+W/obq28lox6eJ1W6cu4ol5Ca+Bk6EE5gcp7gPFFO6rlgmpTK9Wc5CNyj+F78n+Vs0B78GXDPWcE8XlJjnqG+3Ftzv4sHT/JT8m+PRl09vuz3yVu2H0WAGz+XAHSBxcwvkMwhiJ6Nf1sRvP83wN03WmYY7axXi5c5IVYfPQfk7XBNTkaILyn7mQ1ElD7E0cvAVMU6+DlWMVwrjXEJR8vHt4JDUgD4acwCq+jPm+7dcgFKRUfS9wSHKj+ftk/ssNX5qhj10YNYd7/PadEJ8s6NFRbp//gD1GlutlnzpNUrrtVSyxv34mCUZagccKbxDGudgFGBp2qStayXEW3BrOlI4do0lAaqwOaAmQGjg3rSeGG9oVU7WUQcRLa9Xp3wCsHRfvvvZ1EOYRgWY7lO9XXSakEdbNx3zZqoga1gBMwewNJGG24oAy4dIFdfd3VipVasWMk65uhuh3tQpquMDsDXc+Yqc297FN8HI4qKCbHygoITHSn8/yXLlrAUZdXqVfm9MGzQJuIzuIZXabC4aQrb8xoEh+VkuhD+dAfHQ6D4LF44VDFWHmqGQUbtcfwcdX/xQbI35agesi7vzcE+yo3hBx++/wGbJ6GuuVNO7kRhreAgQkOhf555KudZk9mW8+9k4CwvAFOPecTco3Mf1oLfO5i80beNZuOf9darz6ZYboPwGbyqr1s9HezQsXNN1FhHVq9aQy35U48+JTvv0l6aNW8adNGu5dX1+kini2X/Pt2kYastTUO7RlYuW04npjqYRtNXz3nvA3l16Cj5+503cI5qrV9fE/FWrZQVy5ZKefWqUsUA0KrlWsItdZBcxdp9+GJ1SKZO4/jtsfceOckS7Qlqwq9Zxd4B+DfWuJepxLj2Or+XXD/8etOLasjdnXnmHZQL1wlejBaw7KUe4lwTYOdlDYEVpQxVq6rcy0A7aqzjjfidO1ArkSMANr9qFVm+fFmq7uH2XN0+K3cKICFrtPb/unofWqK1TEYOv1269+zOdYrPQku9etUq3q/3RfADneUe16zhuq+xbo0ksUCDtJG3jpR/nvZPqVd/PalTp7Y1UyrjmGGc162BPRwkMl7mlA8ZpD1uaZzxZzRCf0gHyJ24mFPi3n5wGCNBxBC/l/AE4FulLC2qVX35+V9n3bfaZitptEnjklHM6DTE8zrab3foMBRgPunMhQ7ClIqJdliuXb02teZgaSNmcEsepTJo+Pbmm2/KuHHjuMbPOeccNl5DnwW8j3Mc9O1+f0XGHWsWoP3II4/MNWLz73TwHs989CFAJTBMjZM6qd/IapOlMG8G5VusgEA453MYgDbbqiXhSy33AT9VN1OrqDhbXorsy+yz4TBfcwVZGc9Mk17ieWj7jGQkHuQ5qlWs1CFW+2CIQc8NOL+Q7IUkZbxn6e9LZfnSZRzD6668jn1d0KNim222kW233ZbNBLFHv5jyhXz/4/ey5957UW7kjHdULuAs8vtx/IH79dyudCgaxvHx1H3gzlVW/tm8LjrsXuQhJYAzqmeldv9X4B6/OAceizrDwPRFMJYDe/aP4u8rgCF/X1HjnVjZvEfh92iWMbexIosdPW+/r0qfL3oSBbBXGTjWULCyK9EBKPW98fv9ekXg7s9T2b3y3gPILTU/MbKBDayed+YgxOevANz1pMk5Ex5+LAxJLkkqPU8hVO2HKsfDGKj8Peuyp2fqlVZCNz7ajlQLzkxCJTXi10YJSNW2WyWZSiJMpYx4GkdjszLork8bV6+OhR7m+jljE4zVza6vzBubbOi0s1U7kpaOO+E4GXHjCOnRswcP9rvH3i1777M3qxzM+GqGnHjyifzAKy+9IlWrViPjjnX6+GNPsAMnwClavp/V6SwCiFuH38L26ud0O4drBZ1Q4Qjt2mFXefs/b8vkyZPJuOOitw2/VQ486ECWxEM30BNOOoEdUHHfn33ymcyd+7UcevghbDQz8jYFGQCVV1x+hdwy6hY2MfIyfhZzIUC58YYbWcf35NNOll9+WSjXXXWtHHn0kQxD777n7jLqllHS9byu0rRJ02x98tBVZ+/px5/ifaHx1rvvvCuXDLhEHnvkMYF86oabbuA8oIve9OnT2QkWY/vySy+Twdulwy5yaa9LZfCQwfLYQ4/JjOkzZPA1V/CAGnvnWPn99yXS48LunK8P3/+QLesPPLhj8uEcdBK4r17NrrOnnn4qwcHwG27iM0H2gkOkz4C+dIbmzJor1119reyy2y7sWLpo4SKZMnmydDq3k6APwQvPvSDbt9tB6tapI9tuvy3XwMMPPCId9uogv/z0s8yeNYcNgNCkZ/q06bLN9tvKc08/KwsXLqKsacTQ4dLjgh4pGRTrKCMy1Eo82rkXgXujVlvK0oWL5e1R98keXU+X7774UqaOf0MOHHC+rFm1Wma+8a68PvxOOWhAT6leo4Y0a9dWfpw+Sz568lnZvdtp8u6Yh2W7Ew6V9Zs1kUn3PC4f3v+UnPzACFmndk25/6TuctSwy6RRm5Zcg1gL/3riX/L3U/7OOfFDEusOnWYhmUJDLDzT5E8nyz/P/GeySRefdzGBuwMwB88Y8wfueYBNkfpd1o+2ZMwdYwi4zz7nbDaDwho/s8uZMm3ql9J+t/Zy7eAhMvTWG6ROrdq8/vhx46VJkyZsoIR10bV7VzaFuv222xler1OvLp0r1CbXxkvOJIisWLmCHV23bLmlNN+iuTRs1EieffoZMuw1asIBrCIjR9zOLqsAh7fdfBu72rKj7m130EFDSUAwtzffeLOcfOrJ8uW0L2WPvfaQ66+5Xq4acpXUqVeHc/78s+Ok3c47Sd26dWTbtttxL+AaB3Q8gM2D/u+dd+XszmelKFHe+ihdS0kFMbxHk6xZjDXFUUmzAqdM6peFIBN5YiVpMQ8p0qfFbdTuGdDCfKytbqr7dIQtM1lYilZWJBhT1MMr4mSYTyMnuPdUWSTfVwLP9/X0udJmqzbSsGFDkg7R7uP3cP5gb9HdFCUbx44dS3kL2Fw4GEuXL5Vff/qVn8X70EgJ7Dw+i/rvzsgDqKODKpxF6OM/+OADNiZzB7R47jbatLG0aduG05fK8pYonOEMvDu+yLOhG2k6dQJnr4IS1rIxKRq8QCK+1yenFjsP3BNOMRuc7tXkWPh3yl8JMleVdHqETT/lhQ6UBNPys4qprD4/k0QtMT71rABwtxrvFlH6ffFvsnTRUll/o/U5hsh5Q2M0jGmzps14xsDmL/x5oUycNJFSJ5ydYN1R33358hWyZMnvUqtGLX5+6eqlSgIkxyOLMjsw9wWfcI7Vc/d9oB/Nosd+7nnUnZ+zKJzbxP+JcSeQCCgjAtYc4PoDkKu3aMX9PbReWYfSIhscKrlkIeqKYYAicPd7Sx61/aAy4O4GX4Ghxz/ygLW4YTKGJWP0aZw8acK8peLn/D2lAF/6XfD64zXTtZKhza6ewGJK2ggd8pxxiWUgA+tdnFcH2BXuPYWGAhGcXwh5kB9Ld9oacSakkkAMr5aLmLiEITA9/qzJ0y84kagi8+brb5Ya+v/pZ+hu2K499Nn5j+H7Of82HtmKKbzPyjH6Tz2cTiPlchfbw2kNm5TCyx4WDwjoATUBuEzO63qe3DbqNmV1Op8jfS7pQwYTSVtg1TGPjz78KNlMdNd8efzLZPP2229fgvHvvv1Ojj3hON4e2HiAjC232JIHz+uvvS7ndD2XrOL53c6XO+4abTrQ1XLGKWfIfY/cx3H550mnys23j2Cd3S++mCofTHpfTjntFM6hA/fDjzhMpkyeImNGj5Hhtwzn9z3/3POy5z57Sp3adZR59063ti4/+uBD+fzzz6lhBhv8zdffEPx07tpZ1l2nhnwz92t59ZVX5dTTTtU1Y8we2ZYyYRImWtbDWUUX2F1325Xv6d+vP4EPxgwl3IYPGy4DBg2QBQu+lTtHjpZLB/Xn784+9Sy55Y5beF9Dh9wgA6+8nIfHwl9+kQfve1C6X9CD3/vhpA8I3DsSuOcjZvgs2PNHHnxYTj3jVPnp55+l1/kXy50PjNHQ7HuTeEDv2G5HMr33jb1Pdt5lZ2nVphXx0TNP/1s67NmB1YygydzvgP1SY5ZXJrzCw353MtUizzz1jOy2Vwf5cOIH7JaKzqE4EMfeMVY6nXu23HzDzXLeRecbMxW7Zyrzivt5tHNvOaBPV2nUuoW8NfJeWfLLIjmwbw+eMU90v1SOu+UqjsGSnxfKY+f0kTOf0Pbs/4+99w6zq6y+x/eUJJNeSCWhJCGV3iFAiFRpCnZp0qSKFEEFlSJWQKoUFZQqAooUQZFepQQIJQGSQEJ6LzOZminfZ+2913v2OXMnQcPvr9/n5smTzJ17z3nPW/Zee+2GfX3XsWfJsXdfr4p9bVOj3PHV0+T4B29RZf/GnQ9Il949ZcCozWXg2C30O/AEYP/AaLvjj3fKscdbKEBS1FKmngqw6N840kD9JT+5RC766UWJcT7nO+fIldddmWKZGZ6CPYBEwZuuv0l+8OMf6OfB6j/894cVuOPnfz72TzUIv3aUdVyd/sF0BeY47+9NeU/efnOKrhnGg3h6JCXCjT5/3nx54bkX5Etf+5K60sHUoSGPyulUAaxNy9Ai+W1/LyE77d2p8vabb8uRxx2pSZ43XWfAHeD6hGNPkOtvvF49Ke9Pe1+mT58hXzz8C3rN5555TgH8N4/6pv4MQxzybfc9J+h83X/PfRqm1btvH12nRx/+h4IS7H0854vPvShjxo2VgQMHZLkCQccxVIJyhjG1qgM8TpiwXWP/XZiZyHUvoFeQstALS7o01tNY2iQ/Qyjd7I9ma2fYDX1tt9N20qtPryyUKmCNbLSml5NRGPRSCnuoCCWS0RBHexVYkipeTQ1Nsnz+MjXa+vbtqwBcn9M9IQDf6BXy8ccfa6fPzYcPVw+kxp+Xi9Q3NsgnH85WlhfgvyMgjustW7ZMDQBc66233lIjriO8gLH16ddHdth1h5RzEec/h41c12hivGMIq8yTlFBuHxteci9RqPKFPWB5ROWWDxJwBdeTYDT9HDzxaih5XpKuizdZi+FwFsbEzqruHGIsvoc2UeaTiU/EJ93xIrJy6SqtetNvUD/1+CyZv0RLdmINx44ZK4MGDpKVq1bKrNmz1DgeOmyo7LDDDnqusaZ4AdyjUzG8YwhtgSeJBwHPrh44zzNjyFich4QPcuWJ870YLBfN/mhxBO/Lak2q1pWc2sEJUpDiC1PcPNGiKH49HpocSCuC8wiWg8smbYaAioqbkABKRUgBvHE8uq1K1dRNAqjgwik8CBnreK907dxmtoNP5a3uUpZjK7GKpa6Xbk0yowNEWGoeinORM5ZiV80SbrF1AvcETv35PHYx7oXoXfCTnwgo/TlWnaFnpgQrYB+lJWr/5vaY17zWz3m4TA4AO2P34rMvbnDDpcS2h1CdHIhObHo09jIWis/NRL1szM4bKLke3NVh35nAzFovm2RNM6MME4TNQ397SE749gn6GyT6AQD/+IIfy6mnnyrDhw830PH2FGVsD/niIQrc4YIEqP/Nr38jBx96sIwdP04/N3/+PHnogYeUxQaIQRnNU047ReD2hQvxoEMPSorh/HPOlyuvMcCEMBkIub//9QFZtGix9O+/kRx13NG6ilPfnSpzPpkjhxx6iCo4fA5KCaAdzPm53ztXBaJVV7DYfqh7BXuT35BpU6fJN489Use3YN58eebJZ+TY44/V6QAbC2AHrwD3vjJ93hjkpz/5qQKcr3ztKzLpc5N0bjAGzM9lv7hMPwfgDkbzR5f8WGMf62prZa9J1lK9oaFeQzPgKbjiF1fITy4DYCzTDoZ/vuPPcvrZZ+h435r8loLCAw48IFWaoV2N8eCZ/3L3X+TY447VcwCGGe3t4TbH+PY5YF/ZeaedVAHecdsdyqpuNnxz3Q1g3f/9r8fVi/HXe/8q++y3jydPiVz6k0vl+JOOl2GbDtO9gTWaO2eu7LzrThr7PXLUFvLVb35F23pjHDdcc4OcfPrJGhKVS2YOIA6hMvuef7oMGruFxVy2tsqslyfLnFffkhnPvCQnPXy7spJrlq+U+0/9gRx3/+/12o3VNfLYjy+Xvc8+UfcIgPvfv3ORfOfZv+paIuHt9q+fLpPOP0U22WkbkwdeDxxubHgTvvz1r6QTwPXUJEh4NV57U5Xqf176j1x707U6Buy9c888V66+/mr7XqgOAlCBdbrx+hvlgosuUJABIA32/sSTT9QxP/7Px9XrMXHfvfUe+D1KxO29795y1x/vku122E62QcJxW5u61m/93a1q+MyfN09+fvHP5YZbbvDQrozNiJ5kXA/Jsygji7Fh713yw4vlp5f/VNf6xmtvUuCOb2u4W3OzPPLgw7onANQO//IRKgNAQOBs73eAJfAuX7ZM3nj9DTnw4AP1Oe675z7Z/4D9ta45DsYlF14iX/jSF2VA/wF67TcmvylDhgyWCXtMyMB0kDVMWMyAu+d2AK+CYdVkU+/irBFGoU19odQfPc1FI0BlterhrOQr5vW5J5/rAHV8+rcHbzxYGW0NawAA9D9uoZrUTNWBTPml4hUqb1qVpbW65BZihzmxEq8hdwRES0urLF+0XHr16KUGNMA3Pge2fcWKFSrTRoweIX379Uv11fX2SEJsa5b5s+bJkAFDNFaexl7xSeFthIxEsyV4U8HOa2fe9bwgB0aNH+VFi8rUgFZ56N2ysjCWfLwDtQoMaIJ5TQJ1o8Rum1WY4TBooFmOhuuyRLoFNwvNu4D7knFIb3naFrZWGnYSQmoyj1CG84iBCNZ1/ZgUG/BOzcpqaahrUM8sZPHtf7pdjePRo0fLZptvJr169pIli5fIJ3M+UXIIwB2lP8G49+zdU40TNIJCoYH62jrp2aOn1DfXezUxK4HMRHiGtUQckyWbG9mX5bDR7LUdq4UFEOMPowDhPtrd2iv24NH+q1CZAoNc3DtqH5QAzDnQzi9FtjaClADkfI/YP4XKLx0B8zimjsaSFjdUlmn3vUKzllLhPsXnJ0OUaZy0zS3OsQDc0zO5ZufPpUB8Ym8KoSrt1oBeEZ/fOAe6DrqZs9Adzm38twjc/ajqrYqsRXrmgkEVhaGOwe/L8bYbl90kWa4lDaNiSI9X2sgOrY3PgK5Zq2jW8K/H/rU+Obfe3yvbvtMO2V5kEmpg1hjHHstl5S7sii8KGT287Z1Gua/ZkpKzYNKqHXBtfiOiYQCPPPSIMtDJSGtrkx9+/4dy2umnaTwm7vX2229rm+xDDz80Afd99t1XLv/l5XLYFw5VNg4AAZ0gH/z7g3L6d09XkPTsU88qKAZwn/buNDn4sINTG+zzzz5frrjmCr3vTy74iZxy+qkyaNBAmTlzprz6ymtydATucwy4QziCqf7WCd9Spffvf/1bQ17AZNpGszJmjD9f71wSAAAgAElEQVQGcIeABXDHfebPnadjmTBhgv4MNgQt52FcFIE7ymBibVD15aMPZyrA/801v1GjBcD90p9fqt9BGAlCJsC4P//8C9LY0KBstV3P9ibabSPs4eKfX6zzCVbt3rvvlTMQKtMK4P6mrFi+Uj7/+QPN5Z48bvZYCbgff6zU1zfIr37+SznznO8KOkC+8dpkDV1CghQU1p233Sl7TNxTNnfgXr16tfzz0X/J1775VfnbfQ/Ifvvvq8AdO+PiCy+S408+QYZtAuAu8sHU99VAgyGA14rlK+Sl519Uthhg8bGHHpMx48bIFltskTqQsuW9xi+Xl8k9AO7fP0MGjRkps199U1bMnivjDtpHuvToIX894wL50rU/09j1+hWr5N5Tzpfj7/+DnbmVq+SJX1wvh/z8/ESuQpl1RgWctjapWbpc3vvHEzL9yRfkyNuvdaPeZARAKBimnXbeOXkDfEMIvC6I70e4AYDORRdcJBf/9GLrNNraKt/77vfkquuuSiUrWcYT3gsYtjddd5NceNGF+myLFi4SlJ8E4451xP7bbPhmMhIegDbJAfc7b71Dtt9xe9lmu211KLVr1sgtN98i3z3vLAVUD//1ITntrNMypjKRTwQ4ZggAuE/83MTk0fjJ938sl13xMzWIbr72Zjn1zFPVgLn0x5fKaWeeLgMG9teQICQiA7jjBmDc4XEZv9WWOhZl8l+fLAce/HkH7vdqSFjvfhZ7fdEFF8vx3z5Ohmw8xMbXViZdvBRhYsmdMKAIp57ICBjrTqvsn8YUE7hn2sB4h/ZVsop6W8P6gnHItcVbH7z3ga7Lhr5223M36VLVJYWBJsAawmKIVVRPeS6NaQwkYGR4g918U2JiHBw9ra1tUr3KACFeMMb7D+yvJISBM08+tOlPXTGRd7Bs/lIZNXKUxq6DGIi6F7ICZAJkDGTdu+++q8zwp33BywYjBjJCQ3+8ylSK21eD2erzF73IHHcRQ2WAv/0oWMYR8sMUpQpyB6LwNBCUWP4W9TSr2phBqztJ/yiB01auVbfwWWv0lhlauTKLJO+Q0I0/ALza1Nc9PI7nkHNVs6xacQHKQMLz+8ADD6hxDC8xQ5KwD5EndPyJJ8iW48drCOXs2Z9Ij+7dZfudtldDZuHcBYJqRs3S7CrL2HaWQYb8ySXRh/LC+ELOICGOcA8RcZUmq5Is9fOrZ+h/Be5cEi5fZKL5XknA7r/k54ufSe/74daDHyj6joyDUpu5uOkie5tjzv366fOBVbb9tx5k1cFJ4tgJlAkmix/PCbcStdozazPvSUjvs/4qjaZSXowAenNMcbFhR/B4rM84KhoaOk8+FoJHnT+AaK/KUXz2xIiEX7QzLEoYhFHA4XHtgNhhULDkwB3g5Y3X3vi0sq7Dz+05cU/ZaMBGud/zcOH+VpPaajLb2Ugb3YSxxwMqEPWXHVyT5vpPB/H5NNqScvQdyaRUXAfg9NsnfFtu+v3NmiCHdUDzj8mTJ6sbd9/99tW5+fvf/i477bqTDBk2RJ54/AmNKd9n333khWdfkMWLFikjjXE89+zzMnjIIBk9ZrQC92eeflZOPe0UbYBx1hlnyc1/uFkbY6xd2yQnHn2i3PHnO/R+AF5IPsVz/vW+v2oXQTDuEMLvvfOuMu5g9u/8053qvh81ZpSyCZdedKn84MIfKHDnPJAVhwB+8423lHFHPDiee96c+fLJ7Nmy+4TdVT4AlIPJhnchyR8XlKuqVyn7jDKNWIip77ynDApc1HiWq66/yrwRb02Rfzz0DwXuiDm96bc3y2W/ukzXCErUgInIeWedp/H4WI/nn31OQ4AicEeoDMIV7Lzbi/sB17lHGfdjNN4e84JwDCjPG669QY2XHXfaUZP/7rr9LlUS48aPU2bm0Yf+oZ8dNHiQPPi3h2S33XfVkKcXnn9By5d17dZN9py4h94XrDVi4wHqDj7sEE20xGhu/+PtcsyJx2rHymf+/bSy9xrfrhV3LByAtZ7vOek82e8Hlpx6zYQvyCn/uke6IM6zeo3c9o1T5OR/3CHllZVSt2K13HPiufLth26Thto1UtGpUm7/xuny9T/9RrqCpSorl9VzFki/TTdRRvK9hx+XLQ/bX9575AlZW1cv23/9C8ksxRwg1pxxw8bKgt1sk+OPPF5uufNW3d8Ia7nwvAssL6KiUp/53O+eq8CdJAHPGn4PbwW8LldeiwTaCkFFJYAhMO5YYHgyho8cLiNHb6HzBEA87Z1p8rn9JmlIyztT3pGjjztG9947b7+rY8B+goEL5v/LX/uyPYPTlJG4wNsAXwjXOuQLh6g8QPWXya+/Lsccf6wCTMS4A7gvQnnED2eoVwhy7P6/3Kdg4ogvf0mf67mnnzXg7iVcly9fIZNfe92Au4ieud0m7CaDhw6W/7z0iixZvFi6de+uuTn4PZLUFy9c4uEWPtwCcI/62xJ8PcQFMky8yg0knooypzVNgLWTn1GHRAY+khcK7spEE97RTXVDX2PGjxE0ZYo6qCRp5iApiWo1zi0JN+lsJ0asP0X758NXCFgtXtvPe0rUZVMrB65ehQVJ1tifTQ2NUrOsRoYNHaYEBsE7wD88O/AUoRLXwkULlWiAZ3F9L4bs8HNDNx0qb735lhryuCaA/Lgtx8seEydI9549VHfEdUrGhndO1t+5caNbPBG4gXlPxf/YH8M+SP2eqtUEXEcdnd3bPNRk4K2sZbkSOHpP5gsGUtJIWJOvXG/zsuLmtpZce7Dl6L6KqjLNaIRVUSnVNdVy9RVXqwEO7yOr2GCuQWgdctjB+vmmlibtt7Fo4UI10kAcQI707NszlwvBCmaYJ/ZeIEBXAzKWsg37D++n5OGIfSvKvH+C7yud0/LPBrgXD2dHG6sjIF8SxMfF+YyAu4mZLL4+N85itZJUc3fdoD0aFokVJ2aj0RGSEtuFy3QwWRHM00NgeiEbj7LLtCgLv0vCiKIkIIgEesN3i9cuDosgNQeYS9W/5ykKzIo+cwiPieug9ylOcfQWRLY5PnvoSqiHJHUrzAAw5gcMFZTwhrz6Dxgge+69h14iAu/MoPKdHYkGI41NeDn4UAs85BxQmBEQrs9QouuXbly9q8eJYo6f+PeTCiRRthGW/2FHHKaVMu667U5lV8HwgOkGWJsxc4b88fd/VKXznbPOlAEDB8hf771f3bYAzDOmz5Cjv3W0Au/f3/R7Db04+7xzFMgjbGbe3Lkaew2ggZ8BNA486ED54fk/1BKDSPjZZptt5LfX/1YOOuRgGTFyuNzxpztkxYqV8p3vnqHMGljOSftMUtcyartfd/V1cu5552opQLwYm1mzpkZ+d+PvNSzhnO+fK1Vdusjtt94uy5etkG+fepKyVfffd78aDSedcpLsuOOOabmxRmCtHvz7QzJy1AgZMnRjmTXjYw0PwnMi6XXTTTdVMIwKI2C5v3n0kbLjzjtonXN4MrYYtYXGiO97wH56/n5x6S9k1912kR49e2hS4J1/ukuOOu4oHcfdt92lsdHwTqA6gYtblWAoBfnnu/4sb095WxOHoajxzF884ouycvVK2Xn3XeT6K6+Tbx5zpCak3X37XToHWDskpoF5BUOMPTj9wxly2y1/km223UYO/8oRyjAivhmtwJGHsHTpMjns8MPkob89qEpm5BYjVfotWDBfWXxsnMcf+7dMnDRRXe/Yi4ivZlfPGU+/KE/+6rcyet89ZeKZJ8gzv/mddO3TSzYasZl06dldVn4yXxZ/MEM+f+l5Flt92g9l4JgtlJnd+3sny/y3p8mrt/xFhu+5s7Q2NMnQ7beSASOHy0Pfv0xGTtxVtvvqYTL96Rfl4fN/JhNOPkp2P/loNSaQ6Iw+CZR5kTS58ZoblTkeMGiAdOvWXT6aMVPDkuBlgqEC0HrcCcfJ3vvsbWEBbiRjDpEg+suf/lKvjYRtzD2SkbHHO3XprOvWd6O+8rWjvq4Nv+67+35ZvHCRfPuMk7VUHIymPn37aA7G21PekWOOt/Heffvd8sknc+T4bx9vBpaX8zQlnAk2rMeDD/xdxo0fL7169ZTnnnte4/i7du8m99z5Z/nPi/9RgwVM+qUXXiJfPOJwqauvk2222VpuvvFmOfjQQ6Rv3z7qpULy3JFHH6l7Et4exLwjaRnhcNOmvS933X6nbLnNVnLEV49Q1vD2P9ymZV+xxzEX++z3OQ8Z4TFx+RUqe0B4aZk6zzVR4kW74Vrip3VM9QRBs1iK6jS9R0Oculdr/zOBVPWxJxWKyJTX39J53dDXxH0nOmESXMGm5EoTccr6ONdLPaM9Bqz3hYraDrpXY68BsMV+FDGcQ/Wd6yuw+UhKZ8UQ3eetrVK9vFrKWsq00glAI4A7vEvzF8zXfYnQF8zTlMmffn5AEiCZFTIc+x1yAPeD8QxDH9c/+IsHy4677piYafUOcN19SbEP589doKGD2ENg/TtXdTYm2OeKXuEi6abQOzXis6ZQmGXqTsMwhdDmnBFoRh1Dskx/2sB0ThmqlSsA4oYmSAj88b2GWH5lw7W5mSXjI9QM+ULQEZWdUQFNtI47jF+EKNr4PD+DBkyrVV+r7JJVpKLuBsiPGEkTaUMORdzXkdBV4B7KttosucGkOb/mvaUhtEGMezz2HPi62On1MfBFZl0noBAasj5wkwBrAeBmmjxMHUFmCfBYfI4IpEtIKMOfHhJSZMLjz8VkTALiBGAd7BkFa6ZkDmj7zQn2Sj0vwXyRWc8ZFsGrkDO8OsgNKArS3Lg78ErQsDDmMW9wxLHx2dP8MaQHSUFe9aadII/yOMWzptmwONUlyz6TpNS9Ju0lG/U3tj3WGFfhQQ9FYS+luVY63hYzxrfbITW2XZVJKbaKAoqGKxsCpfftGuZlMNcjBAoENhSACQ0riYd4PABVMJlsMqPuysAG4zqIMcbnu3frnozCbP9RwLYp844ygwAyJlDsd1qnuKFeG8AwdlqrM0RQ4OwJwD3HyvNj8e3cnDZv2R9bXyZQWYe+fKKZrUnWSZX7FHPRuLZJ5wfuzlR2EaEba2p0rGA2uQfptsUYcQ1taOOeH/y8pqZGS0Ii4Yx7O4VIGUWZ1tQEd/5Fdg4KGvHzMADwYiISvqGhMnvuoYobTCmMK7L4uB7KSGLcKFVpzX/aFOAj9r4z3O5+SzwrmDb820VLetpnUcrs5RdelomT9s4q+VA5aXk1q+2tnRbRIGlNra5jp65VqW14cn+3tknDmlrp2qenG+nmhm9uaJQuVb4XUMWKSWj0ooWQRORc7HvAvla3mRVNEhdvQhrPh4RqsGMGeqxTJGsk2yNTeHpoX2qkZXX0u3S25jcEZOjyqnPP5iYqcy3ZzhLe7Vkw3zBuunXvmsqzFuWY7b0Qu+1rAEP1/WnTZJfddlWQgLWEgaD7jAyh4w3cA/uue/ceqSZ22tNMqiQpEJLYdM7KsC8aFIQqe+tzgWoYmCvE8ataNS6lpIeUDe2UKVRZbCcQTZNyjKEnIvI6pqwMzOUIqoIXlmdSZU86G/ZAC+cv1C6WG/raZsdt1NCyR7R28RFQpW3C32O/x3BO6B4kTFMNu/eOZzx6DBQ+ehw2O8ZmYM3mT2ObEfbgyYbUhgCT+l2cjZZWaWpcK2ubmnR/gRgwCGRSmnP15utvrte4gVxBCUoQMQCiMM6RvE6DFmQJ9iGY5v6D+ss3vvVNXTuMR9e8FfkTK+TOP92hZA/0BmL48dzYX0OGDpHDvvQF2QShebqHs70RwbuB7uyPyimtkJK9x7XOE7i2HwjUc2sXvpuplQxjpNKW6uVvtdKe7OehpYFFulV11SpMMEYeefgRDUeEwc/SumDXCbops0yyINnaSAEj4qw8o/4OZSsB3GPX4GRkZC0AvZZsCudVOzj2+ok6DEaUs+4RO34mwJ3Kcl3gfV2gvbhw/JnAnYcvfe5TgMt0sKLKLJZKDOwwP/ZpDYN2giVMftxkJvjySRTtjAAfB99P/7KleFHrB+9ADnQHoBcPQQIjcdDxmgXGe31zwPEVwXu8PO9fBO3c4Aq6fAw0QuK8qIChIvUP5g52NHDCdbK4TdGYYbgHN+QFwIbELyOVggFSAoyVuo95zk0ARWFvStEVZ4jJj6AzCYQA3JGsQsFojJeDk2A8EfRo+JDG4ltSFaeMjZiKLBnvnYxCggN6qRjyRE8Nm9I4a2RTZJtJ/9VqcRYvjXAMXVOvn62XCN4HfkeVkws+PTf8E9y1lCURuBf3rF6HLsewdtaIzOsOs3KNC+F2cibMLfetrYmFzKiC4BjZaMaNkiJ4Kx7h1Jo7MCsKjjC+1jaZ/v50efLxJzScB0x/3359crHBxdh5jC/bY8FI9uB83SdoJe6AGEYkhq9NoFpFQ2mwJ5UJdFSjLcU1xCZrc87fI+a3MjanCXHLzrfok7HShHMadqZdrmHNqLBgBAIYYM00PMPDjBJQct4rkwGJ1/BwDXabzdoisuGShjgE8M5GO+r+91rdqoADQ29VMuzs6B72UFltiuX7VsFHKDmYnf/ME4q5gJcJ+Sc11dWaG4IkuGTYM0/Hm9mkfdIGFtfC/mjgW8KgzZm+n/a47Rvbi1w9u7DKAvdGxvnG/+M86/7wNdQn97bztn0MfOK+NG6o850uJdRIhoKuH8MwA/C075Hk8of3vUn29pUXX9nghkwIldGGRB7elsYb5WQiCJw/CdXWEKqmCalFNjgI+TT/3trevBPZSbf9YRK6rdxOt3bG1PvYfCfjSFMHMkaVQN10YAYMyTCXAu+wRZuazCv8yiuvqCcRwB2x22Db2amVlW/AuiOEa/bs2dJ/cH8Zv814GT1qtLLRr/7nVfnHg49od1h8H3oQngACd+QUAfQjZwMJ3JSdVuucjLhNViKHKBhUJ8BYsV9GbJgZvlmemot+l0p2vpX48KIN3PHpbtB5HibDJnc4O9owzBNnQepVVVZJZVWlhm9C9my6+aap30SuUITLonYwjI26QndghN/kErb9RGahcxmpwDPCPZZkG/eFnjvoQ+RFZPtR9/J/G+Pe4UYO4K/IVsdDE/Z9yf/mmNlMAyRWa32gkhctAncKypJgM9KO6zio6xp7FFTtgHuBkU7PUADsuV2eSeDkNk6/94Hovg8x00VWO80FgVbYeToPFPOFwxOBfkfzTcFfaj+sE7STDQ37JbEz/h5ZvBhTSLZT91J0PZlcTAKWITP1dXXqPt/Q19hxY2WsxkYbcHfpkce8ev8wuakufdY5MQ/a83GA3DsJkIcYt8heENhxH5BxjC62aCil7+bAUKtmxEd3Y0dnJs6dAgCiLz8jETjHz+pagbHyijA6OwoE/BppGm3OIsA2Y90ZKuvFmjEa2ozK2Kl4FuIejfNcPOs2f0ygy5KCcwZiDohndarJepFRTDItdSU2l6heXstzgjXu6JWxZ9xPmBIdBxSOd/RULOZ7wdy9BqDNqA1emkBkFM8J9yXGkpLHnF22Pjoct3WFxb3buaO5bpnO0c/EJGztJ8BXmEMDv1adg+cazKIeJ/+jAMY70iYb1Z87AR92Dcwx8M6mUqZoDKxdGS+wX3oeUmxs1reChiTYLMwsFTwNB7QZx55vbXEQ4o2KUqiI3zMZ4GGpuZa+u32eSETYnm5ntFIWB7LewImtubGUmGNnIeNZdDY8k0KsPpEUTJrvHGsX1lXnmeyos9Pa1ZFdeQHcNcTDQ2USVPfj6iCMXjaTaUEqkugoeN5MrGahE/j/h1M//EySVPc6cGI6g7mxmNDJaWXKNgWO6hmyJFyuU/q34KGk/GKXX57XJB94LxjJ6Maq5y3zCqoB78ZFarTjISAZeRWBe9apGQnoCFUsvhA6BcYd4XbI5WGYDBuWwSCB5xHeK1S/AQC/8cYb9d+NNtpIKw7heVDQAMQBmkzhuwTuqHrE7wL0o+/BrhN2TXiiogIlYN2eph2d2WiZzA8x8Exozen2HBll4VS2T10GtlgSqhJYqVIgqgLZmWaYjMoCEBNtdp4g4z6eOUtLoqqns02ktrpWjavuPeD5zIxOsuPu+rCpDnijpdXyA7iHLVQmX2kJn88ZdSlCIEvmVsnlx5UEWvasomMzve345/8L4B4Z5ripPg3rToHOAWbYMjB5HSpE+0UE7UUjIh6sdV2G1m8pI6Sj7ymY9dAEPkeRWS6CjDSeUiA+P3n2bKHteBG45+bOmTWyryXHTGQRgHsUorxeR+C9OJcEjblnTBxQNoJkfTqAS2AzbNy4jsVx8L58NiodXIfAfdnSpYKmSxv6Qm1xxLj7xsod3EBvJfc8mfl4uHWdAktHUEdAkVxlIcSjOOfJRR1LZbGBSegQmfueCwwz0gzkUNDwfKUYVg1LShRIyAWhp4EKNmNItANfdItrPL8BNSvHZpo7A3iuLH0PF5NxXCr5khnItpbv9pbFXhqkivsjKtdo/BC4Z0rXFXEIrUrX8rjL+B3+PwOyhGJhVzlIZbk1ZWY9fKO498gPkC2KIBXPaCETxrCRkTKZiXl2ltU76WKfpyow4UapbGhwrRPwG6iyNdBnA4vj80ujw85aqDKhg86MfBuNhY+YPPLYzODhSOw2PROtWelY+1LWvjvtQwD3II/s//aGAlfdhlliN+UyDQ/zbHpYgs+HMmxQqgDfevnMUETuh80HurF6zLErRYYLmCHj88xdGYxyzkWRdY+Gj6NhZRe9H3IyJDB2C7GwcSioxiMoY0j7w2KOuQ+MrfZJRLIoynQG8oJeAn6D54RyKRmgIVRJZzrck8aLns/gqYihfgT5uT3uRoYCThgaPt+6RoGw4TkwvOprWqg281mUhhyz1RhBN1HDI6U1QSSv0jNh+zshRlDGb3Psti9NGNMgzoN2z3FQp43JMgNndva47lg6S2LUnvZpnoy1tXUuYhDz4tpGKFX/furUqVreEMAbNfwRkw7wDdbc1qZVgTdYc/Q3uOGGG+SZZ57RsEUA+kmTJsnOO++sDcfAtiPMBqEyAO74LhNnEWrD+vLHnHCMfqZ4hnXsYX+mVfD9TUDLMs7pjOY+iP4OZkTqyw1Zk3Ueysf3LIDdw0HdUEKHZAfuJFbwL8q9brX1VlJdXSM1NdUa/pP1FCO7lBFJxb1uug91lnxdWcM9Em/0LiSDNVu7HF7i/g+hg2k/YSuUiwL3tHc2FLgT4GaCJttupY9K3jXS0WfIkBdxXy52rsSXE3ApWXaq/RcM1JQ41VRM4XfcVB2CeQcuuRAHXjpaWR099Lrep5UXgHsSyh1JpXD0i5cuBbo7MqwiQ1TqOhEYJRCKw9PBuBjdloRhRwlDQVpyDARTdn4zTpMdcVUZoN7xM89/Bkmp/bUpUF4a6Z1Nq6Y9kuRJgQ/0j4S9lA6egxdeI8bJ2aXz1ZSUEQxJPckvjo5xuSTlPJNEhtZC6S0uj3OX3LQOtHP7OuZWaFMMZxVQLc27tZq8ct40uKSL+yUZVqEqQwRRiemLrmsYGTED35OmYCxQYRrrnCl+qrl47WTEh2Y+TgE4se+QKOwlPlfGeOVPPMNN9H66Bckdezirx3TGs2JrlO0k9Ub4B2wfOzh3Fa+sUs6gdnbc930CFAUGM56TLOwKngrew0qq6XnxOY4J164XU+4FGTAry2kgkvODz2LfYj/k3NmIAWUSI21BGHlk2G3BXT5kno9ogEfZUDQ4OJe5MAKzEO1cOpuq14ghWTB6NCTIAbwbvC0tzakDJGOODW/QA5EZDLy3Gj/+HPpJB9c2/3nZRJa8XTMWl49uG2XlCx1EJ0DuCei4MAEf55f7n3sL5fNoXhLkR4Mn7kmeAxMIGQttwL0igXbujyjPsZ+MLTa5EjVo2td+DljSNYU3wJAKXhm7fZakivtPeX3KeuO416dGES4D8G73slPKe1EG2jPlR0/jm2esIz1GT2eKb4/6iDJZz5mFGHFeLHciy+UhKWPJr/TGecWx8JAGFB0Ic5uLaJdP9I/Q89jaqtWStttuO60cBMYcSfMA31FfwuAD8AbTfuedd+p3NQ+mokKOOeaYVLucwB2hNoxxR3w8gD9AP0JtPvroI9l42MZaAato0CWzw+Vk9HTQ8PVjmkLSeG41z8TBermgqZEXFvFmhUpwuDcZ19VEYi8BGdl283BY6JsSqW1l0r1rN1mxcoX2SUDiNkqvIheLiazUwdn0m56gs5e/V50K1t/Pf9KpYVcZB5FhlSTb3HsVMXTEYAmbuiFCYlif478F7sVNnGNoXWDpZwrjLLX5SwHFHGBJrEM2fesCkbl7dADcObbE1mISSoHMcJaj2l4ng+3AnWBGn6+QXKubNMWAlQC3QbsnZRjm0uI1s5mze/mrA6BcNDTSt2kMuLJJStmVUlwLXqMjIRaTK1JsdRpX3r2U7l+Y47gfckwIHy8I2Ny+I5jxuUWd5X89uuG125VtH9g/L9d9fchgkVGLOzSvUPzAU3GkWOgMAHG/mADLADvng6A+B3wspT/HJsUjZ/vcrgCwgp+NXTUQom5w3Z8GGLmPcvg1MHtkPPEv438pcHgmO1J0UWFQ+BAMWOy9xbWr8HOFrvG0IQwMMYrqEg3GUmLFCkZOUaHz/hgnQ04YhZfatxcNeK4zO9rS8GbpT8KAdIZCmU/UyXTBnYHzLAZChb2yJ+bijQrM/BS2riq4ocxdW1hcsz1dOvcpjtjf8/WFQkKCMv6qAnTWGs+vytBu6glWNqkMZcL6rlqxWhsBDRxk3ib9nte8RuMZXXv3rkDh5UGdJUu7z8VjWY25opxIXofE4GfPnLxLdAsHT5TqQGfns32bAR48icXlZ0ljNmF2f23WRFe2s/hs246VsKRlm/dkE4ZcGzMueKYzAaZ705P0DAOzJbudafVAeZJc3J8Wr25eCz0buI4mcxsbHSGxghRnYpMeTEtpZ9lKNNos0WAg3Vwka5KSToLDjXPkpFRYWI7lw+SJLYwVBg75ixQLXsQn+rUwjrDH2p1R2/AOLttk0fxF8ryDSzwAACAASURBVOF7G56kusueu0pV96os1JZx7Amr+EnNCU9Uk/GGd0FfxzFzLrNqMhmqS2fUk3rTeWYyryajumGouQMgZVxguJGmxqq/yT2nwN2bkNFYpM5YuWKVVpzBWgBQb7vttgrckZgK8M0QJj4DKspccMEF8uyzz6aOr5r4XVEhJ510knYLxXcROoPvK5vu51Gbxq1Zo82g0BwKhsLceXPl8K8cnj4TtqAZTaqPPLadRntRlgViA3s5FSpQh5nJT8pEPVWOd/S8KxFmwB1HnaFv9h37voF2EE+Vgnrua5ubkj6whNOMTFGZF0ghkgpcJhfCJj8tpjHpxY4I0LR/qFtiuKMqJDcsXcZoqBY2im8FjEG73GKc/w1w7wi02fHMu0Nzn03sSrb1OwLtXBybmOLxdm6rA+Cb7ln4XmRp04YKl24n0Dq4b/vR5N+JYDJa93y/lNHTfjHzDx43TCJ50ykPST76tXYP7vsrAxVprQJ7G5Ot7DKmCCMY5/sl58A7ASaAFJQ678fvkSmiUVO8XtHIWO8eoIUYjJDZs2ZvcO12lFw7AO3J6SnjQMnmJcI9P+ecO9tzgfzzMxDLQVrCm10ogfeQhU/hoddx5kbXAfHCAWEX1y+eIbPaDQSw62HG+mfNqtI6FOr1Zuclz4An970TVlROCoyZDEfg5WujYybwTuU7nWHyLoqaiAMjQ2MHbVQUWHHP0EiI+4dzEj1eZgzYACJwV4HoSapFgzFnnJOxxdAB5lLhDNupFredAVLF3Kx244MzhjdpKR0HWtX326hfu4YqXCu9NplhZ95tOkzqZyExdhMaVmo0l5XJLTffKiNGjtAqLRpiFMJkSF5gSAYc7coKxhzQzPhwpvzuhpvl8muucNAe2QN/MNqOdGGnt7MYU8VjOjg7SEWDm4Yq90YyAguhS7i0Gg5+ZhIQ8Z957jRsobxcGU7bB8HS82XQcoT+zCnmm/vMk3TbmgncsnEnwiRX3o3K1oAFjQ6F7V45Cp/IAJchidiARufA11rZWKyVN+rJcdmu8IsyE+tbUVZp4TghEbVUfAjPjZ6LlASe7U2ed/09qlmEpF1dA0/y06V3o5ahMGTRS5FbJBLMW2bnSM+2P0z2aLap8PMLj294qKPWdB862HJH6OXyvhlq6DhRwDnl/suMlcyzWsQJNKQyUGxPo0vpifnReDXCw8LV9JOpIU+zG+vmfdImPlopyY06NfCdDPD3bO4yuYafUYkI4R/o+Ln99ttrcipi3GNXVqwDGjmdffbZCvCJjRAiA0COcBiU8T3nnHMUuIOxR4hN8YWwGtSYR+8OxNSjq+shRxzafk0pe92zkeRx0tf5sDneRz9H31FI4tW9pV2WM2nIOU8hSS7TiCUw7wZ4RcqR9A2j1IEy1jkLxwzAmeRIpoSSpy7iOW3uR6LF82picmo7pj1gtIgRqZ/SurqMoCFC2KHXhoz+rIA7tUdUkmkRQmm0djsgnt74y4CHiszvugyIkr8L1zIgE8ILqGySmZwfYSlFU/IZCm+WAu6JfQ8WV/paEMqJ/UzAwD7F+PbItqXvB4st916wTONh5wkzhZ9NUEw4i+93OOe+o6g4EyjgvBZcLwmgJgY6E0Bp80YFFTwWUVAVx0MDB4+CJiUbWrsdGebb77xDzhjS++d0XDZvfP4oeOz/GTuHz6TyVqHDqz63G2ME1XiPFUZS9RIFIm4gE5LEGIVg0CZl4tV5TDh5JQovX6YN8+jmZoKYaZR2CpWKT8cfKn7ovBMfkZVOwD0h7yS/cl4oB4m2dutm26nwksCm4I4sRWKiXQAXmFq6aVm6TBkg/vFQDj59Es44P57cWJQFOk9IhGLlB2VEyyymOrxShZkQEvbwgw9rTfFSnRCzsnQWdmHcLcF/ZtpGTwkBmbmPzXthIN7YX/VYeAUUY8ONAYueLZ1jGmJtbfL9c78vv7rq1/okBprNEk0AqL17JgF/NZLQPj52S1SF6wYJ/huasjFOWJOaPcyG4QQEw1TmqrzV8MqSfCMwhAzTNfYunyZXLBaW7FiSQ/mlUqWOyhDS4t4Zr0gT9Lef6syLgatH7xiNJ66DrU2A4Mn7ld08AXeWFcQzlBUY9wBkoqzEc2koAZMqVVcE0BcM1wTc/WxQXptsc1lFb12qH03ixxg//ZRXQSmuDY2QtB8j88L43WjI+7nPyuxmwn/6ex/K4vmLP4267fAzg4cMltFbjk7gSmPMXf7FofEcqIz2pHqTdaYfcX5yL1+6LEwm/B5ypcIqNCUcoOfYALnb3ok9tjhp1go3A5rhZ5mH1Erq6ryy+lF1ubT0ynKAHCVoV2SAb/QfAHBHGUi8tKncTTfJ448/rvs8GiJg0NWT4u+Ddf/617+ujHuRrec8gKEHcMd1p02bJvsdvH/SdqbT8tEBKi8z7sZJMc/rCASTTTtlhcmvrKdA3sjUW/iALGeH3uO8Dqgsq9BEcw2FoxFEwiyRF0XgznHYc2SlQIn7Lak9GWcO3FNIWJFIDRsoYVrHbcQzKUfMq0SpwZZKWplmblnb8r8D93SjnPAuxvZlIy1aF0nw8CMFAVo8iVGRpk3RwXHtCLzTulTlXMio589FAFbyOQsLUGoYJYG7g+8M/HmSWLTCHECxDFhSfOsD7p9CvEUDiGPIBGZ2geg1jArCcKsxuLYGBiTJaq3PRRTXhYlYdqES4D3do0QFhhIHgkIIwuSzqCaD2u390Cm1oLEdL8SNbQ/gz0CGO3MXZbNpwD2g3ORCIWOalQnjvNNYwwHWerKBQOR8UqBkzLtn4CuzaAqc3hMCZ63vrqDEmQvPnbA9ksVX5mwo1nN2IMtzpJDS3cBU2CmWMSk45pKYAEyfU+M0S+TSsXoFFV6/UpVdZHzbV3tI55dzGpJ8uFh0vfIe2k7agaQX/+NSBkbHHoAGS2LBGWLnnRAJ1uA6ZygJx0/VQiX82quvaQOpI75yhIayoNnH4kWLtQMqOvTWVNfIlClTZP+D9peePXtpx9namlp136NjJuq6g1V74bkXZKtttpZVK1dqzOmYcWNl2CbDlDl7+omn9P9bbr2lntFlS5ZqAydjm0R2nzhBmpvXypQ3p2j7b7B1o0aP0gZO2GdQPt8/5/vy66t/rYoTjNwrL7+iCWxYvz0m7qF17HVunOU31jyTaRG46zy7UaDePE3C9b3HhD2vGETWM8rJtIY5o8SMGQP05GmDgqVwoRfRfOZWkadAaMQ9gu6KgKeop874bF6K5yEZ2FS8Hm4YeyNkJJZZ5mab295NbvjgjcbnAdiYf8CmK/iasrWOekggsMILmV9jwV02e4lT/Z4q/yxUKQdYHfnQyLBxpkPrxl1mbIGxDNNqdl6umVJ2TmM+TVATFhZEtl2Zf4sDL+qiJfMXfzbhMnvsIp2qOidvlRofbojmjHH3qqlxxzNPr5LLLN1xJdhgMhMEpqjZnryrGlttwD2CYO5b7DENSQp5L1aylOFWPls6liD7fM9xQXieZn00S1qaWmSLLbZQ4I4wlyuuuEL+8Y9/qGwgOE/7M/V/sL2Cv4hnv+SSS+SAAw7IAfwIMyATANwRKjNr9iyZMHFC2uMIoXn15Ve1Bjzu03/gANl5l521GzcxQ9IBMDyVYWCjIZPLGUVh38hK6NKzYf9Sn2gxg1D1SOWvG2kWKmM/Z1gvqvF8Hgv1b0UFqrm0ac+STp2wDhgb6uGb3NPwU+aDaVGCSmP3S8iXJO/8fMX1TdjISysrMeH9JfQp3cjAHnrp+Rc3HLhnyskBWATyBF9RUsSV5/9LgfYMD5qcKHTpLAnOeT+3lHNkb+Ee0drUrwWfXWLk1wEQ42PEDZY9Umbx5cZeuGbuOQJKopAvBdw5H/HfUtPa4XtJ9mYti5PDoUMDKvwihInwEHQE2qPBlco7hvtHJVDcJpEFyc93tlzFZ0TddrSS35AXw2SSO1fXxYWF78XEn7nFb/uJcTVhM4U9rsc+VcawxTaCm0yKMXMq0IOLUVlXAHejyNNtOLcmzxmXk80N4lRb2tBa2xMSzZft4J9AOp8ES8Ysb0r5Q6hwZSOpfDc5DZ3xKjOZTMgz9xijfs7jCfNGkcXzAYzQ9a44i93uaLAEAFTc/0lYktUtZOgTuANQ6H0A3D3pEoCboSImPqyyCg2eUga87n3EU2ocsMUpW2c+rxLhyobrk0pRlpXJfffcKwd8/oAc437dVdfJ6LGjZcdddpTHHnlMYDziNXfuPJm490RVPFf+6ko5+7yztUnRLy/7pYL+vSZNVECNzqAXXnyhKuann3xK6uvqtW54bW2d/PySn8kVV1+h1zvpWyfJNTdfI489/JgMHzFcdtplJwV8F194kVz8s0t0DyIH4vtnny+/vupy3fq33HyLHHToQTJ02FCtS/77G38n3//R91WZWuy2JZJZKUzWYdeA3cTQM8aU+50x73FuWWOdaxkVIMGyAv/COaEc0TPhsfcmOzOGznIKrLqL7bXMEOYxVdCitZjLtAEP66UnQJswVFbDXYE4FXWiAF2BdSBPFbT4H+5j7s8E3N0YYcJbrC6DOS+W7dRnUALTnpkghrkJep+QN0JZZPf1UAyv1KEkDYsQ6aO4b8rlRw5ouLGtn3APC0FZTpb53ogNanAfbdDmz5rJR1uR155/bYNruo8eP1oGDBlouQSs/FFskObyNiMOXH+73DVjw5oyoUJJJGrMY2jjVdnGxGzdfebFyqUMu3xPGERDA1ssQdrZVQOcztAzTC8ZVVnEgOoUXdNM5oCR/ctdf9Gk1JdeeklmzJihMoGMehG44/tg3PE+f0cD44wzzpCjjz66pDpFI6bFixfLzJkzZW3rWjX8a2rWyB233S6LFy6WXr16JbYfBgOq2KDz8Ze++iVtaEgvc7q4J80n3Vor0tLN+0qUOEcpP8qtQj2DzMfgejhwR0aXnozUtM9yiQzIM3Su/U2CGZtIM2IlVHmB7Nf9q54QKzup5E0wqjJsZYhGdTy9wYFx535I+6eSPSSsOZdmpZWVyyU/vvh/B+5RaSb1HCaLB3G9ACrOVSTVAhsZQaEBlHx4R/Ee+pkAginU4+faAXf+0q+tzHLBDd/uPiUMkpLMX7HZULhQkXWK405KiIZLsEQSe2MLYY8YjJtS854xQGScXNiEdfMr+fWyq9g4+duQDMamEQFoxnuTjeOapTn1sJNk9FAhFNzO7eec73CBQzJnWZk898xzmim+Ia+x48fKuC3HZWA4zavFpmZTnm3eHHBXCV6cO/s5VQWwA0Ji2sC7l57jujOMQ+coMD6My41bPL/ds+RDMvyJaWeIjj+EgukcA0bbIHNrhkfR5yJbmjEIvo9ikI0O2RNO087xaaEiSqybfR+KK1XPUQXLIBFTewQDHRnCESyk4xzLFPqbDBVhkTa8TSVZrChRBIhkO008mSxqEQ9D0jEz1jgLLyDoy86WAff9P3+A9OvbN22UG667QWNKv/qNr9oekzY56diT5Oobr7aqEFIm99x5j0zYc4JstvnmcsWvLpdvHnOkIBwA93jrjbe0q+jW224tLzz3vFSvrpFDvnCITHtvmsz9ZI7+H6/b/3i7dkpcvnSZAj0o2MamJvnlpb+QX1z5SwXg+APGHWAfcZyX/+JyOe+C8xPjd+H5FyY2XkeqZyRbb9/eynBHMJI8J84cKugNXQMJzvl+JDYIAnku9GGIjwmYPR+EctTAZGhUhs8reLd+BkUCCGAAHh6tKIN6854smCRfAk9snsPGV4X6915VJMbQK0hN3UhdlvjBNTlI4Es2IDuL+DUT03IeCcbLu75keT2bo3BmeP0gGBNwCQaOraN1e7b97brUczey1vM2NxFs2HLkqwfFcCca5FqxJhBYEfiqjPQwAfz/w3c/lMULNixcZuCQgbLFuFHO2noSYQJrPiE5z0moK69GHnNZDCQDQOk8eRdNBYs4M260AMzpXLRizWwv2XnweuwOFjMcQy8M7uWlWJWsMTJBgaWCUvNSVVeUS+8QvqcGaCjbuXDeIjnx2BMUNKPpEuLWCcr5bzISy8qUhWdiagT4XFvEyn/nO9+RnXbayTx2biwgwRXlIJ9++mn5YPoHctQxR8v1V1+nTZtYyQb3x3VALKBqDerGg6E/+fSTTW75i7hOz7gmz5v8b2huzJzXYe9+6v96YirONNbp7TffVo88xgOvAuL3BwwaKBP22F023WyzdiHplMPU9MSFC+YvkCVLFuu899mor5bdREdmlR0JC7leTNxBIXqgwJYadvQkW3xHOSA7f61rW1S3oIP2JT/aQODuu9E2aYija4dnc5qfK5UHN7kFLLEqRUY358Isfj7ESCk+ZFhMMBIio6m/L8S9rwu4l2LYVYi5sEuGgysWgqZ0UCmsI/sekBeBCTcz5zmOWTdUiRAbX4ycYEzr4+tQZDXaseXBwreNm8V0cSMrIwDAF+vKl/BQpFJziYByJoMuKzJVBQ9LfL7cc3Z4YtukvrZe/vnohjddAtNp7eU9HIgsG/cRJyWOxajzlHSWMU1sOuQGZ3AAmvAPrHRwoSuAUQubtdKNScRtkgvarQPdj5kdk62X38v0sIfG+JhjbfIUupJ3PNlWCmdbH5uhNcE4NhbBnk+nwc8Z2QyfmpwxzepIGlrhLBXZdp5FxhrnYm+joPexReM3nhmyGphDYzEKYpgOCPcEeMGwXBgPz2LyLAWPoj43q0L4Wirjrjeyw5YzeMP5uBfA/cD9pW+/fsnGA3DfeputZe9Jexu719YmR331SLnlrlulqmuVKvF//eNfmnSGEJjLf3m5HHnMUTJo8EC918wZMzWEZtI+kzSMBvWJD/viYcq+A/jvsvsupgQ8mRau7ltvukV232OCbL/9dvKjH/xIfvbrnyV3PoD7lddeqcr2+qt/q6E9BOkAFeO2HJsPk/GyiPbcPgXlDEL1Pr/Yqh7rTjka46Qpq3KAnUY+k1sZHsMSjCmczdlmB2F6LXXDG9jIQKmtWyngjltZHKytI8C7ge1QVzvtdWe2Uwx7lsho6+fxtml8Ngepj0MgWiysiLXsbWbUbHWDXjGfy0gtP8duyABF3no9yRxt1mRx0nzunHEUWQWeJz9LseFSzoMVmPx2rGGSKcYkMgwSYyTQi4ZYbE5mutc2DMevwNcr9GAOnn9iw5NU99hnj5SMa2x2Vo6R9888fcV4fzMmdKyUcb4ebPLFnJFMP5Z7hZ+sElASHcRKIdGUiNHm3PaNhUfZX+oW091Oqrh+0v2gJQNFPQJozHTeWecl4K55Gw7eI4gnqw5ADfacvyMzT3CPsQDoorrMvvvuKwcddJBeG8mpzz//vPzxj39UGbHLrrvI+HHjFbiz6RO7IaPaDcpIgnXXuPi5c+SkU06Srt26pvU3hYOKRnbWmjXbur1x3SEE6OAXWDeECl7762t13CBHIA/xf/wOhguMEMjiQ79wiMpavpQMcvYcZWMffehRefWVVzX8iCUy1dtaUS477ryjzkGnzp3aexMSv5ovLKGJ8sxZcAMNc4XAqfJKN9hQjMLDfBrqGuXyX/z6f2Pc1weES81fSWDfASu5roUhzKGCLjImmbLMrpIDvAG8UxAmZVGwONoBWmfBSj5fYBpKGS4E72m8Ra9BAPNFgM4NHVkKChsTFIXQkVzegQPl6ML0ARLYkKkspTTTfOo1HfpEZt9Zl5yxESYoAfekIHw8ZEIVSOSr3pi2sS/EsRXnnSwV5xRNl1549oX/9lznPo8wmc8f8vnEIObvHzdPoJF14vLjVSVkVmPOiFKlF1zk9rWscgWVJYE7fpslqboid2OH7B1BggINFzRak9bZMwUd0YWoVr2XvipUkeEqJ8BaWLdofJJ9Ti7PWKGB8YRkEUMeAyu6JE8Cy+VpZ0GbY6uUkU+447mIZzzJIp7NwvkmA2iejkwIs9IKvq8JRlqKz8Mf4jXi4QoVTJikaVfMOhtWeJKgbeEQihbGh7m99y8ZcJ/y5luy/Q7by43X3agx7ttut62tY1mbnP7t0+WXV/1KevbqqXNy9213y6R9Pqfx61f88go56tgjZeAgA+6v/OdV6dOnt4wdP05eePZ5VZKHHf4FefftdzSW/ZgTjrV9XW4M2He/faZce9O1CcScedqZcu2N1+aA++VXXa7b84LzLlA2nsCdG37t2iZZvmy5j8EAhe19B6HeetwMQDONrNQiT4G3Ni94N7P95zHsXKfY8InuZt/3mbGcnQNLbMsqvlSw1GIp4B5CqwjsNPTHG04Z4KPS4r+FmHXKLBdgBO9RyKhx5/uB+1Ony7uUqkRw48/u7UmSfu5TiIs/G4C7ycLE2+v1wf6p0aJETAwNcKPSDlJKDNfz5eFw6pXimniZScoW4wmyRkJJRnk5y5wM87nn80dwzLPLI2bnm/kPVvsc8z35xckKLDfkNWr8KBm88WALafPKPXxeJvJi3CRLcrLG2XI+czLimZvjqoCGoXqeFEUzgdoMSj4fZWjmvc1YF1tFLwnL0pBoOkcCx4R8suJoEMWk6xkfzJBzv3NOjnGPgB3/588YE0BrBO6RnWfYm4LJ8Bfyg3/B1oNxPvDAA2XEiBH6fzZ8iow77oF7If4dCa1V3arkwIMPTMuqTwWGHGDWdUks6/i/rv8nH8+WW2+8VTbeeGP9CwMEoBvgW0NQW1vVqIDxsaZ2jXzpq19WNp6yDuu+ePESuen6G5VVLxomGBdK56JKDz576BcPle49urfHLkHXZuE5LglC807Mc3Nbi1R2rtQQGT0VHqq2cvlKueY31/xvwN2lTi5poQigiwo1gcR2qHbdYS+lFiuB9wAk4+dKjYVj5ueKzFz6fgBgBqko5AqgrYNdlNj44sfXwSjHuSo+R2QkqMxijKh+vgAOyVDqGXdZTLDD8fG5MmATuiX6IKLwSmCpCOB9fuJni2A9fZcPxyTXwJRFkGPznr2K6xl/NsFlSgSgHeB9Q14IkUECoAK5XJy5AY3c9mWGfMGQSViPVLMrxyzUyFWsK2Sdu2CoMMYtt/fcQIoGsJkGNlOaJMPW7g4AuFQaex7Z9BRu1t7gK+0cc3DFEn0hUTT/rAwF4sOYRlPmxv8kaMGQG8UOlpAak9NYRQDfY53oBKYKnqZ0pgv13LmnzEDIoA2bOGnMsLJobHlvoNPq29vY7fxlHg0dZ3IpZJ1Y7Ri6l8Rj/bk23EvRuH3yiSfVPX3AgQdoBaRNNt1ErrryKvncPp9TEK97vFykZk2NPPLgP+QbR39dmcybrrlJzjjnO3qvK39xhcbEQ1E0NDTKT398qfz8ip/rfP/7n//WBjZfO+rrUl9XJ+eccY78/MpfaAnKv937Nzn8S1+UE48+Uf5095/0OR995FGZ/PpkOfWMUzWRDC7ZC877oVx9/dXKJv35zj9L5y6d5fAvH66/+/vfHpSvfuMrcvcdd6sX4IrrrtQW4sriIaxDa6mjuoZVeMEr5QC0sGyi5TOUIl8yUZEZq6mcKe6h8dLei8A3Og1JlTc8C8FwxCgqlMUyZFxk3IvyjueSxjXJFzLhyaviiZU8jZr8ypA6dkQNQqnduQapwtr6DtpVLhe8mRgP49Z1L7E6lAN6l1DJe4zfMx47zWeq6c8z7fuWTV6ScWCeEo0Nxn5WYyurjZ+IiWSg2ue1MhHDTVMogN29eJaYIErvecQIOGVYb+yZmdNmfCbhMmO2HGMeIsa5xxKLbtikZF5n9cxYcWcH5rwiC73STgVOlGR7xMJjTOS0D5HRvWkK0eYrGZUMo2D1fie4kNLq4VWrysulF5oM5bCExbar/NeeHeV67o/68pEaBsJQmSLjDmDKeHYw5ywFSXae4J7YRMFkc7PK4vgvvod67ui0evDBB2vteFSiQbUsdlzFNVj7HcAdn58/f75Me3+aHHP8MfmqNZpHTZlsesEcboW8r6Iu7kDp1zfUy28uu1IGDxqsnkp2kgVw79Kli84B7gHgjTh/xOzX1K5R8s7Wqk3W1NTI1ZdfrSGFuAbCgGiY0KPAUCA82+rq1RqWWNmpsl1URExOTnorhQtarHxza7PhD/THQMJrWbksWbhEVq9aLYsWLJIXXnjhvwPuCYC5Xs5bpZmyTuAiZKgnoEhFmGnbNEH/DeCKwm9dwI4CI05SHsWESjgF1LIuYyQ+Y6lxtwPwGUHTLha9I8UVFb0ZGi4eUuhP9p5NorMnUUn4fCe2JBgjPvHODOYtDXy+o01G5iFVk6BLlxVxPBaPyhr/dsi80w3u7CTnwhSDk9FeL7iUgUPGoa62Xv79z8f/my1U8rNI9AMAye0XdmWjwIyeopxCLuX+SCpTf0lDLNXhJiAP5SEJFBmWknAiQwOC9ZCAO12KmpnvitLZPzavoCBSQKBNx/JTEEuBxt/kk61YxcMTav2DXC9TZPluplRO6gZlszPWEFdPQAYieN9YJ55ej1LAPcmkEqtJ5i+2hFeXfGrukVWzsTAdxKb686VulWTOs9AHo0BsM+joGRfsXWX1Ms6KkSnjOHmmEFP+xuuTpVv37rLd9ttKY0OTsl74PdzHiO9kbO3SpVYrGS7czTbfTLpUVekQfvPL38hhhx+mSai43pixo6VX794KGlGZBmtShWtVlEttXa1MeWOKKvNxW46XHt16CNibaVOnSv8B/TVmvr4eMagr1YjANVF1Bsqta7du0trcInPnzZMVy5cr+N946MY6VoCE9959T3bbY3erSOGyidVr6JlQWcCOnMgJ1flxtjokTCa56UDPwDj3midvs/64r5HF1tOxxU3th5Ux7+7VgvuZe5SgKx2ncK4NKPimcvabzb8MoHuoBWP1WVnC90PKa+AhU1QV6u87GlQ9UgDtyvIr+Mu8EhYaY4qdoXImHmnYZOGMZqhayIrVDnez2Q3oeN6UYGfdeC9ryjwcNbS0e2ybljiNckDX08OHGBoT30vMi3tDkh4uEFgMFYhkRQL4Huq0euVqeWfyOxsu2/fbm8tvmAAAIABJREFUy2PTs1AZ6o8kpb1meFYwwL1pzq6rcc6Ou6ndvekp3d8amOxVgJikHbwduYRiDzfNwurMMGKMPAE667/bznadH7Y5DCrGuUNmQI4c/ZWjdNUB3AEuO2LccUUwxQDk8TP8Dhl3sutF4I7uq/gdmOzvfe97+i9CUQDeUTErkY0iWpkK9wLjjtj4999/X3bbczeVJwTr/NeIHHteGolGCmQhpyi6QLzQEYb6+70PyLzZ82T06NE6NoJujA2hMgTuGBtChgC8Z82aJeO3tepdmO67b79bli1ZJiNHjlS2HYw9gDsYe8hHjAtzgHnHfCxYsEA6dekkO++6cwqMzcaXhTlFFpDGHD6nxQ7a2qSpsVGWLlyqoJ0eJ8z/3XffLWUtLQig+RRnIldbs/QXkouM7X6p1Is3CKz2f8Nox02gjARLjzFOuvAYEQR2yOrQCAlNROJ9cgBufdPEZB138+TuWdAnZLpLGR3tmG7T+ubSDG653HAKoD0ys/EeOaOqwFxGYLwu4J4AYEhMLYLq4tznjBDXlFx7IzgtrKA41iLz3m6+fG7QevmzCJM56NCDbY5ZdiskUtp8B9Y9wwb+K49fK5R4K7VteFZMDmfJl2m/rYNRKHpN8B0L97BYO4BQAD+6hbnmNJ70c6EusZK7Mbwq4JVk8OWqHcQuoM5I5UJuQvgD2RJPeCQbR6a1GLLDuYCyim5SuAxjXGpHhnMar3ubkqLz+VQAVEhYNVPDQBLnKIFMArNUEchb2lO2uRLHfRiLCsVtc29KXgFiKJlII7zElGdhU5RpSmBbfWIT9HZq5s+bL9defq3s9/n9ZOI+e0uXzp2dSabRYLBOPQ3BvrdwFa9x4Y1oVFk4s4U4Tu4NO2sZWWCMr1d5CMY4jReCc/0X9aC9OVW0DwkkDbc7FCmEgtiw/b5MkuT8c5/5Ra1mcnA6kslMnSf5CF6G1D0vxlDmLdckj9xoSOc9I0j1Ykx1pTggmMj8Vx7aUiSuXC4w1MUYUjNMdL9Y97FUmYeMNM6BQm/vLqzrEkpa6rmgIe6eGgPv9gTKMCPsjJVjvGKS2yO6R8xLkAEhZdsZotHaJi2aqFvwMAXGP+VNMUQubG4ms2eJuZ7n4F4YjNFCc2LypgWTM+HztRc2vLrM1jtsLb379s4ShGPDrBDz7pNW8K6asFeTzTvz8lwqkcVkengnWqyJklXP8kpgOb3tbDo9rboFzLxS4K4kTKt6Arknyys7g2XlgvpaJFdAmj+M5aMZH8mffvcnbYoEcFkE7sUEVYTUReAe2XmGkkTAzpAZgF18F5/H537yk59o4ycAdwDbIo7B4BGSAl0N4D59+nQZMQZgeLB5adQ963tBPWrm6bFcDQ/D8xACI1mcpHL5lTyj1F9tbXL5pb+WEcNHaAgPk2YJvFnfHvsezwJvALwP8+bNk1XVq2S7XbbTMMCbrr1Jxo4Zm+riw5uA54NHAcCdHgUAf1wDz/fhhx/KPgfuk84fjekY5mTQJUvqZ0ftuvo6WbpoqcyZNScHHTB3119/vYb0KHAng7pOXBriCBO4YAxcYNGLwCoKQwK+eJ//FrirICokJRUFcPE5OgTtVL50w5SoVlPquxGUJuGd+LcCgx8TZTkwyADtkuuJPGkBTdJGkJu+UtDyyd1WatFCQm6p9UigkewQ5yEmX+aUV/sxGfiw9yMTSgAfjZ91su2OL0oB92yts4eMyiVb9zJ5f+o0eX/q++vcwuv7JcNkcvs7l5BKxVVE7KWvnBKZIjsSwoOsTGOIm6XhUmCliueNiiIBchf2+jkIPhV2qIph19dmHgB/XjaMJbOiYC0lZBMIJkvOluxK07kNQ1dy8JDwTOTYJQdg5urPGFdbfgMlWo6RibTaBdLCf3AvKIvotUtdH4OQ5t5jfC5/plFic11opBLOLeauHfPu6MfqcxuQRS1rW0ZrtGJjtvc0RAL/b2HMvIeKRPRMfUviPi2wvUHDkUl6sZ63Hxepq63T+EeMCix6p0pzy/JcRhCZDL0gNwHezWAzGGqMnQMNhjWEMJas7GP2mSQH3UjkPNAwSmxyiMA2VtI7oCqlFl2RLmeYj+Nrr3LGFbvuFSPrdT9QWeeIA7Lf6fKm9CsqKr1ZSuyWaJOvSayBvda59L0aj6M5W7z9up/r1GshhIlkwNr1QVh/va6DZQ29QPx+c0totOXmmbsRYkx7NDqjkUqW2jwUGQjSKfBW6cl7gVlzr6jaRyyxGs+CJ8daGUj3mPqcE4griNUKPF56ki6JuJ/9mtQHxXKfkWCyve115xE+gAornpD/WVSXGTRkkDZjSrlBuIcbrPocrKGdygRGF4y5dNSoVbxjIRxqAPo+6FReaWBfRQBCsqyLtK6ZnxEaXeZIyryeFrbnZVSVdUcImd0jYQDMjechpOuYktRzr0Z1mci7b78nK5eskKuvvlqBJYF7TD5VWejkDQAhgTsTU1ldhuuD32tIjv+L0BKwwKwLj8+D3f/DH/4gY8eO1f+XeuH7AJ5gpWFYjN5qtPTu28dIE5/LHHmnRqcXVlDvmZdehAHeKtK0ttEMvAprHmVS2QxnhJX8+Y93p2ZUAO7oBqsVYBxwR90K8I6xwah4+523Zbtdt5M3Xn9Tpr71nowfP17DgGCUgLXHXxhFscoODRl4FGbPni29+/eWgYMHmiFOw9CNtbyHsEyaGhoFlWpgOMDDVBwX1ghzC8NA91NrqzkMc+EjccbzpEQuvioBzMBcFCe9uHgRZBdZ2pIrHd4sAmay7iZ51x0rnwOwdFMGNmld4H+dwD/onlIgmRUzfEflFiT3/IXrRCAVQbBuzFjTPsTgcR4im18EeVTupYyDOP9JoAZWPr6n3yegiy7b0IAlbr64drn/k1nM53DmtoLeK65xSBKkq/j5Z55XS3dDXhMnTdRqMh29YgdN3W8hBpUC1gSqK+uISQreoYTlWdO3uM/DuYv7pHgGCNTIILo9ZUrBgTsFNOPIqWgjCDD5H71YBkIjU0ClmxMPReBeYvJ0jADFbK5UiNGxEAvr7kkhhzlkrHByxQegxPGmPeYyTBVY8sAZm5HKSjKmPbHo2SRrxR4AKChNlAn0Mh5mL1uogRPYXtPa7pzOqaO7pHAZauPfJoCKCtfAVvbC71iKUfW/djilL4AuY3rLTYmbu7hEcne4btazM2O4PXgiM4YI+FJ3X5Mz2ozJQQ3Y+GQc+PXj3rISbqxkYrXg9VzQo5YAEenHVNYnqZ+MPfYuw/p9mkx+5jxRK1XiCKEINCg1OdvjmTFUhMgQ3OIzWcUXY0ezPAxT/Dqvvo/I/Fk4R4pYTDHmZon6X2fn2QcgGmJprb2ra7E0bOpKSsPWY6AJ0LkHo/EZq8VYCFyox65df3xjJo9YRg5RN+TkfvJU+bu4JtvMcy/7+BX8ubHC2PuibFB95W/aVgihdu7lorzMxZfDsMHv3UpbMn/JBjdjQlnIsVuOdcAKNjfLrygVFuoHPHPa0WjTbQvjK6vwBRmDxHTTCVYpJHkQHLRlZyeUUw7eZ5MlFk6lZ5/NhIIeyVXDYXx9YuvNi/TOlHdlbV2TAsuLL764XZy77vXgdQQIjzHuBO/8DMdN4M6cI+To6Nnypk34/LBhw+TKK6/UsJJSL1wD4TKIcUeozLa7bqc9Kew8WuMlm3cnFeh5S9V1y2TRwkXahGj6B9M1Nh3371LVRcZvPV423mSo3Hf3vTJt6jQNF/zyl78s2223ncamA7jjb0feADwnPAgA7s8995w88OADCtBHjRylxsjQoUO1oRX+ItQmYjTd521tasww+fauu++SU846VTp36pw672aGqShYB1BfOH+hhhwWXwi7ee2119RYgLGB5wR417h6APec8vMfEkBwga5vE1zGkIZgEXYEcCPrHtkfPixVo92iaCnkFRt/SpNGkBQs+5I7JjxXDNFIrM26vlRgpnNzUfheEaDy+u2MlAD8ShkVRbBeHF4E3oFYsqHFEJjAHhSV7qcB70WgyOvTS2PX8NgzX4OilwXfUVcwlUpY4+RizTZhOrh8K2zRzL0eJgTs4782sAykVZM5yHBG8G5Ej5ACX8bjhoTgpDy1CVHHG4kgO3kXvFNeYptpkGAeVWHSAMgrmSh0rbSfhclw2RkfbnXh8+WnWGlGcW5g//WaZJcTcMiAnnJh4TPpKR0X9Ojaw1fVvtPuzCcnRVZpRT9HYEx8ESkmnlmCct7BQ7Q0xDYXTt9+8rmWBD3pfEQ04fchsCuekzTf/E6Qg6VWO8b85uciA03RgRbnPYlTJyKKREeSPUSoARjZWMIclHjGvIz2OO4oQ0Od8nQtf96U8BmStuM6Zw2PMiIoMcDRWIsUNkecS9dxr0OHuiDzSmRiI99IzNSWz2ZMqA8cf3Ht7PNZw6hsNrM5bf+/MAP0rhqLZIZeOFPpgLaJVNdVS11Dncs6YxU17Mf3OveQstoB+MUxK3HiXokU4uXNlOj5YehBSd3M6SnlxTDh46EeZo0QdNOQiHs7GRfMRwgsvp7BgBPwrDSqMuPIm5fxs16NKHkbpOwzaca06567qodKdRJkJhnxXP5YdARlMdYE1mpIIqEdZrXrA5SFhINAoz2Q8AhvGMPb3Nor6paO9m70iLe2VIpUNOU8nJnXwtfFQThkO+4JYDt/1jxlid955x357W9/q+OMjDvBO8YAIA7AyYTVCOwjblGvZxBcALn4uVj7Hd+/7LLLZNKkSe3EI/YJ4shRVQalJA/60kGe+1Egj5n7pcfIup7i9dADD8nrr76uMfT4y5KM+B0Y76lTp8qTTz5pkrCtTY499lgN39lss80ScGeITCnZDWYbwP3++++X3/3ud2qIHHLIIQm4k7XHXJZ6YY4AxvF8CGtZtGSRXH3TNU5IlUlDXYP210BvglUrVpa8Bt7EumF+2f0W5TVhLGBecf0ccE8bibGHnhiQ9AGVb2AP450/DXDXzwcLkkx5BEgdPk0BlBJs5MByB/HuXMgI2tN9Sii44lyUYqCLz94OnPsH1gfe1/e88bDkwDarswRA09G1MIYUW1lg7OOz5kBrVNDhwBaFNIENk1UZrxnHmuYvgDAqqRSqFQAE14v/Jszk7HtcsiVLEN++YbV+kaC39+f21qnIhVOECjjqJjTEm22dpPz8rYgdiwCF4UW5ZEwPl1GXs+1Oa7rA7ngus2ObdCRBIs7S2eWWVjChdn/NdUNJQk2ozVgfDjhgmBBWkYWf6T7R8TlPawMydjHExRf32Ua9N1rXNv6/3/3fDPzfDIQZWLJiidTU1SR5QwNHdYUfZhIC9HiknAATiqlDLOW65q4A5JBR9f4IDG1Jtw9VOvS+WgEl2RrmVQmeEpXrLl9ionsmm807oTLejTyGxKlMCvljVP85byXkmZfIZCMjNCIy52VmkE1/70NZPH/DmjGNGT9GNh62sT4jc2gMqBaahyVPtsdWq6fAktnbyu15UYaTzwPgrnk43t0yyU/KepZ29CTXpEML+YC+tGGneFKwd7HVCmEaekFtkSVRY861pr+0yqvPvqIhIgCeAKNHHXWUAttYBpKJp7gZ2POYkBqBPfdjZOLxHpjzYmhN/B5Y95NOOkkZb4Jlxrgjvv1HP/qRnHLqKdKzd08NlxmyyWCp6tpVn50GkZVyt/yP22+9XebNmafsOVhogFkNEwQD7U2eXn75ZQXdqhtbWzUp9YQTTkgx7mDL4Yno6AUD5vXXX5cLLrhAPfiYr+OOO07GjRuncwngTva71DU4L/AmoOssQltOPOVE2XLLrWT1ilXS2NC4XjmIBlX4C8ML92TOAID7Qw89JPfcc09p4K6bp8h2FBIHuWOL7rZS4L0dAxusbx7+9T5N3MrF8I3IgPm1c+OIgDAwf+u6Z/x+jpVP9HbpbxdZbAriPEMdJiAYQxm4CiELhbACsra5MRXCZ+LIivNAa74jIyMytKUMhtx6hfAkJrFQcCdDrISRx7jCKKSUaNGyhZHlzZ6E4/XfunKzu6CM3SezPvlvtlC7z1rTJauHTWakyNJCgKTx6Sddm1HBBMWVvFP8WGSc/XyZcGLjEQt9yPZLoCJ1UO0OjcX9any7uRmzsBBTQoibLXo0dBjBgLA72rUTM6ZhKgyTyWrIqkHD+FkaCv7dfr37bdD8/9+X/28G/v80A0tXLpU19WvsLBIUe8gYPT4KxBlP791f7eyS0c+YfZPzWck8hPfwrFr4lt2E4SjG5BujDrmWiwEK8sGYf6/q46XpkmfAZVsWEmKyJMmOQLTp6GIBCPcoEjxaiJQn2TpoL4q9RfMWC8D7hrxQyx3hMgrsQqMjk30+fzEfRafN5xZPh2I/Wj7WwtjwvAiTwZ+WZqs7T3o8kpGWT+IeNwXzmZ6xO+Q9keZQS9rOQoZ4aSwJk+xdfqsh0taifxHvPWv6x1JVUSXDhw/XuG4838MPPyy33HKLxnEXgTlAPT4TWXdcMwLzmNSKfcPrlGrcRJyAEBxcF6Emu+yyixJOiP8GAAXwP+uss5Q15wuVswCse/frLT379JJevXvpvL360qvy1L+fUgYaIStg21GekSUvlahqbVWWHGEueCGMBs8DsA4Qjc6vmAsA4FIvAPW//OUvcu+996qxw79jxoyR0047LSWnAkh3RGJhzt566y256KKLNMkVz49k1m9961slk3WL48D3H3vsMdl66631WWkowEjB886YMUNOPvnkTwHc23uf071oNSalXyKkJIL2YpgMwU0psF9qYksaBbFEXmIdMwAYA+w6uk8RxBZBOw8Wn3N94y0F3vk8SchBiPl4yVTzM4mdZnKW/4L3jbHlEWgXx1X8OYL9jp4hjr3U5sw9m8eKmkLIypfpPNFFHKofEBjy3pEljjGicb7bPYO356ZygyzU+PYl/3t8O8Jk0AjCPAdZ2A+BqjkJPJEphLPkwhLihl0X6+4dMTMDhS0RnS3X6g92sVjuKtsbFlNoYF1HlZIirdkMXetQJO2Bu13HGCNdNyQpBmMl26dZfKkq+TZjpQwMePWHUM89AndWqEAIT64CB+Poo1WTkrdNSagB6B4HU15WQjJ5IVICJao7mLCmsVP0iul6akk2c4kzdIGeHkab6Pk3TZPl8HjSsMkGM2Tyvw9RKQqksiZM2fLbKUjnVtc1M8BoQPmS8JSXDuYoeG9y8jEo+dTYI/d5X+Gc7ReqIwXAt07Zxmu2u7af+JjIXRwv85kdYJbUnCF0KhtH3h1qa0V62OfXvXi2Vuws6eyobfeczuK+MGBkJyGthSdgpiib9InMqM4FPacchsyIt31m2yUSWxEsLV21TNbU1Vgom7PsjLNP+9NHTYCoI0gl8fxZdWlDpSTfwwqIvVoSASr0RiXki/nPNA5bE9YLoZUK2BDO4kmSSKAlK09Zz32tMsgrTtHISMmrTmSQLCpCicpKTwh144XdP+PeSKGHfnaef9xA2Ya8Ju0/KQfcsR9M1ifWLyUg58biFZ7aJYvj+w6kW0ORPjb/Svs1APQiD0PxozsGc1opUt6SL4VK4K7XU/AevMOhL4ZFMbTK1MlTZeQIK2EI8GhNhUTLHd53333KLANY4v333ntPgS6BcKznXqztTpIOQJe/w3us/c59XmzahJ9xP/4LYAzgvi4GHONF/4innnxK2WcYIgDirAzDeuy4J0oygh1HqAvWFNdnHXv8HvdBvXkAeJSGxGcQRz5z5kx599139Xtg3BnLjyoxMGgwP0hm3WeffeSYY45RJryYfIu5mDJlijz99NPyzDPPpGtgTBjHoYceqqx9JENL7WGU/cU4ANw333xzXTvGuGMMixYt0nr5JUNlqNoJWNopxBS3F8pHlRhFkWlPwD1JtkxHrQ8M28Zub0WoEC7hborDWR9g7/D3UckGdlWvXSBAeb8iaC9OCxkJvQTBO+WFpxsU55vPnmMsfC4SE51CK7wUmQuAUhslPi/HG40XWq8GZNs/qH7HS13FNTXQYABG7+E1lNvFsWdkAsth2zQl3ccwkdL7i+wI7lG7pnaD49uRkLrn3nv6mtqu5d6N7JIy5CExNq1tjD9JG6H9gSDOTUaAfySud27tnflRNl33eIyZ9ZrwzoxHI6jCqxu0olkHQ2/CcAxTZS7odM8cQ5ZVNDA1H1uE20JFDwlDZRrWNshl918l81YtlBlvvCnDuvWV5h4iXVZ0kprGcjn6mNPlk0Ufy+ZDRsgLrz4uM9+YJh8tnC99WzvJgUccJfscur+0VLTJzA8/lo9Wz5It+4+V0ePHiNSuldtvvVcu/MHp8rtHfye9VvaTUXuNkqeeflCqpFyqly6TnSbtJHPenS31XVdK5+79ZbPB28mBEw+Up968V6a897pUtHST8tWNsrpsuXQdMEhkdYOsWL5atthsK6lrqJbGxmUycMAIqV1aK6uqWmXsoK3lSwd9RRpXN0pDY500rV0jL095SVbWL5Xa+XOkvNNaWVNTIZtuu4289saj0qlXHxnctZdUr14l40aMk/lLVsqabnVSN3+BbDtyN1lb22AlOyvLZdGChdJU3yDDRg+XasQ6NjVLQ/0aWTB3kfTp3Veq+nSXVdUrpFNFpXSWztLQ0iRrm1pk2212lk6dK2ThkrnS1NAk5W0iU+a+L537ilTUNMvQQcOle7+eUtNUK3WrV0pzW42UdespayvXSp+NBkljba30qeoli+ZOlZ69+ktdeaNsM2SCjNp4jKxtbJZ5H8+UxQsXSGtLszS1NOvKowPn8hXLZIuxI2XmezOlR78+MnjoAFlbvVo+mT1HmspEBqNaw7Ah0rt7X5k7d460tDRKeUVnWVXTKENHDZTa5Suke9deMuX1yTJp3wNlxgcfyNrmtdKvVx9ZsWKprK1slaruXWXrrbaVmvmrpbqmWhbOny0rVtVIr/79ZMddd5U1ZdXy0bwZsmzVLKltaJVuPVBLvlp6DRXpKZtI64IyKe9dLl37dJOm2s7StXMX6d5nI1m6bL601JVJ08pV0rmir+yw1x6y/76fk7fefl0mv/+CPPHqU9KzrEnKKipkwIAtZMCmw0Tq6qWiba306z1Q5n3wtnTq3VVau/SQNavrpK2hQvbc7UB55aUnRHp3k759q6S1da30qxginyybLQN6D5bunTpLU2Oz9G4rk3dnzJTum/aTX5xxhQzsZ1695auXS3VdjckaFwzJy53sLJO9VrmEFaIqUxI5EyD1fFZUWPUolwcqn12gpjhx70YMY5ihCGy3zpBVu4+Xp9VKVC3q2VNDQDuBeoUM9p3QcqMhTMZ1Y+495mvkDATRzpB8JS3D/5hNlUsEx49vT56Sq7pRCvys771d99hVeyLkdZeD5GDgR8eG6rayVu1oGV/pM6xyxJj55MW0Mo8E0yTzKc9NF5M6yRrd2TTm9a8aQFqNCN5VM6ZS6JI3LTLPvl0SumvG1BkyaMCglFDJsBKAdMSaI14aiaJnnnlmAt6xhGQsDRmBOcA3wCoZegJ4/qx6B6E7ocMqfgZwx3v4F3/PPvvsdYZg4jpLlixRln7LLbdU1husOYA7WHeUZMQ9MY8owYiQIDU8y8tz4T8sWdlRnD++wxw2/J+Am7H/McQIz4o5gtEAAI/vAZwD5JNQpNHC+u5HHHGEGiwIH1oXeEfcPwwTgHw8K7wL+It74XtoErXnnnuuA7gnJJBt04w5ctdZATzmNnRHyNY/xNCRBPLWd9pKsfmxLGQJIF0cbxISqYER8aIDkQ7GHMM3ovtrXQuQBFcAcqUAbALvLvBKTUOHRk2J8CXdOCHOvwjI47VKAcY03FDTl59LRoKHd7QPw2jf3ayjsUdvpAJAsp1Y5w48DXH9yJLO/niWTH5t8qfYPR1/BA1pxrn7NGPashASXRqPGWdt3cSU6WVDAE2eIMzYPndzJmY3DCfbUxmznwn0rGyY5W3FcobucnUnActpWciNKV+rTsD9zf2e3TzVb3eve66SjCv+XO3zTMfkDGYC97rGOjnrhtOle8+BsknPkTLno5kyYOQQmfrsi7K0plZGDNtevnPiKbK0W7W89PgT8uj998jSj2pln6/sI9VNNXLs/qeL9OgqI4cMkUdevlve/GiqDOgxTA7a93B57pH35dRv7SePvPiAtCzuJj1GdpeWnlXSpWaNPPfyA7LLnrtIa0NXWb16liyrKZNJE78oK2SGLJizQFbMXyydK/vImtpqKatbIXM6L5A+dV2lsbFFhvYdKXV1q6VZKmTPHb8gi5ZPl7Ure4h0Xyvdhm4mW48fLVsOHC4zZs+SrmWdZMQmA+WqGy+U7t2rZPrH86Sxv0j9mgWy+YDR0qm2myrObpVlUttSK9LWLEsWLZNddtlbGmobZU1NtTQ2N8nS+Yukd/9+Ut9SL40A8EOGSk1NtXTt0kOGDhsutQ3VsmjOx7Jw6ULp3b2XtKxtFimvkj0O+oL0qOosrzzzuHTv21cq21rlk+Uz5ZV3X5fRAzaVxjVrpfdGfaW8Ry9ZW7taVq2dLX36D5JGaZbVa+qkrb5N6puXyiaDhkmPAcNk8pxXZMKQA2Tc4PFSs6ZamtfUSl19rbS0rNV4zPq6RgVrMAL79e8tyxcukxkzPpLxW20lfXpUSHX1GikDI9W9SoYMGyqdKrvJ6upqWbZwrkhlF2lsbZa99jpAFiyaJ4s+mS6zPp4le3xuH1k0e47U1tVL3x7dpam5VRatWCgjhm8uAwYOlcf/+phsvePW8ty/n5JNxmwhm222qbRUtcpGw/rJrMnvSVXnKlnVulBemvyR7P25CdImddKv8yayZPEC2Wz8OFkwf77Gv87+ZLbsvteBMnvqu1LZtbPMnjVHVjQ1yg6f21FGbDlehpb1l+de+LM0t/STcWNGyMczX5d+/baQ5atWSPdezTJv5kLp3bufLF+6WoZtOlSamutFmkWWrVgi3XoNldamWlmybK60lXWWTUdtL1X1sL+qpaV5rfTt1UM6lXWWgX2HykfVReblAAAgAElEQVSzP5EVLWvkyrOukMH9B+nhW1q9TGrray3kIZSB1djwNqtdzZjqZlTzcUO7sqLS2HD1AKKTlZ3lnBfB65+3Kqg2D4SGomiJ1ehpYXhG8EYx8dtFhLHuLVa73MENGzrZjfOEWlEnltI3jH8HcI/eL8pByC0lTDS53lllJl4uWCTTp03fIHmPOPdBGw/Khwgm3W+yPIMT9j+tfCItKa49h3UCn6iA3MG7AsgUO2+eokiwEOT5ChrgTsm9RtaQPCM5aQGMoYpU5rj3feB2QKuj91aR6lXVUremTrp17aaMOgAk2GT8H8AXMdO33XabAmAAzY6Ae2TX8TmA/mJjJ1yDnvoI3COQBWCH4YDvIga+o9KRnONp06bpZxjzDeAOFhrgneUY8Vk0gALjzY6wuE9MyqXhEUN+4liLJS/ZlInGSHzWYi38CPxpANBowbOixj3i3cGoA4h39Hr88cf1ORFaROAOTwOfEwbChAkTrI57ycO2DiCcu6nHj0ewaOc5uIQLrcgj1InAcn2nsSgE6GIs4m2C5vgvhZvjrHaVV9K9gyCM4yz+nkKr1JjbgXa7ULt4Y343B94DDOxoPliHWy9bwguB92PcYdGA6Ui4rkvoxrHqJl1PCboOjY3iQ5GpiPF8JUpKpvsHLwCW6rmnn92gMBlc1+LbrQxkYr3IeHjMZlIk7hZm2AXXIBkeeamfAXfF26HudHLPZydFtx5cnqFMGa+vQl292vmOthYKYqwNY0tpA4F5B+Biy/lIZpVsuMR1dSPDJsQ9EEyG8oskltDng8AdguW6u6+TafXzpHVNk7RVVUjrgpXSVr9WGltapP/wTaXXyI1lQM9+MvO1N2Xay+9J/06j5bCTD5YRvbdQNnrMViOlb1VXufXlh+S1F5+XbbbYRubPXyK9O42XC045TF55/02Z9sp82W63raRbzzL5w123ym7b7CgrqhZKfX2NtCyrl6FDxsr0Be/LvOpZ0tzUSbqWd5aKTpVSVdlZKhvrZMaq96SP9JU+XTaSbt37oq6brG5cKxsNHiktndZIj04DZFXLKqkqR5fSrrLXVtvJkEH95e8v3C+rm+bKqk8Wyqp5y6VHz97S2lYlgwaMkfra+dJrs+5Su6pO+pZ3kVXVNdKz+yCZ88lHMmrUOOlZ1UPq6hukS9fOAui1cNECWbNytTTU1UmfXj2ktn61DB2+tfTbeLBIW7nMnjVdPnr3HenVvat07dZTWsvLpHu/vtrJdPWyZdJWVi49u3WTtd3bZPbCd2Rl7QoZMWBz7cLaubmbtHZvlsaeDdKr2wDp1LWLlHdplB7lfeW1yY9L1879pGVtq9S3NMo2G+8lowePkfq6Wpk36yNpql8j5VVdpKGxUVqasbfKpam+Xnr36yEVrWUye8bHUlZZLkOHDpFmKOHWFqnq11l69O4rPdp6SlmnSlm5dKHUr22Rtk4t0q1XP+lSITJj6gdS2amL7LjjTrJ43jypqW+Qzp0qZNPNhsvcBR9Jzz59pVtld5n3yRypXb1Cpk15XzYfP14GDRwoXQZ1kj69B8pT9z4q47ffSoaOGCFLmufJoE3GSP2KNVK9YLGsqaiVYRsPk416DpSPp78rC5Ytkf0POFLe/vBlKatvk2XVtbL5mK1l5LBBsmDZR9J7QE+p6tpPthy6kzz23N+k38Z9pG+f/tJUUysff/y6VK9YK11aq6RhaY2UV5VLp159pf+gjWTJvFmyvH6JVHRukE4tA6V2VbX0H76FNK1cLm2rWqR7/37Sf+hgqVuxGo4UaetSKcvWrJGrzvy1DN4oAvc1GmLIClKq8NntFKU0nd0AQGfCv4WTefk8rUFuFnfsa6ByQNGvSU3WzmcsezEUx6meFE9PNp7eRpVH5c66a+dhuy71b05mFooYZPLLmkDhRUPAyvnHGH8YMc7208AIfQ0g5xYvXCwfTtuwOHeUhQR4j0UITPex+k0W9mTAGQ9vbHezezGpj+iJbGluVi+09jvwzyi2iTW8PTaPgD0WOsBnmSSb9HogRm3CvfOuh5Sxt0HU7wyf0a1TIPbu/OOdyvgyuZOVWVA1BXXVWSkF1wNYjcmqRbALkIswk8jCR2CL5ykVKkO2HUw2Qj5gPACYruuFCisA6gCz+CxLMsYQG1xv3333TeUhmTsBfcQxlvIeEPPEBlMMlQHwh4FDg6X4L1l8YtgI/KOhgnCXSy65RGP6kXQKAN9RZZtnn31WY9sB3gncEdZDAwNGwG677YZmXC2umvNTFw8jf1MKjJF5VEYygLnITPOQt8ds7UNf1rWAERAn0O5gJ36vCNzT73geCRILiZPxmu1ALENP/HCvLzwnCixHhMnFVTRA4nOVmvfcszl7akAxi8kr3i9e59MA93WB+cgMML5+XeOM9+Pa8/oswWVyyBiFUkC1uGbROOMm/iyAO1rOH3ToQcnFnJoTeadPO5Qes0pPgNY6Dns3MGYxnpZjtrDeZBHa29FDWmB7WJFA2TKNnSzUjA9xtQDlSI5ShYgks3Krf63VZRDP6ixb0dCyRh5ZeBKbJf0/2t4DXK6rPBd+p/c5M3POnDKnS0ddVrVsy5bkjm2anQCh3FCCw/3zA3lCuJAQkv/SbriXCyEEbgqBhI5jiE1oxuAm25ItyUVdp+r0Or338j/fKnvWjOYIg3PHjx9J58zsWXvtvb/1rvd7v/ejxYRfK27ozGqixH3G/lQ29CxTIs6r3c1dZXL5HD7z+f+Fap8V4bV5zCfnMYB2JKM51CwmBK7ZhEiIOsIZUFpLITJZwf3v+gDC7hju2HIjzs1egMFhhMvnxwtjF/Dkz7+DI/vvw9jKGSSXbfjWJz+JUCWIF44u4L+89WasJoP4s0/+BQ7eehuS+TVEIpdhiNdQdFqwfdM+xFZyaHObMXr5AmwBG8orWRzYchCPnfslYMjAUjGiZnLAa/QBpSK6d+3AsxePo7ISRqUawXDgELrbN0HnDWNhehRxcwEbTAGspqaAnBnD/bsws7SG/sFhrC1dRLwaQtlcQU/Rh5reimo2hdBiEvuvPwh/u4elOqPpJCrIo5ovwmNzo1DIIxJcQyqbhtlsR7lWBnGsiVAUVpMJDqcT+VIBRjMNsQqb0w1HWxtK2QJMRh2WqpM4Fz0DVEw42H8L2uwuZCNhrCRDODl3ARu3bkF4NQmjO4mbd70WlXAeeqcNTqsd8/Nz2Lv5JnitdoRW15COR7U6BpLzWJ02lIo11rXR1R9AMZ1Eh96K0bFRbNiyiT274UgInh4PhncfQC2RRSYWR3BtEaVqDRZjDVWDHm2uNjz/zHPwB3qxb+8eLMzOIpnJwmK3YGBwABOj59C1fQvs6RrWwqs4+8JLGOjfwIrT7J42WFwVpNbSmJlYQM/Gfmw+sBu1EpDVldAGG37+8A9x3c2HYDc4gY4ajDkdkukMOnoCePLYfyAX18HZPoAD99yJgNON+YULQHsNDmsb9FkjSiWgpEvBafbCb+/Az37xrzBUrOjq6UY6mARt32hDonMbmHTJaDeibNEhs5qCrWREJBKCwWOGo+bB/sN3I5MKY3r2AsrlCkowomq14tPv/jg6hPsSMe5UnMrZZfGcap0xBRjXihm5Zrn5xZ1QpNKivhaw2EygWHTe5Hp2xhxp2m4l5NQPq0haGJBUbCipwFV64cvurjwn2ViMesUar4BP3r1Vx+Q3dCwJPNlwKd7W+DjZKWmEFF8jpFyQ/n70saNXBXqv5Jc338EdxNQXj2/qmsocE7gslPVUqMd8IzX7IcmRvGZivKzLrbJ50dYP+plYPzSSR9okCyvQ5u+XcyCzLTL+MhUqFfDKoUrLZ5mdYEkWfg9pa7Fejx9890EGCAm4S9ZaAkGpUZdrKwFPteOqrD+S+nU6LtkVqsWsEtzL85cstApoCQzT633vex/zUz979izTcl/tRY2ayMlFdXYhIK+y7Z/97Gfx8MMPs59Je0opl6HxqGy7/LuUDfG1s8KyDfJP+ju9pKSnFeiXx5HYSz2G2qjqYx/7GK6//noG3Em/LjvatjpnqjUgWczOnTvZdaKNCgF3WZ9A14uOxYA7Y/GUjoLaQ9PEujcD96uxqv83gLsEgc2Mwa9j3GXuqxVTzR4sceM3A2qOr+p6a6bZlu9v6jLaKmDJnZj8Uz2+LP6RAFaCqKsCYgna1S9rwbi3Au3a94igqD5czX9vBvpsYyG7GTb5gjNQ34BWBSss3RBEEJMsznqB/ZXeW1IvSGNOZzL4xU8feSVxet33UEA4ctsRBoVZp0650AjgLpGq9igIRp2lcSX7ri40WtCuB3n+NyFX0RaG+oLLvlOVnYniIu6+w0Uvclyq04T8e8OfokuqbAnN5kumTdeZBQna2amJplqkfWULt6atb/S3V0E/vUcWp+YLeXz6S5/ATGwWeo8Fa4kl9Ov6EZxbhd4JmLq8KNTyKIdj6HcMYG5yBfsP3YE3/+7vMSB0bvwsUouLsPV0MAB16qXjcKMDm7fsQCFcxL33HEFcl8Ivf3oa73rH7Tg9PYGHvvcQXJttqCSAnGsV+mAFI9u2wG7pRpenF26XB1/79lfg0Dlxy+HDmA0tIJiLIZIYQzGXhalqw523vQ3Lc9PIZUtwmGs4PvY4A9FmnQc333wbxi+PY2nmJZQsZbRXOgBDGSaDF9liAd3tW+HqbEM2H0O8MI9qtoj45DJyxiL8vX7MTS3ilsN3wgRKI+uQotR1PgFDVQ+T3gSj0YR4MoZgOgZdrsAbu5SKKNf0IOLV5XbCYnaiWswhFo3D09UNu9PBuiMaLQZkkEK0uAK33gbkTCi4q0gnCgh4O3Fq9Em42juQyqQY2Lx+80HY7X5k4ylUaiZU9En0+zbAa/UiGY8hOL/AWEVPTydSiThj1LOpLBu3u8eN6ZkZXL/jAArZPIwmI4KhNZgsVjhcLuZN7vW6Ybe6sTA9BaPJAIvDBqvdg5X5KcxfnkfP4BB27b4G85enEQpHML+whE3bNyK2ugLvwCD6vZ145vEn2Abnzjfei3h4DS63Cw6/D5HpBSwHwzA7Tdh1y0H4rA7Mri7ArjPj2NFT6B7ox+4bdiMWyiMfDiOqT2Hbjv04+vADiJuM+NP3fgbHnnsSb3nt7yKaWsT3fvlVWFxudPT1Y/fQjagWV3FhaQydDh+CMwuYmD6LDk8vspRtsHuRjIR4BsHVBqfehtXqHHTZNvQ6e5EvRZHKF9E3tBVOpxfRxXmkszFUUUI+UUTeYsGXP/YVdHh4Zk8Cd/lIUh0By6g1EzNq9pGxmGVtwy2bXWmPtUDxrJiVdSrmz6wRBl7oLhj9K7LjQi8ts31yrWCCO0YKiE6hFBN5zS9r7sZwg6D1ZUGqSkJJQCMJGk3Ww45Dm/56QOKmKazf/RVRSh5THmf0wijrivlqXjccugFWO7celDp/bZyiBouxtgIgs87C4kXDZr7tNc4qq+BYa+rE4ii/Dho+ERlTxv0JNp5JOehYcpMm11dNzitYI3YtZXMtseYKpxl+nUWtBGPaZcq0Ppd0/R9+8CHs27ePAUJirQk4nzhxgrmUqFp1aTVM4FWyzGwj19S4iZ5RVT4jwb16Lip4p7mi7/zUpz7FJDrkukIOLCRrW8+lhaacAC8BVgKz1L1UOq1I4E4Nj+67776GLq4SvBPwXo91l8BdjlECd8mWyzERQ64Cdzq2zEhIWY6UBUnwLll7Gjex6DQndB5ra2sg6Q/Zb6obPIvNyuRbNrsND3zr+9i/fz+zsCTQTteKHGXo/ZRZ4FKZFsBdPnCtAHEjZnzljHmzdOY3fegaPq+AVfUmaXiyWgBUDpD4u1RQLT/XzBRrP1+v0LNZFtF0Us3HU8FpM1Ct76YVwKeAZPmgyyDGAPM6Mhl13Oq5qp9Vbxp5vdXxapsN5dzlGOR9IdNRrWQzbGMimlO02hA1z/l6wL75PtGCqw4IrgXx9JOvzmVg245tII17fTy8KFO93+oBm680jGUSbct55OebFXkNteyv8EPmpJjSCElqYkTWRCsyk+4GoqCUFyE1su3c3aS+gmhODsrPqWskb2HPx0YLPGOGFK2MlM/w+4OPX9uAyeYXQmPJvq5pwyYmghcgK8C9UCzgb7/+eZw6ewb+rYOolFIoRHK4dHIM9kGgYCzA5WqDKW5Cl68H0eUIugaG4Rjx43UH7kMwGkZ7twfHn30cxi4rOjP9uHnvjQj0etHR7kY2W0TFXMPXvvkI3v17d+HRp05juL0DcFXhtLtwbvkS8rFlLEem0O4fwUjndng6vTg7N4VnnnwYG7zD2LVtDzr7hlDIRPDjoz9HKrGEqs6EnrYRXLNxB/bs24b//rd/hr0Dh2D2OLBp+xaceelZWE3A7NJpBNr6EQyvoZwqYeiaa5EqZ2E3tOG1t93HtO7f/dE3oEsZYPa6MLh5A5599iEc3HUbytUS0tEknG4HwqFlpMIJ9PYG4Pd3Y3ltGeF4AvlMCpVSHm6PB4l4Ck67Ay6niwEEC9mm6SsoVQCLzYZiOodUOoVUaQX5Sh4Wsx95fREeXyectTIq5Ryi2QR07k5MXZ5CV8CH9h4fPCYf7FYzMpky9PYyrBkLNvdsRiQawsL0DMxmC2o2E6qZFFLJLLuvi8UCdt12PSbPjqHN5oDD4oTBZMDq4hw5WsPfNwCdzY10ehU9bQHMT47DYCKnDgOquhLbKCQSGfgDAXR0diI0v8g2ChOTE9i8ZwcMJT18gV5U4ik8d/wYjFYT7n372zA9NgZbWxssJhNmxyZhcdlg91ng9HfB53WjbCzi7K9OwNETQHt3FwY6elE1OmC263F56SLCk8tYSiZw44F7kLcn0NG5A7dsuxG/Ov49nDn5MgZ3bEPBZEStuIZceQU97gE4PD6srsxBX7GjlC+irLNioG8A8fAcZs6cgbvbh053F8rVPFKFCsxFG+wdTmTCcViddlaoGk+lYNYZYDd7kcvEEKyk8U9/+S34BeMeSUaQzKU0YogeTQbERSaOP68K8y6AXEvgLt7HgHcDaCcQx/QoDBBLd5mWunQlptSDIV8ntQJ9xuILUrrK/bWlDpvr1tfHA3K9YfG7CbSXi2Um52FSGinFk7FHrHM87vMMA3WaHLs49ptCiIb3b925Dd09XLakxXelwRyLveRa1YJp53UJdG3qXU7r8b/OdLOYqhcdxkWclZseJn1iDkGiQ6gC3KVLEF/jebxX12tOHnKShbC8tPvk2RvKWki7yPq5EXD/1SO/xLat27QuosTsEogmprq5yFTVVNP3SSAs118aG4FPydQ3/17FFPReAsUHDx5k/uj0vVRwSsD95ZdfZpr6ZjzSfHHJ+YXcYEg+QmCWCDepjacC1+PHj18BriWoJsDMNrBGo8bIq0WqND41K0BjVc+ZwLLU5EtGX5Xf0HtV4C6PRcchGdLHP/5xtr7SRoeAOxXR0rk7nA54fB6QdMvT4RFOQTp882vfhNvlZtIgOlep56d5o00ENbZiwF2CEXWy5EKuTmgroHg18NgK/HCc0/oBbwXCNYAtnmgVXEo2XAWqV+jeW2nLW4D3huM2s8oCifEHpj52ObarRZBW4L3VnLUC7mpAISaGwBYFOBbbFZa2+bpp10wAMg2EN214tGCjHKBhcyFAOz2cdDNKu7KG72sqVJWBXGOOZKGsIstQ5+2VbECa55fPlQ4Xz1/E6MVLryqAH77lCDqFvr15QZPBRwW8kvXQ0rmKbEZ1h5AwWIJ27RnTFsj6hMgOpxxEi8JvpeiLsd9CDtMKuGuMu+zqymzjBEsmZocD/HpTJvbtlAYWRbfqOcoUuSr1YfeKGF99pRN/qwGkcadjkVTmn7/993j0ucdh6etEv78b5UwO08+Pomf/FqyEplGEDhvsPuRSRWRiaTgGB2Byl/DGm9+GWC2FZCLC5BwruRiu33YbfAY37rplHwwGHUKxNAw2Az7zxf+Da2/YC328Dfe+Zg8MFj1KlSqOT57FS6PHEJ0eQ6hWwNbug7hp3yFMh6bxi8f+HfaqHj3+Ddi6/SACvZ146cIJLCzO4eDQYezYPoLZ0DzM9jKeP3oKd939O7g0exrh2Cqy1SJ8Li/GLj0Np8XBXGwok6G3u7Ft+z5cmpnA4MAevPXON+BnP30YE9MvwejwIdDbgwsvHcW+/QdAlycVjcJsM8NgICecIErlMgI9g4jHwoglYszZJB6LwelyIpnMwt/diVqhxCQrMBhBzbaIASeGljThiVgE0cwaqnYrlkIr8LiccDu8iAQXUHHl0Nc1gnLWgNDiLCwOO+wmPXo3DGEhOAq3Yxi5Qg6bu7bAY/UjFFxBeG0NDo8L6WQUBKiKhRJsdgvikTjMWzvgMhjggQdOqxvFYhbFdIpbn1n0QIcNuWgGW/q34eKLJ7i/tU6PSq2EC2cvYmTXNegNdDGOdm2R2nyHEQpF0T8wjEKpiq07d2BpdhovHD+BgY1DzMpuKbiCoZFhZDMZzI/PoLM3AIuL3BwM0DlrSIZzuDRxFgeOXI/Ojq24ZstuPHfiZ5gKzyARTMBZtCCvr8Lh7IOvqxdvecM7ECksY+zSefbvM2eeQS6fRCwyi/beDmzaMoJwNIVStopENAVTBRgdn2SFt7VSHtaaHmanHjajBR3eTbDoa5ifHUNWb4Df7UIymIDd6UQ0EoXX287Y90o1iRcXTuN7/+NX6PZysEjAnRowSdZZSl6IdaZ5I4mNRhNIUKfUvvAmS7KQX1hDaqC4btfK1kO+xGtrl0aSSJDM0LhCPqhSQCm/IJBo4OufdDWplCoNUrpmgkZd+5jjjQCbtLngsU7U7ZA8RkyEjGUc4HPLShZ7BNtLBAIB91erc2d+7ju38QDGtYyaz7qsEWBWu0pWQMpjmIUubVqYZSZn3Nm5yo2WjNWUwUUNRKRQrGVLNq3j5Qr30xf2unLNbJa3tFrYGjASzRFtLug/VhshnGZEYS/NqSR2aBznTp+DzWJjOndicYn1fsc73sEYYFUW08wuEwAlkC7xghwDgVn6napzl+uUXMfoXiNGnXzQCcTSi1hwcqSh7qLEuEsZyNUWcmLVOzo6WEMlCdxp/OTC8tGPfpStPWoRqQrSSadO41fButSna9hRcZUhrKN+ns6bPOub50XdrKjgX9XIP/rooyzLQC8qdqUNCwH3zt4uOJx2UOE5s1ul27BSY5tXumZf/+rX0dfL7S9J1kR2nuQ/T3p/KsJdH7hL2lC5ca8G0rWHVGsZ3aSzUcFhC+Cugjkph2h+WzPQXHcDoEgL6GuvYISl5KWJsW4A4k1dSRuY+isG1lCGrp0pBztCiiMeqvWKOtcD7g1aftXar7E8/Yp7XjK8PKCIoNyUQmkF3NUbmQdM4ZUt2IhWmyv5XSygsy8T8yE3TQrT2wz6JGht3gTJ71l30wHyb3/6VRWmUmHM3a+/p3FWhLsKX+YovSwWPXEOMuBKINvwTIgFr2HzI/G52jJc3j9NxUNysyyvmaSfWIGTkO6whVMD6HyeNdZd+blk3eVms1X9Bn0P18NTERVndjTQLi+U5jZzJXCX9w8FMALuFLSzuSz+4VtfwYkXT8CxoQt2lxP6ZB7Tl2ZQ66hhNV3G4S27YTZmMf7yLPKxMq677TXQWWtIpFdhdelQKOfh0XfBUHXi7a9/M9ZCSezZuRE2hxlPnLqIOSo6vbiGd73zPhx94iLuvfcQa4zi9zjx5KWLOHv+BF54/nGk3Rm8/pp3oNMfQNlQQWg5DKdFj+dOncBrDr8OOzZvRaGUwDf+43vY1LUD73zbvXj87NN4+dSTKEX0uOt334KnRx/B3PgFDA/ugtflw7kzz6BYSmBtKoyBoV7YHe0w2Nvgbu+Fx+rFLdfdgeXEAp545AHoau34o/vvx1e+8T/Q39cPUkfbrRbE4yFUCgUGXCtFYsYroOK2RDIOg9UCs9mKDVt2Ymp8DB6PE0uzs7A73aiK62Qxm1ihr7vNB7PRgEtTp5G0xZBDAVsC18GkMyGemEa5nGSSnmiuBm+1Gw57DW3WduSyccwszKO/fwBWlw07N9zI3FJW5maYs43ZbkO1WmZFs8wBopBlriKztSl4/f04vOVWuC1tmJkeRzGTR4e/C4nCMuazU7DZXNjdcwsuvnQKBj0wPjGKLSNb8fzzx3DortvR4emCUa/D/MwUbA4XVoKr6O/px2oogsGBYSzMTGJlYZYVpVJGw+n3MTcPh9WMlYVl2JwO9A8PwmSyYHpynM1hWB/F4MAQAv2DMJXsCKbWkCmvorQAzGUWYPO3Y7D/Omwf3oWioYBypYTQ3DxmUmNw+ay4c9+NuHD+HPbfsB+Xps9Dr7MiNJ1GPpmHuVTB2JnzsA/bkUol0OnbAEu1Bp/PC0PFDJ3VgHx0DclaAh7fILpdw1iZvYxCLgWPrxfdQ4PMpWZi+RS+/JFvo69zkD1Z0WQUmXyGgT0m0RO1Isx2UDyLBoNRy3TRPcJkc02OaDI+M5aWlCZSXkfgUUhvWCxV3MY46UOMrbB4lc2ItFRh43qmyWjpMKKgVJJyTC1IYFQAbMkic2RO2nWua2frMOm/Gfjn0ZWdS1mAdlmUL4gg7TtbZbVrwDNPvLpO2SpwV0kJvrkQ3avlfIpYaNKTow/PXvIYrNSZCcmNpkcXfvsyMys3PVQQTgJEcgdipIloAqWBd0HKqSBZbgzYZkaQVvQz1mRLr2PFvhJXSPBOG0D6bh2VPbFrALYJP/PiaSY5IWcTAoOHDx9mBZgqgyxZdPINJ3BMjDiBTmJ7yUlG6tTp+NIuUTLRkuWWYyZ7xj/4gz9oaLJEgJ8ALPnJ0+a1b6CPOVglYgnEY3H2f/OLjkdgX7qtEAtNc/H7v//7jMmWkh31PCTQlp+VUp6rZQcItMtNgDwW/Zu+Q0pu6Diqjp7v/UT9CMnRxP+33norPv3pT2unQvPGgPvEOHoHe1kdisw+McmZ6FAuU+U/fvjHMBlMTB5EhcQE3Mn9h1UzFoAAACAASURBVHzify1wV1P8rxS4X23nxE6y2WVGYWNf6Wev5mrCA1X9SFd9bwsmXwOvykE0kKvo3BvGKhvJKD9s1vlfbf4kQJVAq46bVH0z10JrIFcpQJHBsWFMQksnAbX8/uZxNH9WfZ9aGKO+74pzUdl9pQhn3XNWwLy86VmsV1KGdAm1bnNN2r//DP/2Dr8fh47cxECJ+mJDY0G17sii/l61W2zY6Ai7L16DUZfGcNMXKaURXXHFBxtAvtbNr95lkAVfmgfWOVEwXk3AXbo1NGSDqJERS18TGyNt4bhOktVJKZZlPHtAcaS1b/8Vz6S4dmYjAVE7bFauFaUXMTBf+7dv4NipJ5EoJRCv5rHFP4i1pRDSSGO4Zyeu3X8TDJYKHvzX78JYsONdf/x+XFy8hIWlcWzx98Fu8WE6fgnlUgG37Xwjdu7eiXAoglKbAdnFJDq8Lnz7gW9h36ED0EcceMvv3YlQPIM+nxtnJubx5KnHEJ5dgcVjhanmw3133wFfpxs/fexXMJttWJmI4P533AeT3YRuvwePP3uKsdi9W4bw3KXjmJm9AHupgkimgFhtCfZKGW5vAOlqCaZgiUk0lqZiaB92olzOw2kbwL13vxUzwUlm8ed1+fHYzx+Et6MHbbZelAyr6OruRHB1Bf6OLiTiCeRicSQTayBFEyU9zWYHAwwlE/fkTkbXsLqywmQyZhigs5phs9phslhQzOeRzWZgtTvRMziIX/zyYbRv8MFjtsJp6YVOX0IqvQabsQ2WHgcuj0/C6+7Eam6UZS1KhSr6bH0Izgbh6enGrh2HYDNZEAutIh1PwGgygXq/EMOYjieRyaRQqlbhv6YHK8Fz2Di0H732EaSiYYQjESYBomY6tkAHbHof2sxmjF84iZXZZSbR2bt3J9K5KgZ3bYTX1oZcOoGZiXG0edsRjSbR3u7H6tIstm/bg8uXx5FJJ9A/NISFpSA279uKYjSNUjGDdCYLk82Kzp4+XLowCk+7AUuXw9h343VIVzPYtGMvpi6eQSSXgsNogBUe3H77m/C9n38JU4uzOHDHm2CMJ7EaDWPX1n2YHH8JFV8WIzs92LfhdSivGjG7ehHxSBQm2pBR4e3kBGanJ5AzptHd3Q9L3g1dpQajw8z89Gu6CnLhLCp2E7zdXbDULJiZmcSW/q1IFaqwWnQo6DOYWDiPr/7VD9HdHmDPSTjG7SAJeLGMJjG3TYQQAxqS8KGupYLJZcWsmpyOA3oWJxjJIiwiGWATMhkZa6TzlCQR5PMuGulpgF4CbeEXzo4jnnmVgVbjgpTNMJ93Ao3EADMLSc5Msz8V0E6f1YC7KHJlnvFiDtQ1XJPqKITQxOgEc5h5NS9qxMTwiBar6dnj7DhjsYX8h+IuZbj04HUIKsuuAWnlvdraLTIGUsLE/iRWlYCfTgB3WVeldG2VNQj8vLkGX46RXwtuWCAJORblmT6Gyxa1Mirh867671NtQDFXZPppYrDJE1wCdQKqBOZJQ00aa/o7gXb6Oc0FAW7yfCeW/Pnnn2euMgR0CbxLG0k6Ftk0Erv+/ve//wo2nc6DNgpUpElM/+DIoAD1fNxMmlSrMkerteU1dtvFo3EG6mkMBKBlxoCcWug4VysclXJeGrt0wZFa/WZdvdx8yk2AWnhLvyPfe7reKvBXj9EM3h977LEG9xja/NB45xbmEBgI8M267PdYoY0sse2CfRfEbD6Xx9ilMaSSlIlO4stf/jKTCK2vcRdso2SCVYDS6mGRAGQ9eYz6mVcK3OsPFP+0fKivBoA18KcAd8lkNoAzwVxo4LqVPKbFiTaPqQG4KQx+Q7GvCEbrjlthFdSuqOxcGgoTmwFhPT2njksNfiqT/RsDd0UipM1rQ8U/Z3i0gkZhVahuctRCqCvYerFhWw+4M4ZJ6TDLAxUPtJQ6/8XPfvFq4jZI3759x3YtQaBdS0X3rbLb6qKlgndVHkogWdsoKgtCnXjnzLVcMJqfK87ACP2iANhsMRSLNr2/FeOuZXbkRlSwQSSt4PuGRleKBkcKJqfVEvMNAEIm2eXvKeVtt3Cwrlb1qxfiiQsv4eEHvo6l0CpK3goGHB0ILWSR0uXwhjf8DmzmADwuI778ub/FPde9Adtv3IWBHh8eO38M04uzGPQPYHb5HBKJJLYF9uHQTbfi5MtPwRTQI7YQQb9/I86cOgl/bwdSuSz6tm7D9t492NDehXa3E2enprE4PYs9W0ia4UfRUMETF08zP+9K0Ie33Xs7Nu/sxko0Bo/TjnyhDIvJgEefewHbhvqAih5Tc2fw41/9DCUnubmUWcHmcEc3IgtFtPsdqGXdyJsiWJybQNllxp4dBxGOLMDd7kMukkVmaRnuviFklszYtKMNuXwatVIZJtJZmkzMcjG4vIKanoB0CZ2DI+jsHcDK7CjzQM8Xi1ibX8bIxhHEs2n4PH542nxYXiH/8zQsJLjXGWFxO7FweQo6jw4uuwt+zwjmV8ewlllCe5cLF1ZPwwM3Du1/LcbmnsFkaA57h29Cv3cDstkYFpZWsHfTYbSZnVhZnEMhm4XT6WAON8VyGWajFZlkijWeGTy0Ff2BTubmUlguIlfKIhIMI5/PkW8KVlMR3Pf2D2D19DlE4os48fRzcLlNMBlsuOnWN2IxNIWeQACRlQVMX56C29eGck0Ha82Fqq6Mdn87xs+dQzBE8piNzM/QP9gJFI2YGx+DwWRj3vW5bA4+vxeFXBwT4/O47d7bUXMakV6LIq8rwGfqwVM/+yn6b9kEm8+OZHwR2XgWVnMHgqRDd7iwe++1LEPT7QnARvacehdj26cuPw2rZRBOstAsFxBem8Pq7AwysRzc3nZ0+LrQZrFhcWURbaztuhPJUBxFiwWBdj8ypRoKsQgK1RqcJgcsFgOKLvLQ1+FL/+1LcNnsGnBPZ9MsdtKzTeCLOgGzYscmOaksEmWgDLq6i5RgfcvMyURsvlmnYenOIroG14OMZhnL4rno9ilrYTRwTgw6aeVFQSKx7Pz9jeGWuq5yC0QBFjWGXxZRyt8TAOWeLOoayGI7AeFyXe8tZTRiwde+kH2Hkhudm5nD3PTcq4r/Nxw6yBox8bWNkxrsGpBfuyw61fHaA4LtlXIVBlEgKgv6tTgus5aMseeWlg3YgHnrCz5RZCmoi60qz5TrZgOZI6WmQr+uda+mNYEkFlTILsCuvDfUGizpiEaTT1kbmsfgShD6qp7pxN/whjdo3VLJZpAsFYnNJnkLse2UlWb3Z7XK5CYEnGXTph/+8IeYnp5mDDwxwn9w/x/AYrJg165dmhRHXSPovOi9BIBJJlOqltDV0yXuH05o0V1Cm1jtvmL1GTwTTCCWWO8f/fuP8NC/P8TGRVmBZrZdZf+1Ojwxfvr+9Rh3evZUDbtamEtjow0KzUGrz8trLWUyH/zgB5kMSb0HaONAWQadWQe7y66BdoYNFJkMx0yNtza7P6HDRz/8UZx++XRrH3d2M6rpfKWwrhl8XpVFbpJmrPeUaSzzOrUtrxSwy+PLh7wZqDbIRxSUprLd9R+vX2gjkZ62WdGaJtQ/owL35vNuzgAwCyzh2tIM3Nm1UNjRK0YlrnDzhqKZuW9mdpvHdAWobpEZuRrjrhU+iQNLoClBeTMwZONRMi2txqelBrULKxqIkCtDMIhnnnp16dIjtxxBR6ef+e6yBVRW7deVPmIWuGSGAXfF/UXqxuv3nZIyE5pwtcy14T5W5Frq/c+CF2NP6i3NWeAUwLuVLIa+v7n+oC5f4oFQAnfehpvTNYy1Y4y+WHyVbojNajAKVgQMVXZ9vef53MIEvvC3f41UOI+hw9sRXZhBaJpkBgHsP7AXrzlwD2L6BD7xV5/FO17zLpQCZhzZuQPBWASnxl7AxfEzsFsN8Dv6YTLZMeTvx+Xlcdx56DBOTZzCTOgSytEyStk8im4TzJZ+/PFr3o2RkS5NL/jy6DQsNROu2TmAn5w/gUef+QlckRqG3fvxu++5G9WqDiFiMeIh7NoygmS+gMnpBegKNdywfxsml6bwqb/+NEb2XItiMY22TsBcraG05kKkNI+Jl09j5w07MDd/HkU90OcKIF0kf5cSetz9SC6HYHK7YKi0Y/v2YZiMZaTCMZjJrszhwNLiHOtOCqMBkWCQLV4DW3YgRo2L8gUk4xEkkgnmS16BHt7uXvh6h5AJryAejaK3qxfjo+dgNJtRsdSga6uiXMyhrDfj8rlxFExl7OjfgkvJCzgycAjRbBI1YwGR/Br6e65FuhyDo82Ek08dw5Fdb0SPtxPLczOM3SOPdmIYK8UCMrkCCuUyLDo9PBu6ES1mEBgKoKPoY8Ws0XAQpXweVosRDqsTly4v4PC1B5HKB/HYT36Ba67ZgvlwAh/4yGcwc/o8CoYooisLmBgfh6vNwQBSf+8wY/OKhSLioTAmLk9i565dsLeboXfVYM+7cOzJo0hkCti4YxiDe7fBWrTh+Ud/ha0H9iOwJYBYrAiv3YloPITYcgiz0QVcd/cBnDj5LPJ5M/SGFDo8blSLLvgDwyg7U/B2UtGri3n/V/MVGE0rCC2FkQ9aYbN1ob2jE9aSifniz1w+jw6PF3qdA8aagWUADEY9zF4b9IUaSgUwBx5quOV0uLAQTOKmW+5APpvEamEOFydH8c2/+D66fd3ssQnFQszpR6bveaGhHmXaaMtCcYURkKBVY+El4y6YXoKKDCTJolGBEpm1rFwjFEtjGXNkTFIlgFx6wdckYqDpxRn1xkJ8GZ8lsGcAWLyHo2ERIRTCRY0Z7PMCxNIYJVMv3yM14JIcYtpykZVd/U/QuW/buQ09gR5BWnDrRzoXugaSHKExUvdi+mLaYLC4qcgp2ekq88uKTtkGQBQai5Oh61DV1d1+mHtOlW8KOP4QqKsJsanrJ19TZSMnzrBrmyohmeSbMW79wyQb5Ioj7iM51/RNBEAjqxF89L99lI3/wIEDuO222zSPd2LNCbxL6Qt9hhhjsoAkvTcVWRJo/5d/+RfmlkKdVw/ffgSpRBLh1TBjxQnME/CXnU3l54m1L5QLILmSiikYhuB6TXZurEC7WuOyIlYZw9dGksy85x3vYWMj9lnq81UNuwqu5TUiYC61+vK5k/ealMi0arIk3yMZfwnwm/EJW7urVTaHDz74oHar088oy7C6uopgJISu3k4ub1JsPFEBn2tmr1p3EmIHEQSgJOcuXRzlnVNV0KQBOJVxV4DT/zXg3sohpakr29U2CWpAYEFAsbeUF04Di8qbJaOtnrecIB57GgtS+UReqWlnwFnZqDSnPZuPo51LKw1fU3mABO5y2PwZF5IZGTiu2KKpM1L/u8puN7+jFXjXLv2vsb9UgbtM0bJ0qUjXNs+Huqlq3nSowVB9OOqMTQ2XLlzC6MXR1if5Cn9635t/R9s71DcaPLWrrTviHuRaxTpw52+oFzTVH5GmrsI8f8mdZ+TNo1L0qlRL6uQYg1Jn5iXjoZ1Wi5qBZuAulgH2nRK4M9AuLN54+po6YnKtJjOdbHKXoUBitVhZp0qT0aylYF/J9H7gEx/AyuwqOjYOw+2yY+bMPN755vuxY992bOj24qnxs/iHL3wdH3rn/wPfUCc29rTDZjUhkUpjcS2Ioxdfgi3fjkPXb8bFqWnYrTrUMsBY7BIS2WWUEnmszK9g554bcfvBuzAy0Aer2YhiqcQAUC5fxMTUKg7sGcbk8jJWkwkcP/YkQmtF7Du0A/l0Edft3IeAx40TF88w/+9sJYWhnj5WGBpLRPCl//1PuOdt92Jx8QKMVivClxPYfE0A//SPX8Z1B3ajc6gH0+dGEcpGoLfX4DN2wGF2weTQITgTRdfwENJFgvJVlnWgu4pkIG0dfuRILxoJw2Q2sQZGsZVV6E1mBmQ7Al2IrKxCVykz/ThpnePJKAwkSSqW0D08wvT2i7NTjMEvt5cAVwnJ+RwSmQyW5sehhx1bAxvh8brhcXZjZmUUWUMWft8w9CYdYrEIzB494uEYrtt4M1wWD3K5JBYW5mAymZFIpVAq52AxWpBMpdnc9h/cjIWVy3BbutDr6EVkbZnpXsn2sZTOoKs/gKnpMWzs3w6nyYzjzx5FqVxEulLDl/7535CPpfDE4z9gTjTB4BrKlQw83T2w1uzMCcNiNWNpbhrhWBz+Di+sHQaU9IAtY2F+867uDgzvHIDD6sL02WksLAZx+O5bUapmgIoRyWAEiVQW7n4bqk4rVpdTmJm5CKfDAbfHgEQpjE7XJgx1bkGhosNU5BwOHDgIp6MN5WIQxfI4kPNjsGMzTh59DCvlJGx5Fwb7t2Nx+TL0RZLIOGBr88BQK6OWKaJULKCECsx5as4D2J02GEwOpKNZZA05OHucMBmcOD/xIr7/mR+j2ycaMAngzlLv5CYjup1yBrVRoqetHc2sjUJ80HrHiicFcNcKHQVYZ/FW0bVzqQ2XJbD1kqQgzAmMy1W4ewwvcldBO0/kcSlqMyuvZXqbCLv65kD0xNCAL48kTL8vGhWp67YsgpXrNss8CG95+tyr9XMn0E7gnZ8nZT0oxlfrbDsjRAi4m2g/JuoH5BoggrCyJtA4mUc9xVkBspWVV8wrB2UkVaR5ZWw+87evkz4MR6jmBIw45VJJrfZKtYKUvQAENpHJVeY4Q82g6E9hcMCOIDtp63U4/sxxfPFzX8Rb3/pWZhVJ2ncqXCXQLRsyqfGeNtjEmBMIJfb4Bz/4AQPOf/SBP4K/28/uJdKrR8NRFjuoMJPkNjQOYutps+ryupjtIa1GjBFn9yK322xwHKJ7gnIdItsi71W6n/7mc3+DJx57omWXV7nZaJbCsOsjwDtfvvk1ZBvDJq93+qw8jiR2JXaimEcveXz19zRn3/ve91g2gz5Px6YsAc1ZJBZBV28XX4/ZI1Sv85BFqVomR+qdGkCfZBRZXw1Rcq5eHREgrgBUTUC64SOSiXwFxakqGFRBWgMgaPFdcjy/DsBLEM0ujAhums5bySTICZdxRpUbNOiFm8F7E9hebzwqk9/AKAuGfd3zaALuqlzmijlX/V6bEZXUJapFR03vUYG8TCupb7kay67Nn5KhkUwFWwQUi0JNtyckH80Pg3pPqBuI+oaq0UmH2Hbaef+2L7vDjrtfd4/24NJjxDoSknuOonkn9w8WZGkxVbXlV8w1D6scAIsAKzdTqmyL3/CNdR7K+7l7ENdX0nFkcJDfLZ2F6nobMRDJuCg2ahSsZUMmYnwYy8DGxxdotvgKpyLJurNF3KCHw2aHxWZhdnJcZ/sK9e9iOP/w0NfxxKO/wobOnRg+MICnfnIKH373n+DgzVvYOx5+4Vk88o2j+OxffggWrxltdos2ozTup14aw9aeHvT1efHoiRPIGNOYOjkJvbMIRxuweHkRuqIOjo4RHDhwHRLhBO675RDTWtMrVyjhuRcncftN3OqzUq3hGw89gKWJNAw9FeirNvT2D6Ja1cNirCK0NoNoNoIOUwfsbgd6hvvx2I9/hIF9e3FDzyaMTczCYLIiq1/D17/yJbzp3W9HLBnB0vQMIvo0Ovu8MBesCFjb0NEdwLGjT8I1NIz29g2YnTmBGzdeh7XVJcbS0kJH6WaXzYLV+SV0DQxgbWkJWbIQtJnROdyHyfOj8HnbYTCZmetRhjSasSgcOiMMHicMNRPKpTzMRj0WCguo6gpILCThc/bAZjVgORHExt6t6OrpgdfVgcnpMyjWyijWdOjo8SEeXUG8HIfZ7MKu7r3o8QQQCQcxN3cZgUAvZuenUSDfyUoVxUIeepsZwzduxuXFSXgdfdjoGkAsvMQ0m5ViBY42C3TtFlhTetjdXritLpw69jReeuFF9G7egI/9z79HPL6El44dQ+jyGHOzyeUzuOnwLVieW4XV4WadWxemJzG/tIzOnnZs3DeA9AIQCy7BaDexefF2+pGLZjF16RLcQ05U0lYM7OpFW6ENk+NnUai6sOvQZnznJ78AzDnELgexaf+1eOe992N+9TxyxiCiiRqS8VVkM2U4nT6YTIDX7cKu/RuRzSWQWCoCoQSOnTmJG667FbGlBGLZNVj1ZozPXEbBUkFfx1YYS3mkUtMMXNgMnbAbnbA77YjHY7DYTUhlC9BZ9Wh3urGSjuBLH/1XBDp72P1IGncCMRQJOOuq5x7p5NVO7bdEzFAJBc3CVd34K+8jP3AO3Oue41cQJNKLWxA+Gssp/s3XPaH1JsDIEAYvvJPElJYhZLFMZPsI+DJ2V9K79QCpfU5Y00qrWnkaDFCVCPByOYyWVZTuMyITyAC2Uodz8vhJJp/4bV9enxd7r9unSX0IuJPsSI3zjIGtCY/9WpXb7Gqgr86g1M9bLrr1mib2AbUAmDZnItPJutpqoPxKTlAel885L/BlDIDI0PMFjLuRiK9h3yWJHIZ7WAMpAq08m0Mv9nu9jm1S/vHv/hGDfQPYu3ev5vFOMplWL/o8ST4IuBPjTlaS737vu5nkRd5LKk6jTRmBfTpHIikMRs4qs7VNZrhlLR5V0sqXAtrlj4T5D8sKkqb+D9/zh4iEIxrrLqUtKuBWsYTEOvRZYsBpXPRqLmilf8u1V8U/fH45+KfPS5Ze/py81j/84Q8zy0rqjErjYEW96RSMZiPafG2iMVq9zpNZNZNUjN0DWkK/aeq5JLqh30BL4C4GqDLI/G5t1KipR28GoVd8tmkoKsPdkJbX7vsrpSqvFLjzO1jsqBQQzOQOvwVwbz5PuSOu31B8rM0gVwXu8uLyVAgHZfJn6vFbSWXkXKpBeD1Aq32Pal3ZgqFtHrscf6vNBH2XBJLyc82bkro0o1qX9shOo+J6aAy8csKtwLCcX/Ue4Q9dPfv60A8eahlYXukPO/wdOHzz4SuuAYF2lu5krcVFZb5wPFBbVNfji7j2QoPIAiKrshEMitKkSUyDSNnU/+BUNl8cJXBvCNgi2MqFW+t6Wj+gdtoy9UrpXgbQUV+IOHDnLdYl/y+PScyt2WSG1WyD2WxCTVdGoZRFsVKE3eqCqWZkmmOdWCB+3TyfmTyLL3zlb1ix5Oa9gzj55CX81fv/FDv3DbMA9e+nnsUjDz6J9/3+O7Bv5zAsJjp+/UULmyzGy+Rz+Len/gMTZ8fR2d4Gp8+BhdkZmA1+3HjtEQxvGESxVERvuwdup4MdJJpK44GfPo53vf4uWOxm5r7yk6NHYczasXF3D5588WVs6BqCz9KG/bsHkcrlcfb8OTz+7DGWNl5KzmHh4gwGtm/Dpv6NePmls+jp8OHUxScwceocdt1wI/ZsvhYP/ervsWHPdYiVokjGIuiutTPt89z0LHo2dCFXNCGzuoSbb7gFCQLrHR7MTk8jGg+CzrhcrcJmdiARDaNWKcHTEYDZpMd8aIWlmSvFPCrpHGowQm+swmJ1wGRzIE+FjczdooyiLociOcAUAF97JzxdPpTTBSTzcXRYPbC3e3B5aRw9gyMoFnOIR9ZgsFUZuHd6O3Bg8DAcRhfiwTUszUzC7fMiFgszIJlMcBs46uYa2O3DhaVJ9HVtxg29e1jzpVgsiUwyzcaSsxewe8u1cOmcTIc/OzGKsy+8iK6RIew9ciO6fAO4ePoUwvMzKOsqSGcz2LxvJ2qlGnQ5A4r5HM68cAoOtxNWtwuD24eBZJFZN7q9HnQPDTC5VjISxdkL53HjPXcgF0yho9eP6EIMo/Nn8Xsf/CPGBP7w+99h5+pwtKFUs+DwPffCbo0jEVlCMpqESWdAMVOFs9OPdp8TbXYfbEYbqoYc3BYvFmdGUSaQYapCX3YhuhCBzeLB6so84rFl2FxeFGhBthRhM7thrDphshphMBuhK5cRJkDhNCOeXIVrYAsGzH586A8/jq4uDtwj8QiS6SQrUJNFaRT7iY0TPY24lIJkGrLmhkkFeKE5J9DrfUmYDzojHgTAbiG9UGM7J7Xq1DfFZtJK04s27gzslSmW87VKW/MkqSfWUQk6mbWs8Gdn36MWSopwwzcBHHQyhxnR7I2sL7V1RayjrDCzqWZMIxLFscnL/dUWqN56z238q3WcLWfxUBBzdM4mowl66ujKGk7x7qls7AJsc3tm4aqjmG7IsRKTz8K07Gmi2CNzIM5181omga3VTSkJQc7JbAiT1TKXMSGjlZsd1iVbWG0y6ScvYpakmSSE2DcI0C4luk8+8gR2bN/BQCc1OCLgud6LmHPasE9OTsLutiPQG2ionVDXLkmGavMhsybCdYedKkmUBANN76dNHM0JSWTY3Gn3QaNMiciP977zvQzEk2Sm2ZaS3bcKc82kQ9Uq09mTNn55eZn9nj5L/1aLXOU6rh5DAn95DAn8CcCTrOhPPvwhDG8aRjqZYhte2qRQZoHiOP2d4T7WG6COF8mpiDqec8vnRnmV9tyLjTNn6IUaYD3g3qxx5RhBcTRpuqpXA+7NxajNO/aGQ/0Gm4OrgQfJEKhAmI1RZcslOaBcXHWszfIO7fuanWVEEG0F3K8Yo7BIlO+VQJ5fpMYUmRbMRJc1+e+GDcw6jHvD2BU7SPWhUsfWCrCr39/8XpVtV++NemEmPx8ZSK5YNJSNjnwgtGum2V7xdK6qAqJjZtLpV12YunX7Vmzdvo0T1zLrKazYZLBVz1mreG/BuqtBiRd9igWKNWCq33Py/Ph8NcyoBtplkJWLH49cwp5MfIQvpI2vBlAvFl/u0sBfXOMupD2iaRL9nMlhzFa4nW72RVTMSk1+8tUUZhYmYTW7MNA1AiNIKiP1k1d78uq/+/PP/3fE5kvYc8e1OP6L4/j/3v8RbN3FXTV++NxTePZn5/EX7383ugNurcaj1ZErtRp+dvyXOHnsefT298PlM+H86VHcuf8++Pt6EMlHEE3kcMe1++Bz29g5L60k8dyZF7G5bwO6u9vQ2e7B2fGL+NZTP0Ff72b80WteD6PeBKuFAmqNWaVFcjm8cOYlPPjog6gWkxjsaEdOV8OO4duwyT2EXUdG8KcfgjWI5gAAIABJREFUfx+zHpyJLeLeO34HP/jBP8HY4YS16sehw3fCWTXh+POPYNi3G8HcNGKhNPbv3QedoQS7241MMo6FuSl0dWyA3mHEmdPPwWY0w2qgDqq0aTTA3enH5elxmA1gMo4C+SUXSwivLsHX0wlvezdL7c9NTMJmM8E/2IWl5VUsXp7F8JYtcFqdSCcSqBlyCHj6sJoNoli1ob+jE9v2X48z48dgNOaZl3o4HcbNe98EY0mPcjaLcIQsF51YW5oDWddVa0bkikm24Bi7zBjasBEZXQabzFuwsjqPeDKOeDQNX5sfB990K2ZWL8MaMiAVjiISWsHU+DjcHV7Y233o6e5GLplCIriKVCGHSDCE9kA/crkqdo9swvzMJMbHprBt5xbEKnmW9UAsi9Gz59G3cwvae3vg1VsxdfEcIskU2gbb0e3oQ6aQwtGfHcPv/fHbkLYBS+emML+cwsiGAVT0lLqvYDU7C1s1hx5fPxK5ArZtHYHe5sDo2ZPwebxo6+xEjzPAsiihVBROkw4uWwV5XRELUxG4Su1IR2NwdziZdSSsBhhhh8NmxYZ+0ujnQMSst70dM+Q3723D1NIcFpbXsGfvbvjbe/Cn7/1LdHfVXWWSmSSLPRy0cecW6R3ODCcE8GLPhGAl5d8pTmgFlMKhhTGN1BSICCoGlhV/cR4ENIDFtNCSZBDxgRWGitjLpIGy/kXK/bQFqE7iSW08TzfqUNNLmV89A8mymKwzLI9GFNukC4pKRrGlmZkRcIDCNe1C4iPGpW5WCLS/Wj/3626+HharpWETJOeY6jwoi8E2Q1qzJb4L4TFf1gvVZUdyXayTPwTG6s0Std8LPTfFHkZQsMyFsM5ser82Z5pDGM+KsmJhEcubmWW1Zkt+Xq7TbEpl1lcA+IlL43BYHMxthoA7NftZ70U6dwK9Fy9exNadWxmbLNcteX7qmqh9ryS31A6wyoaP3sekmzXAqDNyGY3YqPLza3TMoXvuu9/4Dp595lnNXUbVuTeDbtkRlYpn3/KWtzB2nN4jC2hV4C+LVNmjp5CsslOuPDb9mzYC9OcnP/Mp7Ny7o8W08YJy1iirodhYNB2jwmF6RlgMUDZtTRtrNZvfWiqjfrXiNS0BdzNoU28M9aOqrrtlmk0JBHJTsN6xtLe20sKLyW1mhZvBuyY5UVn9pq5k8iZTx37FlVBTlfwD/NWMppQPqmCb/t6s5ZNvbcm4NwF3OUfaQyKCcn0667CwGTC3Au6tQHvzJkS9gde7RhJsyuDKNZOi4ETZ3Kj3j/qg8ymUXrX14NII3IHQWghPP/XqOqZS4yW/bLwkJk61LuNBQqoK+fPEduwq5G66F+XD3JwhUe9dlbniayt3CpJzegVwlwyXYgMqry5Ls4qsgNTEMws2GqUyNvncyowFLYjErNutNqZnZtQeWwEYB4RcNY7ToyewsrqGO266D06LHwax4ZW6vHWjuvKLE2dewBe//vfYvG0TglNl/OUHPoTOfjvT4v7bc09i9Og8/uJD/wUud10m03xc+tqfXXoBFyaeQ3wmArveCOeAD5Mn5/DWu98Ou8+ONqebXZXeTh/cTisSWWpznUcovoZfPvE8rt23Fzfv34lnLryEX/3kEVxz6Ag67V5cs2kDfC47mKq3WsPltTCWlkN46ui/I5UOYiDQjXTegGQkj9vvuR3zK+M49uNTGNrbC50F0GWTuHDuLDoHN2LT5muZnru9swdTp8fx9rveDpu3ir/7p/+FSjmPDYMbYG9zQleuIJ2Mw+bzI1/IIx1eRbVUQDKWgNlmgcvhQrmqw/LaKqwWEwLDm2C1OzA/NcasI+n6uNvbEQuHkYnH4e8OwNdNLP4sCtkk/H3diETC6Gnvgt5gga5qhN7A0+RwWRArx2HTOwCnASuzE6gWgYO7b0MlT8WtWYRWlmF1OZAMh2EzW1DRGxEOrcHmsCGwqQPlAqB3WtBu8aOcz2M1tASUWe4ApmEfCuUSPCUnkktBFEsZhJbXYHFYeFLJbEZnhx+xpWXmYb4WXMX+625icpVcOoP56SlcvjyDkW3DMLe54PA6EJtdxdzcJAb2bcemDfsRnBrDuRdexg23HoHb5cLqwioWlxcxsnUL2jZ04tLiPPy+bizMX4a+nMfxS6ewe+u1GOndi+WFC0gbUijnKtjUN4y50DLsNhPaLFbYdG7oTSZ4XQ4UK2nYLBZUkwZkdUnU0uRoUWT2pNSga6i9l9lcUoGzw+JGoG8ApXKedcnsGuxCZDbC9NIEPnTlKrLmCkqxNP7nJ7+KQE8fu8VD0RDzsJYFmDIOUska+xlbI0j/LBZzIs1EFpBtsGsVUURZZ++YLlc03+EWgCK+KACAgWZyjFEkKRrrKXTvnF3mJB37fqFnl/FZXeua47W0fGQcFDHVzJu6rqvWnm8hYZX/lk2EtEIaYcggxynXIym/pH//ZwD3zTu3MN0xB+NK9CE7VL0R5Ccju86qsakx9HOajHXA5pPO1zHRe0POl0pM0d/JqYle0jmNyRg1C09lDReZForPdN7E0NL0cdmjyNwrSoLmtVr7d5PcQq45RPCQDnt6bJo1OJIe7yoGkOdO7DYVp5IrDDWM66fNNb8xNBykgnjtGHL9V+oU2LUUsh92GmwZYvBUO6CGV2TmQtiLSqg1c3kWZ18+w1jzs2fPMotJkqeoeItAMclYjhw5gte//vWMASeG/T3veQ+v0TEa2f9atlwB6zLzLoE8afa3EDnidLJC17m5OVBXV5LO/O8vfh6bdoyItbx+t2iyYTV7QBt2KihnfQEaneaaiW55JI1QpPtrXcadXdX6l6uArxUTvR5jq2rSrtCNSyShAN+rMb/yRmsFGlR2V90hqYGFfV7IZSQrKi/wekDkaqx7K51xq+M0f4dkmDUtX7NVn0ghahesqaFUYwARI2wCkXLcVwPu6s2tHrMVsL7a7+V10b5TACG2Y5Ysi7iZ1GvTfB4siEnmSWsYUn8XB8ZgHVOpOPXVvO553T0gnbt6m8sOpeoYZYOi5sJN7V66oh5BFHXJm0OwIhrzrmR82G0v02ASvEvJjEi7qgyTPF/OlnAfZAbcBZvOiX7+n+yaR/p8TudwBwOryQKX3cnCPl8kKRVOLFmFWfKlS3FcnD2BM5dOYN+OQ9i54QhsujYYaRHmCiCIRm+vaPrf8+fvx7ZN23H+pTl84o8/gk3beXHelx/5MaJnM/jIB98Mp4s2D+u/FlZDWAgvYiG4hBdPPodLY5MYaNuCj3/oI/AHHCgVKlgJR0gZjO0bOTCi11o8hn/4xgO49zX34JpNA/j5s8dw4ZmzuOdt96CYKmNoOMB85pPxDLrdLgx0d7DF++Sl0/jRQ1+DzeNAPJ5CqVRB3+AIQsuT6DFdj+GDg4jG43jylz+A1WDAzpteg3e8/ndw7PzzsHk8OPXTU/jLP/ljnF+ZxBe++HFkl1M48to7YDeZYazqEA+vYi0RYeyuTW+F0+dm6fhsKso09w6HC6lMFi6nA+lcBgaTAWadCZR5sFpsiAWDrJCX/elzwWy3Ix7Kon9kGJlMBBaHE7pcDZ19G7EwdQFWpx3h0DxcG/sQWVvC9u37oc8aMDF3HkWjEddtvQ75dAapRBjZZAI1SlMbTcgXC0hnMihn8rA4Ldh4cCvmpibQ5exBb1sAmXwak9OjMFscyKXSKDssSJsq2OnfgFq6gIXlBabLb2t3E/yBwWiEx+XB6uoyIqEg2zBt33sjur0+LM5MY3VxCQuhEHp622H2ORBwduHihTNMgnLgyA0IriWQC4cRDAWxZec16Bruw9lnTiGweRCDO/px9MwTmJ6ZgN20Gd0bBuE0lbE6MYVUOYelYAL9dj/itgx277sFAYcTy5EZmC0mBMNz6GnvQcDSh1yuBhOsWAlehtfjZI46dH9ZDGZkY0lUi7wItJDLIE2F0EXA7LEA+jLSqSJ6h3oRnV1jjZkGN21AOpTE7MwsXB4PPv3nf4suoXFXgTvXIHN5Hnt6RaGm5Kwlw0ubcqYDZ17eUtrBGW4WO0WvBwIEdda9HuG++sBT8HssuO/uGxq04gxskne5JBEE4F9v7ZbxvpmMYw40wjqSW/iRLE+QCEoHcxnjeSZR0TUL1l7+TG5CpIyEEx2y6yoPvM88/uqcxYZGhjC0aViQHfUCUQrfrOES6zilOLkIckllTuW4OEFC1n5CCqtkcjVyRis0FSy91kWWZ2nrYJwjYU03zn7JQS1bt6uifk9dwBoWaeEbpmVn5WDEciAkPvJ+o48uLS6hWqyybp3k8U6su1rgSQCYgC7p28fGx7F5x6aG37OvV9ZDLrCSc1cHkwwMs47KvHGUjrIHzGFIgHaRpGbyIqXBIDtv6b4njk1Zp0d//gt0d3azbAEV1RKIp7HSJoPOgRxyCJgTM05uOFQoSt1IP/e5z4G81lVXGlUuI39Op0Ubmte+9rXMIpPGT8dizjyRCNswPPLII/jqN/4ZHr+nOZ3ecmHj5ytq4jQFB69PoTlhklf6HtLgC7lag879lQJ3+bCya6Pqp8WwWrK2slCuWXcjwEszq/3bgnYV0MjxaT+TO3elUFVLE7Xwclc/vy5ob3EpWm0AmoGxBMSqPKb5UAw0NrvpsM6ZjZo/zm7XmzNpBURNsh91bn4dIG91h7UC2q124nJOeRxRdJaCqdbumxYsdZ0ZksGGS0Oa7wf6Xlq4nnriqVfXMdVhx12vveuKrAfXLdaBN50HB+6cFOfzJ11nhCZdYTo4ZOaxS3MBkPIsRWvYkM2QaVdpxSit4MTufL2NV8O1En73suiLBUCxaSKNJv1vMVthYew6fzHhDHOwKKGmKyJVjCNejGBs4TQm589BhxJuue4ejHivh7XWBn2Ntyyv6qnSX1ynliGp8Yff/vEDGJu5jOmxOD52/wewfe8AW9w//e2vwR7pwYff/zpYbY369ubDyg3OxOoc/vV730NsLIUNWzbj/fe/HUYbFXsa2XWJp7LspDq9biQzOQTTCXznwe9i99AN+N03HkI4lcEDP/wRDt9yGLWqDh6XHUa9Hl63A3azGdlSCdlcETaTHt944J8RSa7C5m3DxNmzGNm9Dz/+/rdx46G7cfDw6xn7On7+GFLZKMxt5JoApPUlbNw2gvC5ZWzbtAcebw9mR09iYnoaA/09cNht8LV5EVxZxtLSPBKpJNrbfKgYaEFMIra8DCc5zjCj9CocbjdMTD5Tgb5WY7aFbU4/04AnYnHkMmnoUEYqB2zcsg16exWLc7Pw+drhcLahVKrBTIVY+RxquhK6hjcgkaVFaxB6YxljYxcxNTOFe256I7NxI4Z/eXGORM5IJzgTBbIyo86EFiPSbQUYnDU4Sxbs3XwjImtBVswXWV1j7HuuWoZtYzd29WzBzJlR5Mp5VvDa2UndT3l9hM1ux8LsFBLRECzuDvT0DaLL60UkuIrluQVUoEM4FsK2XRsx9vIYoVEcuf1OlCp5lPQ5LE0uwNvXhZ6eIUyPTqCGIrbedA3cbRacGZ3A6kIMnf5O+Lra0dvdjuGhADvumXMvw9M+iLwug8nRBbS398LSZkahsITde26A1+nD7PlJVkC3fOEyk/cYPTaUi4TJiyhnq8jF0jCTQ0aphlK+wFyB0hkqTO5mYL5YqmFk1zaMnTwDi9MGZ7uf+e0nVkPIZQr4xJ9/Hr2BAXZ7M+Ce43aQIt/Gb3sBmpnTiGjgo7KOjGklAM8YSO57zd1hZNEkZ935w8qhNcWwlWgc7/7Ut7E2fh6bNnXjU3/2QWzv5y4gLGop2mqtFqw5kyyzfyoJo5B7eioM14taJLYX4L70KuMomdkG0kpl35X1gp2j0s1ZEl5qx9eTx04yf+3f9tXd243tu7cLiQJ3ymFxlApphVyHNiAsZjJQpdLyjWuUhisY28474LINGSs8lp12+EgZ0cgkQ1zrz4pVRaEvKzRVHL6Ym5nE3cI+k3XaVNYIDauIuZTgWCVc5UKmZS+klSjTVvPzomx2PpNn3TpJt01adzqWdGMJh8MIRUKgeWMbNcGkayy7kFWpGR3VcY6+Q7ru8PwEt+Bknjl0vwqZqSSn5HqsnavAFlrRNsB6uhx/+jgGBwbR19fHwDsx7ORmI51diIWnolrKFBCQJzkQSX3uv/9+BvTX67xK7yVmnrIQ0tqSxkLAnVh2ssIke8vHH38cH/mrj3K9/jqqEPUelT0MmGRNcXSr1yg09gKQn9Wu52+kcW+Rfm/5wIh7uxXAl2C9WbYigxaPXerDUf+GVzIhrdhtjRkQzXzkcbTvUeQyGtheZwxyNCoI5tGxtVRGBe/ypmRBoIllV+fxCrmM4vmtXkBthy+YkpabhxZ1Cb+OaV8PmDf/XMscyE2FALZyXlmBkVKgKt8vA1fDvaPUDciHthVwp+f66BNHXxVwp8LUm2+9+aqxviFdpQF35SNNWSIJ2tmYxbloXdDE5rH54dP+LZduTt1oD768R/hjt/4zoTcKf19RDyCLnew2OxxWoVXUKvbJtYIAew0lXQmpYhSh9DIuL41ibO4CUiVibI1AsYJbdt+C3f2H4ax1w1A1cTaNnCME2/FKFsuz4+fw3Z88iLGLQfzXd/6/GOrqQteQC5/86j/iGusBvO+/3gKjSdJ0Vz8izccX/uWb2OHag+ncJF5z+DD0ehNsHguyyQJGBjoQiiXhtlthMZtQqFTx9w98E/sH9mHPdVuxHIniO//8Xdx5713YtKEfJr2F6b/91nb4HHZki0XkswXM5Jfw0vGjyEeDCCYTqKZNGNozgO//n7/D3W96N+4+/GbYrBacuPAMTrz0NLo6e1HLRJFylNDbN4jEbASZVBZ7bjqCpeAUkpNBBDr9DPQ52zqQDq+hXCtgbWEZvnY/qtUSY/XTyQgMDjsymSyWF+ZhspmhK5HWGLzAyaSDxWKFu7MHsdUwSqUCXC4biukKDt79RpwePQ5jgqjOCqzmNqSKFdyw83o88fx/YGTnDShUEjCiDJ+/A053Gx5/+t9g1tlx085bEY3FsRJeRrmYh9FsRTwUYcC9RgV7VDxlNKBsr8A/5EU4GMSBTYcRC0aQySYRW1uDvlpFMp9B+8ZN8FpdMOaLWAsHsbq2hL7+XpjNdhgoa1CpILw6j9WlZVja3di2Zy90WR3mp0YRisUZc/by6Rfgddjg9fXA1+lDYGAQyXQKfrcbJ19+DltvvBb51QSioRVY22zo27oBzg5gbTmHisMGp6Eda9k0doxsQLESRzFvxA27+1AsRjE5PosTL1xEf2AIL5+dQGBrANdu28m8p6lLLLxVpCNZDPr7EV9NwUyZjegy7cqgrxpQNdQQGBnE8ugc4tEIYqEYencMQ1csI0GZm8EuzI3NoXeoD8l8EluvGcbCaAiJcAp//Ykvaxp38nFP53gDJnoRcJOyEgnaBTJrcGrhgEXaIorCPvb5sgbu2Oe5/oUXyaOKz37/p3j8pVEsvfgCerduR8ZgxkZDCl/4xJ+hs91dB0zSKlAypZqeW9TtsODNmenm9YCNje8n+LkwXTiv82kmICQg19ZCydQK5kP1UZdAVg2BEryfeeE04rH4KwlFLd9DDZgO3nyQS4fImIABd+G+IjYNRFpQLFdrhrgzmHgp1szymkl2VK4jcq7kmi3xA8sgcN1LvQZJhHtpDSgb/zEQS0BP/ECupxqeER2yJGvfvFmoT0CdzWdrFVu/uXyKXtS3IBIKs+JQh93BQC0VYmZzWdY4qM3Txs9d1CrIdYqxyKoES5ueRpJLc7zhBpy8X4C4X1WZTLPem6+tXDImBqDdVwTMz718jnWaDgQCzIZSOrsQ806ZgoWFBSZxIdBOQJzANzWdWq+B06ZNm/De976XZR9kQyq5YaDvI8adgDux+BOTE7j5rlv4PSJxspqNV8hq7TrQpZcdjjkoqmeoKNMgNlSSpJX3Fpvn34Rx59eK366tQDk/sCLm/zXg94onqWlH3/z73xa4q2PixS/182jYkYrz01jmVzD+BnZZCWpy7BrLrrDjzWC+YU61IFAHauoutB4rtN1R/UbRbhhxxyjHUoGoCqBbjbNVhFMDtQrY5T3B0r1Sz67MIxu73NRIJwSFsWXHFdKg/5+1NwGT5LrqfH+575WZVZW1V3d19b4vaqm1b5a1eJEsW8gLgwd4BnsMjIEP5sF7wHhg5mEDjwHMPDwGBoMNWBhv2FosS7LU2tWbpN67uva9Kvd9icyc796IGxmVXS1b1is+0+quzIgbN+6953/+53/O0RdoqyTSFYe94Rt9/Wtf/4kPavFF1THV+uz6qzMqBBgJMdYwoZCctBsqK1FkdiaVbZt1zVrLUdMPNIsIUH9nBpOiwL4ZQVHRFGP9SaZH3t/y2OblxA43QuU2PdHU5/HKCjHmuxGGU1dyowFVNIoUmEtOc378dSYXLlBz5ig0c7KTpzBmWrbEYCDG+274MEP+fbiagVZlCRVXsI5nvc0sh2Xjj//mT3j65WMc2Hwrv/yJnyFbS/OnX/o77tn2fh762MG3TExtv+zffec7DNk3MpYa48F33UWkK0gyX6Av2oEo3VnT6iTTWXq6opS1Gl9/7DssLSW47e7bePXUcVgqccO9t9Jw22V5v8dOPMMNQ9cS7A1KBmU5O8NjP/xXdndvpphKye6q7uEI/oab2RPnGT64g2sO3EUhn2bszVfJlArs33sj8dwMb46foNvXRWW5wvZN+ylG0xQzK2THCwwObsAfCeCiSS6bkdpneZbbbZSLJarlCpowvC671Gx7xPsWbbC9LioVTU+gctlw1G04XR5c7gBen598IUVX7wAjOw5x8uR3GejbgtsbxOfvlnKZw4f28c1vfYWm20nI4yeRXGDD5h0UKikuX3qdTCXHR+/+OOVqjfHxMYq5LHbBKpcrNOt12WZbyq1cddLBggT0/qCXj9zx70glEswuz1PO5fVmTcUc/lgnWzfuIpdOk0ulZAdYp6+JzxnE7fJJhlGUnJyevMym0W1s2b+HSrLI0vwcMzMLdEXDzE5cpl63ceOdt0oH3e/10jPcw+rSPJlyjo0jO5kYu0C+kCBRy3PtzXcR7AK/s4Y/0kEhVaZraDOVOBSaeZKLi/RvChKO6dKHSGAbC5eTTC9OkEotMigcL48Tl6eBo+qlmKvI6EUoHKUwGadQLOPDRz6ZpmKvEB7sxFWCxFKafCZJ3laTCa6VvCarSFSrRfo3DVEoJ9EqTpx2L0uXJvnjP/k7+nr05NTVdJx8KWeefUK3rIMXI+JnMI96BLZ1nssdJcG+caYYvzYT3wyiRspMJOsOyysJHvyF3ybc3SU71m7efxif1018aZqOPUe4/8gBfv7mbYZcYe2Oa2dLdeNv+YwBSMQZpktl5AFoyn3E8+h9JNrsmfEEQhIgTydrmUXF4hrfkTWulcbZOHskeLHZuHDmPEsLS+/IHtz+7tv1CKlUEui6az3aKlhwASpFImhL8rHGfluZdMt70sknAyutk/y2JupqVFUx1ZVGiV5lD9TciXeqO0NXSiyteMwqcbraxJjjU5hLNfkxK7HoDanEuhLvRiTqqgiIwk+KZVdrRIxBvat2jGGdDyWVEtc1SUpZKtRpRsErpbLcS+YsGjZRf3hV5ruN3bbZZK5QfCUuH1tVmhEn7YvPvyAZeZV8K8C70Ll/8pOf5NVXXzUrygh5jHhO8blPfOITUlIjOskKwN/eKVw4M4LFX1lZ4dKlS2zeswW3x4hqq6pKJqa1bBvDBxbvUth2VcpTOVpqrpQjZe3JoEeqfgRwlwt0rWjJ1Czrc3el5V4D8NoW7ltJT6z3ejuMu/V+VwOcVodCPwhbIckWuFn7LOuNwYwWXKUZkcnCWwDqW22cNZtXMRjrVNUxoxPtjtM6CYuGpsO4rQrCXnmAqI1lOikG02sFq+1OjfVZTC/f0Oy1J0RaP6vGL9dL+6FvjtTQWF5lwvRX1qSQK/D4o4+/o4N61+5dErxbnSq1lk2W2xoO1s9JvcqC4WToz9JqtqTPY2u+jePFAPv61dU8WOfedKjUmlSLVYVBjRDtFU6rup0s+2XD7/HLxEbzfDPHIptIS26jSk3+79zMOc5MvUGqsEStmaSgxUVbUAkcPd6IXqu2VKCZK3P7gbu5dcuH8Nu7pVxGv4HBEhmimfVfhmAQRdk0B6+ff4Pf/+9f5MFbHuKDH7qN12cu8ld/800+effHueWeTeYT6wrR9b0B1UDkke//G/VFN3H7AptH9hIRjKw/yFB/p5xrUdayUCqzGE8RrxY5ff4MTzz6Td5z/wfZNDLKE1/7F971kfeRKCalxjydjtNwOqlmkrhdXsIun3z+sDfA3OQlLp49j2e7lw6tm/JqlaHrdnBx7CSRYD/1xQTJZJqtB/dQqVZ45bWX2LNjK6V4lsHte0mklvF3u2lMlNg8so1qoyabAWXyCQpJHbT5A0GqtRI2jwdvwE9qZZXzJ04S6vBLPWUhX6Rut1PI54iEO8lm0jJC4fYF8QaCcsY6eyL4Qz1SI1/KFYjt2E7E10ks0MX88hyuepXLq5fpcAVZySxR8lQZjPSRnVqgjI0bbrwNrVRmbnqcYrGC3emkoVWpFqsUikWKhTzOkJ3LjXHCvpio/MjHbvsoK0vLpLMZ4vOiPr0brZkCF2zZeEBq9eOrK1SKJWJ93UyPj9ER7sHtcbA0P8vExQvsPniAgdFNVBJFlkUn5Kdeon+4l/mZaXbu3U0iPsuB624Uea/E+iKcPf0GO3bv5NTpU9Q8dTpdIYqeGttG90i9+rZdA9SrEUrY8fhyVBNO/D1dBMM+0st1nG47ldplOgeHqZTzeOp+kktZAj1Byhm9mVKgHpDRplywiKPuIBbqZ+nCLJVCmWZdw9fpweP3sTy7AppLVvypaCX5LsO+EKVUjny9Rmw4RqDTTX6+QtMpklsLfP53/wfdXXrn1Hg2TiaflYmJwjFaU8FFgWMF4lWivDx7jMNi+7YHAAAgAElEQVRIbToj70eCeSl90+UHUp4hPwu/+4d/wSuvnaJYrVPVioS6e4kEu5lMZgjsuYGGLUIsFOKBW7bycwe7r9jOKiFU2krpWbQYd53Z15l/fQw22VBJB3GtxNarkUWKTVekj0lSWatvGJpoGcHVDbY5xqXFJS6evfiO7MH1N9+Az+/VzyFhUx0GgaOHKyRw16XoVqpmnVu2A3fjMDZt6hXVYnRwLN+YwZZfDXfobprBthsR2DU2YZ2hrWH7Db2nOX9tCcvyaeTrM/TmlnetSjJITXazJeGQxRpUxMB0JXWHSoHPdlxnlr2UUSLdLrUaA7aq6jidIqHecD7NaIwFtFvXgYXRMj/a0J0OGY22wfe++V06Ah0IFl2w7QqMv/jii3zqU59aUwteMPWf+cxnpFxINKMSn20H7erti6ReAdxFacyOvrCU6JjRFSPydMVKMYJhUpKmmnAZ3XlbnzUqL6lHNhLWdYfV/jYZ9zbQ1e5Fr5EXWEZ7BehQe6DtiX5S8K4A9Xq7d80Ylf7Kom1vB7Dm4fQWR4EJ0K/yGRPwWhIz1lSRsQBAORVWKvUq5TDlPS3ltKy3bh1jxqGmnCrjfVllOVZnywTf67Ah6zEk1n9TB4DJlrdFJ9b7vnnvtsiKvsnX/sihG89hvdbK8so7rigjZDKiooxy+tS4FIMg7itDtWYtYt1gmolRKlQp35VKrtITZxXzseaZTAOsP5RKdNUthfHcVkLe0qBJt9O6ARE/KllJMFVC2y3YSNGhDpn+J2OpUsqi87kCsmto1EkUkpydOsP5mXNUbAWqjRxNW5F6M43WzFJtgNsTxekJytJ2WjVDo1SiLzjIu/Y9zO6BW3A3PdjlQa2Au7hn26FgiOeFORJJrzKxq1nnU7/05/zX/+vTxIYDPHHyNb78pcf5z7/4S+w8JBJC9YdLFitEfB4cluYios65+O3R8+fZNzDCi28e5aUnT9C7ZYC79t9Oslll35YNHLs4zpa+fjYNd8pmSxfnpklkMvR1Rvmjz3+eD374o8zklrnww9Pc+TO3cm72DdILAnCVcFWcDA0MsJSaIV5M4XA52dm1mWa1yvEXXiCwpwdtuUa4v5uyo4m9oVHToNMbZnVslvDAABsHtjIxc5ZEehlHpUqunKIi9nm4yRbXNgZ7N9Awwu2lWp6VhSX6e/twubwsLszQsDXZuGsH2XSGyVMXsDvqlMplAqEgzZomw7pOlxOn6K7aqMt8Ba1aZWh4J4FomIKjgq/RIB1fJplepmfjKMN9W1iZncfnD1DsbBIfHydXzOD2OvG7AnjtLuqlBhtHd2BrNmWjo1xBlDW0k0+uUq3q+txKtYQv6OPU6iuUmyVqpQC/+pFfZX52ikwyQbVSRcpyAxkWLqXZd+hmyqUayUScWq7IvrtuZfXcGPMLC4Qifqnxv3z5ksw1CHgiUi8+MzvNS0dP0NvbRSq7yuatm+jt7cHrjeANBtBqBU6//iahrghDGwZpNm0MdPVxeekc85ll9h0+gN/dSa1cJiWcHXeJHVt3ywZVK6k0Qdcw5UKGXGGBWq1AIZcl682wZ+cRlmZm6O7slsls+0b2c+HMa2SzNfC58Dn8NBM10ispORfR4X6SK3FKxbz83czMLC6Pi1Q2Tt/gRpqVEnUcdA1106hVqWWL+LoCsknVf/mNv6S7S0/OFsBdlINUwFdWRGsjyayHohXwSKwsbIHEJEayouz0KPo26LppdaRfHJvmc3/+1yxOn6WUTxKJRohs2M1EokrOH6V//+0ksk08/hCNQIBwh4f3D7v59OFe8/yznsy6nr6VIKq01rrEpKGPwWwuZNFhWx7GSrYpdrgdI5iaaUsTOl1r3rIU4r+ETObN42+8hbX+0b/asXsHfQP9+rmsyDHFgkuvxIhvyCZ0egdTycwbo1E12pUtV6BVDdUsEdxu5VQNc4s4eD0MJWyKmbQqGvTJcp+WSiTGGOV3DbmK+L2pr1cJzerZ1qgmLI6QgUP0a+iRY9EHRNaMl/8gRVpmZEgml6pGgdKpMioZWQhb06YaOMdMNDaqG8nIhmy2pPchMOU9IvnWiCRf8QYtTodpQi0YRq4lWXvBaGoGZLJZnnn0aXbv3i0BuQDj0WhUzuM999wjJS+CbRcA/d3vfresQCMAvmDmhUymPdquxiTOZaH7F8A92B2SUiI5f3KuDBVCm+ZdYQPhVAgnVxBvojSx2v+qN0C7s2s6BD8SuFuBhQGk1gMb1o3YvvDMRWyZfStQuoJ1Ng6vH5d1V4BWLdo1gLY9ScAShjSv344Y30Jjf7UjwDrW9aIQMuRmOZTVfFn/1EFXS67Rfi/Ti70KeLd+X39t1gNu7UOuB97fct6MX1qvKDZFC7Re/XBs37hr72OM1DI8Bdh1DNoCheo6Z8+c5fzZ8z/6NH6LT9z3vvukZlgdtOqjpiOjKruoDnTS0TP4FkOzb24q08XXtYKtCIaq9tB6uFbd37Vd0K4wWqZkyEiv1wdqsvayYYTXj8MhjlG1tlpCfMmxNwVR2SBXyzG5PMXFhUusFpYpNbJojSJNW5lGI49WS9FolNHqLsKRYZo2pyzjVygJRrEClSb7N97Gh2/8FdwEcCq2RzJEOgsk36KRxKtXYFAHh+H8NOGr//Ac97//Jjo6PXz9uaf45ldf43O/+Wk2bA0zLXTpHjd1rUFUtIx36InYtWaDJ8+dpF6xcXbqIof6tlOsrDB+fAHPgJ0d3Yd59z175d1Wk1n8AvQ77LKCSN2jcfTk0zQ0N88/+gT3vf8DXC6c5sIPznHnT93HQnqexYU53DUngYiTerNCsZAhlS2wlLnEdVvuYsfAKM899xgrWpWYK0DP9l4S1WUGu66lO9TP2PgZuuoe3P4hDu04xIaNMZ5/8xmmLs3iCbiZmD9DKRtn+8AeemMD4BSygDpT42PyrQkQ1bthSOrVVxfm6YzFKFWrzE/NEI2ESCSTOJwufC6PBKSCMRbGVNQlD/g8FMt5Nm8/zMDIEHMTU5IZF5rwEjWKSyu4gi5GNlzLYv4CweFelk5dIF1KE+rvZWH+PIFaiJA9zIFD18sGM7nUqpTxlCtF8pkU1booWdekUinLUpXFjgaXJ98kna3xmY//OsszkxTzGXKZIh1Cm++fZe50hr17biAc6uTc6ZN4Rb3zWIT73/sAT37zMYq5FPH4qow63HTvrWgJu9TKz81NsTC7pCcy2msMbximqy9GIVOTrdQLuTgvv3iMm++5mQ3DW1iYmyMS6qCm1VjOztG/fxC/o5Pzr58gEu2lo3OQgZ4emWzncHSxt2c7eX+OeniVi6fPM5VaFMWT6e8doV4vUy0n8NbC7LrmMImJC8xMJwn3RNCqDRw5O6mFBE63C++AF1se2fFWlOls1hpUbXX8ATsrq3lSC8uySlDPhgH5O8oa9oh4214++5k/NRn31ayQ4OSN6i/rGCGrvTS6FquzRTnv4iNm6FzgHLFvjPbx4k9RbvMvv/i35AoaS+Ovs7I4xZ59B0jSzUTNS8+hG8l7NrIcz+IPhbB5/NSELKJcIEyJzz+4j0N9OhBRch3JjBusvtj7VgmLBHoStBvt4Nsea42dVE2d1olOWxlb+YxGGUz9+Q3iw2h6JG529PvvrLLM9l3b6Rvs108zM5JpyGUU6y4kMXVdziGzBkz2XEWKLeoE5VgZ71BpupV9lwy7POMN/X+brTIj0wbbquQhZrUga2NDo4mTuoTOyBpREJWNJIG7Pndral4aQF012VLv2Dja9aRncVLJJFTlwOhyHamAtSbfWjq7mhIhY90qDKiSdOUUq6px8tL63MnK/Wrsov6wAO8WYmtN51BLtFs6KTL9XVhDPeK0hiE3bPTU+BQzl2dkhRjBpIvEUxHV/Nu//Vv+6q/+yqwuIxJWFTMvPmdl0dthhXD2RQf3ixcv0j0ckzXtZUzCAO5ybAZRqxxa8X4kMWhEyfTqMrrjYrXzSiZkvh/zJfMjGHfLKK3g3IxoWzdmW6hmLTt75cFkZcmtcg0dv+qhqvV+2kHO2wHuCmQoVtS8/lscMNYNoQDKuuOylu9b5wOKLTdBjqG1Nz+qGmxYDrI1c259FwZ4t97G3CyqUYUlLHe1uZShR8O5aXew9HdwtR8LhLfKqSwHll5zdG1SypUAde31VeBBAnaLnMk6/ncK3EUJSFEKUsfCLdCpRiI7uKkSZmY76tY4le7RLO+oMKo8F/XrtXfTsz6lqlzTYmOU4K0t78JSyUZcT9RbF6UcBSugZl9PHRCHnv4/Xa4EdaFNBMr1Kq+Mv8a5hQvktAxVSjTqJRz2CpqWB1uFeq2IVm8SDg/jdHRQLpeoVNM07AW0WlEmR/Z4B3jwyM+zqfsAXnxGSF4Ph8vQqXEwyhEorY7BSonOnm67m9devMiWXcNUHBqPPPEd3nhmif/2W79I1lGiUKgx0tNJV2eA8UyCE2OXuGFkG3lbhaMnTuG22cmVy1SyGj0RjVeffJXRvSPctOddpNwaQa+Lge4o6UxBioGcTh/Jcorxi6/jaAZ57odPsmFTLwvOCQqvr3Dw5tuZjM+Ss61CvcKWgT1cnnodl91BTdbUrdPftZ0tkWHeOPcaDWcdLe1g/y23MR0fw2mL4nY6KZWzeMsQ9W3h4x/+iExuuzx7ka9840ts3XgNnbFeXnz6X9k4PMymzdvJprNEerqYmxojn0hRo4E76JesrCi9GIp0kEmmmB8fJ9bfKzX3btHRz+OjWiqjiUiIplG3QXdHjJWVRQY3b2Jo62YyySJ+l5/V9ALhQA9ej5eV5QkSqRTdm2PUbA1W5ufwB110+DqZmptgKDJAZ6CLPfuuZW52nmI2JWvOV4oFcrkMFa2Jy+NBJDmLsDVhWFi+zIVzM/zSz/0K84uL5LNLlCt1enu68YZDnH3zdToDMaLRbhZnJrE3oOqByL5+mrNVcglRcjJLo15j494ROpxdZFbiXDx/jmQiS7VSweO0MbR9iyxFGR3sY8PWjbx+9GU6+kSXUz8eZ4AOb4DlZIKQiB50BEkX89hdTsnw4/MRjfTjCqaJxXYQC+xg89AobyZfxROqMzl2nqrWZGFmCk9nEFvBTbWUxu+M4sNDM18iVc1RqFUJeH2EXB0sXZyhSgN/ZxB3w0m+nJWVhOwaaHVNtjOfHhuX87j90C6C0ShU6tjrdVZzSzQafv77Z79Ij3DgBOOeiZMr5Cz5SS2yRd9XrTPQPKeUS6xYBMNWyiQ2FZkzwIDYi8+/9CJf/sqXGdy8l3PHX6GYWmHLvkO4erbz9NkZdt35YSYyTarpFcIjW0hnS3gqRXJLS4hSH8Hr9rKzz83n9kcZCBj3sEhYTLbcIvUQWn2ZQGgA8zW2XElsLPp80x4aJ5gVeMqGUDJ50qZXODLK3Yp/U+BXnD1Hn3hnwL23vxfBulsbKknQZABrcaZJnl3q3VWfDNNimPKdlsPRMgq6WVAdPHWjpsdCG2a3UB3zGPZDp/wthIj6pUGHGPX5reSn1VCbrLti3o1fmhH/NYlSLa28socmY6+6wQoJlIiiGHp/Xa6jKqwp+94av7SdakCm46E/Q6u6jj4/EmRby4cq4N6mBjMlqGuSgPV7K538Whtrk3OrbLFcQ4ZEem5mnvnJeYYGB4nFYhKUC5D/8MMPS726IMU+/vGPs3PnTlmhRmjcBTNvlRBb7yWSVEUX2anZKfpH9L2tz5GR62FxMBWeU1EyOSd2u2ykJoYr+gYoJ3lNHNui71ds/Y9uwNRan62ouPWFrJkxPXZ0BUBbBwKuB9zVJr4qXlShHrUZDLZPyRrav9c+DvMFmjvF8g0DDbWD3PaIwFuOzfKc7RtrXYdjHYmKvqTfmoFRbO8a5lyFp9o25o9yoK6m22sNrf1lK7Brqb9rDLc9nKRCZ8Zq1o2LyWavnck1aiFL1rx1PsSzHP3hUenh/qQ/QiJjrShjbgTDqEhhhghFyoNGbxutKgjo4UPLcxubVI8QmpPQcgiMTndrO3uoUpFG5QVLW+a170rf1F6X3o5ZeuNmNEp/evVm9OWsV0MQRk4AjFQ1zfHx44ytjJGpZ6g2y1RqJaiXcDlq1Bt5aFbEILA5w4Q6hqlWGjS0Mo16gZqWo1rL42jUsBWrXLf5Lh688dO40EtD6gJafS2I0LwqmSb/LqvWqDdUl82bHDYbmXyFqeQKX3/yWyy+auPP/uQ/EAy7TBZNaBKnkqucmp9mQAA6W4KlxYwE1AIc7ewWTXPe4If/+jRbrttKoaBBNExvRw/L6Qm0mo2mVmTnxoMU6w38mhOvr86zLxylkFnCvavGyslVth3cS7ycw1XpIBxxEIn5JZMsxmezuxmO9eGo2tjUOcgbY2/QsLuwlz10X7OFsQtn2NC3m1w5Trd/ACoZHKUI1992Mx0dYS6PX+C1V17kziP30D/Qz0pqnlNvPC/rd+eSKfoHBpmfHZNtsYvFAjaHi1A4RqSvi+WlaVYnp4mvJBjcJKreuCSLWtI0KvkS4WiYYqlEuZjF5w5TKeXpHeina3AbzkaZeCmDs+5ix+4jjA4P8v0ffEsm0SbTc9QcNTThZNkdbBjeRGJ1kvhqnF07r2GkZwv5rFgbNQqlFIn4qny9+VIRu9NFR6iTXDlHIVjB3qyTyVW5+8gdLEzPySTUWk2jIxzA1e2gyzVIIZ2lYauzNDUtjVhBrKN+J66yF3/DSzyRRNPK9G3aQNgbYnpsjNnZGZmQWikUGBjeQLDDzUoywdDmUfpiIZ566gccvvMIjZSwcLpETLQ890aaBEOdEuSvpufoHe0i5BvE7QoTDvbhcLmJRYcpJ6u4BsDlrFDUilyYP0U+WaKSrRMO+iiVE7htIRpZGwGvAw9BytkCiWyaaCRKIV2kms9TqFSI9cbIFQsEAmHsWp3lpTmivb0sT80yM7/E8I5NdEXCOJxe6QwtLy7KpPC/+Ytv0B2JyY0RTxvA3QKE5T42GEczLG4hsczzwRLlU2X/9H2odz4VLy+VK/CFf/wWkxOTuNw+4rOTVLIpdl9/PavNADlXHxVXH0u5IsVagcFrjlAU0YVChsTkIrHRnRQ6g2j1Eo3ZJT6xL8IH93czEDQq1ijRimroZGj1TRmPLJSiV7+RZ6xRWUY8l+qIaj3vTBLJILCskTwhe9CjCVfmQYnPvXb0Vcqln7wkZAu46wBb1p8XoFCUapT9l/QzX4Jfveqm+Xcr4dV6P2vLkCnwrpMaSs7YsvL662w1HtKbZ+nlnuU5LyIcRvMl8TvTkVBRfIt0xByrUdNf/75+GLcciNYzqPErQkkBfNNOG86SuL/S+q9VFRjg3XIPZZvkuFUzKsPOqaiJ7oQ1pERQjs0oH2p4ZxZYovPOKgphyk+EjOYqndkVzpPMu9GlVXYVFiy9DUqlIktzS9TKNUlweNweFhYX+MIXvkAykZTSmZtuuomRkREJ3EVVGWGD238E7hRgf2pqCpvXhj/o122y7pnp8278aSVWW36N4eAazyGlQkY+i4mdVAjISuiKtfCWVWXaR9rmQV0NX1oXczt7vh7YNA8s435XAG7LONqZfzPsYHVR1rnOGkfBXPBrH1Bd27rQ1SesY2oHqGpzmC/HIh9Qv1Pe+Hosr7rHFZEA6/CMuVeL4YpVpJ7ZAuCtz3w1Z6pdTbTedVVo62r3fKt/N+dUEQqq3XWbV607xK0Q35oQmRE9EPPz3DPPvXPgfudtBurVQ1ZKcy7Gqjqjqpq6CpyatlLpzw1GTL1XE7yrBB/xfIYG3mxsYpko00Aba0VdRxgo0fzG5XBJht2IuRkujx5QVAejueSNtSHqfQu2PVFOcnLiBOcWzlB05Cg1CtQaVVl2sFEvQrOEUwA5rUK5ohGNjYI9TLPWpF7Jg1aERplKXYD7MpTKDIRG+cX3/D4h1xAuWRvF0IPKB9flOnowVpfp1O2i/niNUrlAyBeU2viq1uC3v/oF8nPLNC8P8Buf+yhhv5+yYCw9HjL1Mk9feobMSo57997Lv518QjoTi/E4O3qGScfz3HzNdr75tb9ncNMIAVcXW6/dT9PhIp5NcHniIuGAH3vaTlesnzuuvYlYt58v/fP/4uXvHOOnfuO9PPIPf03/5lH6B0fxuIPcec27eH7ieZLzy2RsC7KD4B03fITJibOULl0mkcpzeWyM2PZeqlE/q5MLuINeDmy/RerWL194jXyqznvv/SAzC2NcOPUmB6+5kxsPHeb118+we/tOHnvmH9k4NIjThow+XL58mtX4Ch63H3c4SCqRpFYtYBMVSbJF4osr9A304gsFJUgVjEx6bgmfkEiJrqaZLL5ASHJ/vf3DDO46xPmzb9AX6qFS17j/vgc4N3mJCxdfwOt2Yqs1mShewl1ykk4XqOYyUvLk7QrRt2GEgcgopXyRciVLuZCjWK5SymapCCmHqCPfdKLZ6ozlxhnuG6RWbXDfTe8hs7LKSipBLp2Rde21bg97N+3GV3awvLpMfGlZJmV6Qm7m7XMMeUexlxokV5ISiG3auYVyJsPs1DzJZIpgIEgiucz2HbuoazUmJ8Y5eP015LIJstoS+/Zez8J4VmrDa4UMHYMR7L0FIiL6MJMm2Osn1F+jmdhAV9cQmzccIZtKokXKVLQ0i6kVcsll5pcn2L71WhKzF4l2bCCTyOJ2IkttluN5XIToHeikWaqyuBCnUKvgKDfJphKyxKjQvuYKWanpjgaiLMxP4goF8NvdUsfviQTo6u9Bq2oUG1XK8Qz5ZIK/+5+P0h01NO6iqkwhL1lHa+nDtaCoxWwa2G4tCBNSBKM7p35+GCeDDZ47Pc4f/vVXaORTdIZCxOcm8bn97NyzizcnJujaeJD5RJlgrJNFXHQeuol8uYK7WiV+7gI9o7sphHtl/X/xjkIuP9likV+/dYCf3yqc7daPSlCUAEuwsyIU0RDOeqsWvQDB0s5bwbyV6LJEP5UO2jxb9R5IZkRRxws6AWJv2rhw+sI7qiwj6n0fufmI+UBKsiBKl0reRuYNyQxcHbwKMNq0SaZWkWim/MW4ismg64ZBTz41lR8tYk7ZAQk2DWlJC0/o79PEU1KeYiQyq2iwhVlXYxHfMuu4iysYkhbdKTGq56hIuzE+KfOU76aldpC+g/RVjIRn/SUYNqhFVOn3NRJ5jXKl0skSxQkMIKqQuMkoGxV8xLX1daEMpgEMJHmn30Oy/RbgLyMxIlFbYR0RI9X02vvqRzyH2FfqefVKNjaZeCyZfuP5tZpo29fUI9nNJi8dfZFXX3yVA/sOmF1kRV14UV5SfEbhN1XXXrDtiUyCbtG8T74rI4rRpopYQ+QaXW+lokYk0AopklzTYrLVOtHX2Jp9b6idZM7B2wHuJmhWE/Q25TFq46rJvYLdtgDqq4H3dYH7VWqim9ewjldtLIukZM0pdJW/rLmv5TPKo2x/livu3Xbd9Zh9ea22rqlrvrZONMOcyzaPd705bo8emAutbWwtQseisb6KtOSt5k4dJGvCTMZiVfOjiAXTYFlLda7jGT72vccoFoo/zitb9zOimoz4n7FT9D+t3UuNNS11iUYmt/VCiomwyq70S1gO6La5sjqyrWu19JTywLTbcbtFmT+v0QERHPKdChbNCJMaSsA1tZ4UgjaaI+XrRY5PvMaZuTdIVlYpNvM0HHWZUCoSHqvlDA0tK3rsUKnV8XijBAJ90PDKyiLNch6nU5NMW1X8T8tj1zT6Axu4//qfZ2fv9TibogKD3klVjkzWohWTIPq86WlbYp7imSXOnDvHwX3XEQ2E5OizxQq/88U/ZulUnE/+5i8QcAew+ezkMnmqniovvPoDtg3tIRqIEfH5+O6xoxx98ik+8oGHOHb2TfZu6Gd1YZyg18+GLXtJeUtklvIc3HqQYxeeZzAyStgW47ob9lMuVmUn1QvTF/mNz/w/PPzJD3D0+99m/44D0NFBs1nj/tse4HJqjDNzx5lbvCRLAvZ27kArFClNrzB5cZLxc+fZ/8Bhpmez9IQ6iddm6ezZQGd0E9s6Bnnhicd538/9DBMT5zh//CLvuu8h9mzeRV9nN53hIP/y7X/E5RAl1Wy43G7S8RWm56dwCd14sSh12jiF4YBiJieNkGjWlMumJGPkcQt5ko2Ojk6CkQjZbJZmvYq9UaWrZwuFepXU0gyR7o34PCHuf99DnDpxjJNnnmIpNUbI2wNujYZWo1wrUcgWKCbyRDcM0BmMsXPHHsrFIrl0EpvLRaVUIp1KSKAijFW+UKIuWOrMGFrNQSwS4/233k8ulyaTTpJJJKk3Nbp2DZHVCgzb+qgWarIxU71Ro9kokPeniNo3UM4XqRZETKjJrn17mb18gXNnLxLsiBAJR5maukh3Zy/+iKi2U2XDUD8njr/KkOiK2NlLtVSkVq/g7qrjaDixd/hlUyfNKda26NQpSsw5iW3eQtQVZC41SVkk1/rdXBh7DXujg76hbrZs2EshFSeRTtKs1nDZQzgcArgnCTu6Zc18IYcSibnJ1RRodmbGx3FHvMRiPeTSWUq1Kt0dnSSWV0kW0nR2RGQSseaysXv/XmYmpnB0BqktZNFqJT7/2b+mr0/v7CsY97xwjFQoXdklXQh9RdS6/TBrASIjNK8YVhvE82V+9s/+lR5PnoWJ84zsuI7s3GW0VJrOkIvVxCxdA9u4sFRmx7XXcmpmgcEjd5Gq2gi57EweP46j6WbouttYyBfxd3XQqNtJpwp0DcQY9DR4IFznY3v1dalHJPWEQAlGhH5XAFsJEkWyqt4N0sq+6ueucfya0UrjKY1GRHoVGb1Bjzp3FZDRKQydLpgcm2J6Yuontgnii7fddZvJ7OrJpIb2WthjWa1HdzzkM4n/a9hb+n6jkVJ7nFzaBB2RmlVjlARU/KtKONUZdkuRChn01cGwdIaUU6OabRmlic2xqC6oFnmsZG8N8KqAqvi72SOgzeYJuZWOCw1ArEhaKdc26q1LW2NYPvl7/b91f4RfT3cAACAASURBVFF/1hZ9oxsm9Xf1puV39BCEfLaWQ2d8QuJ4w94paYwqxSyubxQukASbwULrZRXV+lpb7ENJf1QJSlmzXnYJbkXOrcoA/fMwPz3PzPgMGzdulKy7AO6yl4ao9d9oyKZfooOzkLtFY1EJvoVTpZJ1rWSnFXep8aj9K50S0YrcmDt97yhY0uoUay5uw2F5+8Bdget1tokJxq5GxStpwXrftSxQEwhd5R7mRLQ17Wn/+BrwvEY0pC8A06N/m1v+CqfCqlmwhKbEZdsZFAXY269hZeTbQb26Tmt+Df91ne6iV8yBxSs1582YC8kwr5HrWPQXllPIGoG4mkO13hQq4K7uaz2A1hzElnmyvrM1h1azKQG7AO7v5EcB9yscLdV4xMg90HWjRhfAlj0xDKoR3ltvLyh2xfR5FOhuyWnMpWgT4MCFx6WH6yy2zMKrC4OhvqE4bf24lFkIpvGDsq3Km4tv8vL5oyTLq9SoUG6UsQuq16bhsJVpNvM0hWymolEq2+jr20pT8wuVBE5bDRtC/15Ga1Yp1/KUKxlcTTueQgefeui32BzZpwN32XK7pcPVT9GKwYToxSdPXHiOk6dO8bGf+mUCrjAORJtr+OTv/x7RQoR7H76PgM/BVx5/lF/+0If5/uXnCAWCXDq9yM/f/n4I2Xn23CmmzyYJhUqcOHme//izH+PJZ79Gs1qn5PRhC/voCMX4yK3v49sn/43NwW3cfd1Nsn54WqsJZoKBrg7ufO9P8amPfYpnz36Vmw/cz13vvov55SWu3bmTqdQ8T5x7hJmZM5QrNsr1EEOBGOd/eJT4Qpau4DA3PngDyUyF+++6hz/5p8/ht4mymR5uO3I9T33zGzz8y5/mkS//JdlgnZsOvoemN4Qrp/HgzR9gcf48y4kFlmbHGRzsZ252moX5eVm9RVTWT8WTENATA+vFMg6fnWZZw+twyuiGryfG/OwsBw/cKJsnzc9PklyeZaC7l2KhyfTKJH2D27n1xveQz6cZ3bwNrZDlu4//I5VignKzQTDoJ5dLUbFV0eJFPB2d1P0aveEhOju6ZVOV+amLZAVQ80apNqsk48vYajVWlpfZfmAvp8bP0RWIkClUeO+775H12wVrnE+nZaKlpzeMvaODaN2FS4N50UTK7cIjHOBuO4n5DFqxxtLkPCNbNzM6uonzbx5nYXmJWM+QZKgXlqbxOd14wmGGhjfh9zp49sWjPPDAA7Jm+vLcIg2bHbffz8BID/Vqg1Q5gyPoIr+cxNsfoEmFisvL6OgW0qU8pdUkK4U5Mpk8ke5RBrsDdMc2EXQ1GLt0XiYwe20NGhUH7oJDdlWt5IoyelUsZIl2hMkkCiwuLeEKenGJfy8XZUOaUDBMo1hlbmaGpsvFxg0bmEkssmX3TqqJBHmR+J2vUhXSlf/3ay3gnhHAvSB98vYStFbmdD2jrw4KdYaZ2mEjv+aRU3P8/aNPY1+9hNcZpGN4D9nF85QXxvFTwet34grG8AwfQnP7ubywQMoTIzayg0gkwMrMHCtjEwzsOYS3bxBvrJulpEhqF+276sRcDrqzOZI/+Aqf/fUPcs3WAV1TbFRiUfWpRQMfcSxI0G5J6lfntwnM22UWBmATYEiXNxjJoPLMa1lVPUJrY2lukYvn3llJyNvebURhFfOpJlncUMiADJZWjMcp9TO602C15y3bqM58XXKpM+2ts1oHbTpwV4SPRAqW3FEB2lUZTsU2S6BraMhVhFoBQPGnWe3HcP7MuTdYezl2qaPWSyQKh0raD6U/NzqHyxlWzoAxdikbMgyUPm6LFVZ/MUBv6zcKkBo5sUoGpRr7Gs8o7bz5Zlvflr1LDDwlyT81lwqwi2fWLBErC2FmxQgqyiP3krDvMmiiF07Q+ba1jpOSuhTyBaYuT8k5E4msgYDejEqA9lK5RDASROTMGUvSTFjW/RJ9pVrxkhk1MBuoqSRVvSicfBVyXvVKUbLijMHG682umjhEd2LxibfNuFtY8XZ8fjVQ2j6J64I8BTAtYue3BIltLPp6n73a9+UiUaX7fhytSNuAzc1mdQbWrGNLKKwN3LVrpK+Yi3Uqy8gDwjJO5SdYD/irgVmdC1G9Lo1jzwK49ANJYTBjIamNezUN/lXmbL2ohAoDq8NAOShqXGrcZihJXbudjQHZqezx772zGu5C397do9cqtjLhyrAoj1i5XC3WRAfLKhSmNqs1UqCe5QqnwALJxe8EGyKAumiWpBLL9O1q/LRTN21Opx5B06s3qDmvNMvMZmZ57uwzLOYn0ZxCBlOWbZdE755Go4jdUUGrZymXi1RqNoL+PsIdgzSqHinHsNsrBnDXJDNbrhdpNEsgDqlajI/e/mn2b7gBZ9NnHrSCt9DZdj06IPh2jRrJwjyPfOeLsuzW++78BbyOTpmoWK5V+NTv/C7v2fdeHvroLfxw6jTf+c5T3HrkGhZS81ycmaKr6efw4QNUnQ1eeflVbhy6h/2H+zl/fpyu3jBPPv91tHwRjydKcOsgL518mV3de6m63Dx4zR1cs28z6WqF7778Its6Byl7NP7r736WD973EK+OPUoP3Wy/fSdnxk9z37UP0d0Z44mxR7hw+SK9gW7KAsiVCqQvLrIwF6d7dIB3v/chCrk6gQ4nL597HF+zm77eEck+v/L9f8UVipDNrBB3pzmw9U56e7cyf+kC77/jg7jsZWaWJ7h4+jSbNmxkfOKC1Kr3bdzIwtQkhWwWXyQk9eSZdApbsyElJg2tzkDPBhwhn2S9fQ4v3YNDrCRmSc7N4PcFCQQjNOpObMEOuqJdHNx9RDZmsjcrPPHcE+zcupVXX/ou4f4emsUy6VKGUqZAoDNKw+1goKOP7nCMUqlAoZAhm8vIF1qpiFBtg8xqnGImT/fGHlkecTWeILkc58EHHhbWg7m5ObLJFC6HnXQlj9PrYNuGnVTKNVn2sW9wmOTihPy7kM5Ee/o5feIN3nXv3ZRKeU6ffE1Wr9m2fTe1Skk2ZxIa94AvRM9gP8vLsxTrRTaPbiWfTZNIxmUr82j3BmwBB41KlXhimaa9QbS7h2ajSNXXYCl9me7OTfT07sIv4Go+x2RqglC0k0hIdHF14qjVyKVT5FMFQt4QjWqTkDtAKVuTSanVWllW2RHVfjKpHLVKhXwuS7Vew+cL4PI4WJ5fkvtY5C9UtBqhjhDJdIKeLVtwClBRLrO8tIo7FOYv//Bv6O1p1XGXjLtIhlZaXQuhst55rgCIjp8MltsqP6HJajrPb/3z03R0eBg/cRRvJUiodxRfoM7kqefoC4vOkoNo7iDxup/B3bs4O71C96Zd1MoNTp48Te/W3XK+PHZI5zPsuPV2Cg073kCEubkFOrwNoql5Eief55brtvHE//oz/vT3/2/2H9ovgaq0V1pDnnP6GavOB+PMFRpdQxZitYcqMqu0+rItvIWzaLG3SletX3d5foVL7xC4X3/z9Xi8OnnSYtwNhleWcdcBomKtxX1FM681NsR4Vp1w0sGbrmvX7a9uO4wIyTqljk0EqN6t1Q4YqN6sqa5KgUpw26qtrq8NBRj1NbKmC61opGSU1VRNr1qlRo2SxkYXWamnt+lCGatTYBSEbJWnttiudtOlEL74d/E+Va1/NZ/KvpoRJElGWmbCaOals9KtaJS008IprLeAu7lnWpIBU2LT6iarj0FVnzGBu9pHupclu1WrywhnqZgvyK7PArhLsG78Ur5XI39Df71ibRv5EEbUxkp8SkCvOvLK/aHHMzB6B1iJ3npNLwChsIrud+gOzE8O3BXSsDKzbYk2Vzt83gpkqge7GgjSb2vUrl2jx7piyVw13PhjA/c250DhL+tmVdeyglYFqK2JHtZxq4NXgdk1DsbVSkK2M+AqTNXOulvddhMHrnUkrB7umuoobR7i1d7T1f5d1Y21/r7duZDv17qgLRtALVDz+21rS3RRfO6Hz73dYa35vADuPX09ZphNagYtbErrAGkBe/0dt+gQ831ZAHV76UrdArSAuLiLMEx+r18aepPq0I9Z48PKcq/9J9V4VjEBBtFkAPc6DZtGup7imdefZjJ9kWJjhaajQbWi6/ew1ymXM9icNSl9KVdqsoLMQP8W6nUHVVH9Aie2ZhWbqNNdrVFtiqIYJbRGDkpJ/JUg//6e32PvwM3Ymg6ZbKrXjBessag6YGhBmxWqthxPH/sGTz/7b9x+433cd+O/w2UTSa26gfm1P/gvRH2jfOqTH+Q/f/dPyV1Y5I4b78XtgEvLM7x67FnZwt7j9LI5ci237LyFW2/Yw0qtRiOX5x++9VcUU2lyNY2so84G5xF+5sG7+f6xk/z0vTcRiwlWOM83jz7He269lW+/8iSPfvmfSJVXGRmJMnlikZ1HBuno7mL3nhuoVz1cWDnNxOQpvN4+Boa2UZw/hy1RI5MuceCud5GpF7g0eQyvKyxadGLLQLEWx9m0Eco2GDs/RseWIaK9PXRqm9mx+xAlT47Do3vRymlOXjxFanWZ0nKCaF9UNlAKdceYm5ykUtJbtjsDAeYuTxDxeSmVKnRFuvD4fBCM0t87yPLyDIupJSmrqaVSeJxOPB0BDh2+h5A3KruAHt5/PfFymse/9y38XhvBqI8Lp0/Ru3WURipLKp1loHeYTDGDKBQzEI4Ri/WTzsRlbXPBJjXtdnKJRapFIdkJUaqW0Rx1VsorBGxO3EEf9939sEy6nJydkWyy3+1lZnmay/OXufOm+/D5gtRyObRqTeZJ1Osak+cn8HYEKReq7Dmwh5mJS5w7dxZfKMxNt9zB5QvnSKVX6B/exMjQJgIDIc6fPI130EfQHiDgsZFKVGj4RXTISbyUZ6Cji7nsJJVGiZ7YMLV8kc7N3XhtUfKlZWyOKJ3RLkZ2b2X10jTT8wuUm1m2jx6gsBSX0Q6304tWLUupS72qUas08Lt85BKiFn8Ju99PI1cjn8/hcDloOOwEvH5KWoH4bJwOv18m13q8ovKTC3uHj2KmiDMYwNN0UCvkSRdL/PUXHpHvUfyIcpD5Ul5qWiVbavSNUDZGnZHq8LIafPFv1pKQ4ncSfGHj759+hZcuTFG220mMvY63qBEd2sdAX4SZN57D73Rzw0238exrJ1iu1hi+9nqCPXvpjER4/fkXmF1OEdu5n5rdTXZ5nlhnkNjOXdjcQUkLChAXdDRwL1xi8eJxRgdDfOtPPsv2WCc33XojH/3UL9LdFZPPZTZM0g92k9lst5Wy5KAqLWn0OpARcaN+uM5t6/+nbISSkog/RdfhYy8ce0d24cDhA7I8a8sm65eTuY2GPMEKdMWz6Z1udSyiV8DRnRTF5ipHQ0UJdKNjPIMB7vWjv1UeWOcUW4bFNIEWTbqQDslxqRxWA7rrBJzq8NqqMy+1+gZe0EG6rtNXgF6XhSobp19Dd6IEcNefTVxDzY16dsMnaUm7roIFFZFlqhyU/VdRCOOZVf6AytUQDome4KpT0fLZVPlI8d9CHmPRkutOgK5jl/9uSGzk84i3ZTyjfHwjb8HKQZprTF5TfwtrCdO1yaYKKygnWuXHSafOEHJZ9fRq/sSfcg4NeZKMZhgSHnU/2ZypIUg+wzmU3XR16Zi89o/NuLeHFHQC0tBs6ItcPsCPYLCti7J9p5kvWG3QdSQ31s3bWqRXgvYrQKD1ZkaJKcX+vp0d/2Ox3G2hP+t91PhVwkX7fMlDzdKApp1tV2NVh5/pXVvCVe1VTMy5sHr5Skep3uM6k/B25sdMIGmLMEgjI4yS8WN6kGqtGPdXhmkNW912EExNTnH8teNv53Vd8dkPPfwheSip+ZO1hy2JU60FrSoDtA5S5fBYn8cKzs21KRC2MXZxL8Guu0TCqbOV1CUbFJkbSG5l8ztqN+nOv2AH9FHJFJZWvycJlkWTo6qtyGTmMk+//iRpbZkKosychmjJrGlVbC5Rj7tIRStQq1fRqi56ujbh83VRq1Wp10R7ezuOpobTXkJr1ilWm9QaFbRqCme9RNTWw8fu/D/Z1nOdUVVGHOTSXAlOnxplspVVppNnOXnxOV478Rx2XHz8/b/GNVvuI2APSOAufo6dvMDmDcMUvFW+98qzeGtN+jv7uXn/IZ4+8xpf//YjjIwM09u7EXchzPvuuJ6pxCrOhoOtIz38xT/9OemFZapNG2m7g/1DN/LAHXfgdDXIlots6uuWHTyTxSIXUlM8+9IPsC8WOPPGcYb3DvPDR17ml/7TrxIvzBFye+gIxJhOTRFx97F3x2Gm8uOcPv4MrhzMzyyw9723cGn2NPOLY/i8PWRLs9yw9R6W03PYymUa8xXOnh5nYGSUe275P/jwh+4m0Onj+68+y9zUJfr6BkktzaGVcizOz8vqMEIy5I/1sDA9QSkdx+UN4OvqYvzMG3QG/NJsRCM9uDs6CIR7cIjyk8Uc01OXaDZs+H1etHIFvyfI+z/wcRxeN9979J/Zuusg3rCfC8dfoNKsUM7FqTV0Tk4Tpfq0JuGuGCvpZTwON0ODI8R6+rFVNVKJFXmflfgKTU1Dbtt6QzoReOv0bOwik8tTyzY5fPhG5mcniScSEjbU61VKzrL87v7Nh3DhJJfL0tTqNOplSvkc50+foysaJdTZjcsBFy+cYWkxxeDoJo7ceAPPPvZ9wj1RBvsHCHSE2LJnF489+h027RilN9xHJp6hTo2lzApBl1tUqyfkjzC1cg5/V7cskVlopAn09rFhZDuJpRVKWpmbDt1FoZYhX6kw3LWJupZjbHYWW6EqmfK8CEk3NJy1Gn6vB3fFhR032USKbD5LpLOTWqNBKZMlW8zj97slE5lOxnHYgnTHeqhk8+SrBUrpNO5IgPRSkujGfhrVOvVcCX8ozB/87l/Q36uXjFvNrJIvF3S7KUsoXv1Yk23ujTNFl8UYjV0s1TaEMX9zeoEvPvUKLk+Aot1LPrlMeXIcNx6iAcjMX6KpVdi+Zz9j84vMLie56YEP4+/dTrVYYmZynI5IjP7te8hrDXw2GwVxvnj8DPVuopzPkM2sMhLr58KLP4DSPI3VcY5/66ts7R/gjve8m+n8Ejdcexv33HqXDn2UBl7V7W6rMiJBr0XLLeyA7HgpZDJG5Fcm5OuGzgCrup5aV4DrwO7Fp154R3ZBNWFaD5Po3TebMiqpbIB4D04RyjSOel3aYoaJW6BPJLQaLKuyFWu6xFoAom77dAmvbievjPCakiTLQKVtkEi+JbfR5R+KcddJI1ktTTQ7MhI1FU7QcZTBM0mfQdV916U+sp67suEKZAvgKZ9Lt5N6fX/9+a3Oi2n3ja66Jn6xLHjdtunv2Fpe2JxbOQ9GmUl5HX20Qlonx6AAtgHaZaTDAPXi9yqKbpJyBnDXneO1b1yuOSEDVe9F4ZQ2LCLHas09WIN9dXAte1IY47biPPU9Cd4NBl1vzmvgZ+FzaHUZsZLXEHNrRG0UTnpr4G6uQ2td0VayhL46W+Bdga63Au8/FnBXC12FHtrAYDtDrcC0mpArNp+hmVMvWLHkV9vpayQfFj2Vckys4Yv17mUFqeuBX/Vv64F2uW1+TOAu72M0IlgPrFvH1g6I2+Uc682ddSOuTT5pXbkFgI3M77d6V8bXVHhM/WnuYWuEw7qhDALi7OmznDt77ic+oFUNdzX/4jCTmkEjLqY87jXvX51EhtZPsmPiQDQOMuu8mevKcAx9Xh8eya5byXdLFr28tn5ItKZNN0Y6ZDdYDwPim40dLIZAAIgyBV6deIFj4y+huQvkiimpadfqVdk51e4QCV41iuUM1aqG09FNV+coNF2yNjii9rlN9gfCbqtSrpYpVoT+sU65EkcEkPs82/jpu36NPv9WXLJLa5WqLUuFPJOLl7m49AYruRlW0rPMLF6WZbK6AoM8dOsvcefeh42uq6Kum15RTTSncbjskv3PajWCbhcrKzmCnT7+9tvfZbCnhwsLZ9nXs4vNu3Yxdn6O23ZupnMoyOf/5o9ITM5i9wXRfN08fN0HuP7IKE6XnpClDJFYs49NvsI//cuXGHJ2cvb4m+y+bT+PffkZPvnr/5FAxEc1B7uGN/Pci89w87138fi5rxOfz+KuafjzNWanFug+2IMn5iEjygMm4lyef50DI/ch+us4cjVSZy+zvJRn3y23ct2RG7jpmlsYCHXh8bv5xtPfZWXuIj2hIKVSldnJaTYf2E8uuSIrudRqFWw+G9l4Gmyi0VIRh62CKGdRKtewOx2yjrqz4ZINfzK5pASPXbFeqoUiQ8M76N+whVhflNMnj5Gpp/F63KzOT+GOduBpeCkXc9SKefKZVQKRXiLdPaRT8zSdPjZs2oKvJuqY5+jo7pRJpvOT47JufLGiUStXKeazRIdjFMjgdQdwaS6uueY2Lo1dolErkoovYXO6afbZsfkijArnZmaZQqWM1+snn09w+dxp5mdX6Qx2EOwKE/J5SMYTsrus3etix87dvPjk8/L9b927g4GBYTKpFOPTE9x+662sLokSsDVsLh/Tc9OE3F7C/g6ZLCrKY9bcVaIDQ0wsvk6NAIdvepBKaoquwTDR4DCeWpbp1WW27LyJaq3CwsICucUUq/E5MkuzUHfQE+mhI9JFxBFgYXGJbE7vsCoq+IguxcV0VgL7hcQM7nAAf9NPYiVBtD+GVqixlFzG43bJCkrlaoGmy0PQHaSQyhII+Phvf/A/Gewf1oF7epV8xQDuhpZXByqtg0+xiWapRKNaiN78To/UWW3J5166wNlzYwScLoqRbhmRWXzmSTYGIZdcwGOvs2XbKDZfB/F0FWcggrtniK6eAU4fe43hkU30Do1Sabh55dhx3vO+91AO+EhWhdbOKwJN1LKraOksxx79R+48vJWvf+kvKC6O86533csNdz/E82+ckGVnx+by/M5v/Do3jnYYYE4HX6rSh2J5deAuooIqkdNyvBsVTCTMaGs8qLOnetKo+P5LT7/4E9sF8cWR0RFGNo+0wWGjLLDQGVuAuwFtpfRDMeYKsUrHSlUDMWQfrcCrDsxk4yIpmTSqiVgiCToB30JJreiuAcolA36ll6fskGL315PkijnUi9vo7LOO0UXEwEjsVBJa83c646xDZkuhCgXe5fO3gLt1/Yp3Yh2T3pzQghss2E4lGUswbBpC5bgYfLbh4Emn1bi20ICbl1Sg3XgnCribzp/qK6AGYVYqWlPqQToC0lE2JGwSW1qffZ1VJn9vJGUr7GDKj4w9LevNWyfAKnGTSbeqclKTRk2XwQptvfhZE11TapOrMu5XYQBMUGORASgAvwaQKUnLW7Dm6+006dGqB2wbg1XioUC4uoY5wcbCf0tQbni1V4DXdqZfVThRCoY2Jn09gN9+3/We5UdGJoz7XY1tV89udSDWhHTaHZU1Xqk+wnanwbqo1lzLmE9Z2slY/NZnVPIYtbiv5jxZ35OOhVX3OMP5swBk87mtjiHw/wdwv/e997YSYQwNYgu4r9UKqsN4DfJWjIIliqB+LzL2XS47bpfOrjfRN57VHzFmf01XWLk5DRsger9Jg6wAvawqs7YZlmAl1DsUDYeyjRTPnXmaqeQY5WaeYjEtZTGCBReeuij72KBCtV6kUm3SERQa4j40TegOxSKv4rBrUiojwJGs2tMUjSHKssuqo25j38DtfOCGX6DD3iXBfboyxcnpH/LqpaepNIvkK1kpqUhmU+RKGdwOF4VV+MQH/hPvu+bj+JsR7E2XPOA0gzQRssVyo8Fzb5xme18f/V1dzObTvPTmG2SSq8TTJfbGdnDLdbuJdgUo14Skp8lXH/sn3njtFBt7D7Ft124O7tzEyIauKw5GMe+PXnqesamLvPzEUVJjc4wcGWbmxByBiJcDB+/l0//+ZwkGfHz/1DOsLq+QqdfYGtvB5t4Yf/e1P+LSmQl6D/Rz/ZGbOTl1mvjyIovT48S6NjO+cIaB4Ci7u4e5dHqGLXuuYWTTNroifbznjltIZFI8/sy3mJ+doCfSwdj5y2zasY3OwRHKxTS1QgG/w8nM5GVKlSKhcDcr2QShgI9SviA7e4p8hFqtydDoNmlg5ycuYfO4cHn8VHIlNm7ayt33PczMwqSs6pPUkiyNT5BdSrL32ptYSS6QXV7EZffj8zhoBPz0jWwgOT1LqpQk2tXLQPcQ85OXiES7qBbTrCZWKNcasuuoXWtQq1Zxhm3kvFW0chWXz8udB+8jE09SEGURa1Wp/56uz2ML+TnYvRdHFVZXVqTxmZ2dwquVefHlU/hcIkRso68/xo5rrmF5aYVsLkUs2suT3/0BG7cMsHHnFnbs3MXT33uM/UeO4PP45Lt1uWzMz81j94jSjQGZVFutlvD4vNh8DoruOnidVMoVspU4W7dvp6jl2DKyn5XFFeKlGQLOMKlkjs7OPig2WZy/jKdhw6t55BwJKZtLs5EpJSkKx6ku6rSvEAl3IpsL2ZoUilmcTre0cNlkmmB3J/ZKhbnZOXKNiowWVdJZyg2x9/SGYN3RCJ/97T+nt8eQygjgLhh3C5jRQ/OW89nCMCtAI+bBZOmUvWo0OJer8P9diOObWyK+uIpjyyg2EW2buMSwp4CWjdPU7BS0Mgevv5lCzU9RaHfroltxgMnz59m1Y5R8vsLmHQc4fvoiB++4lbwonyfmLFFiZmKSkZ4oF48dJZibJuqs89R3HqGaGOfAkXvYc8vDLJRhamYMp8uNKzzIjl272L+li1uGWqysWbHLOB2tCZzmdOjHoL6nLQSi0pkrGaoA7uL7x188TuUd1HLv6+9jx54dLbuopJFGR1qrk7DOgS7ZUVkz3EhaVc8hpJiGtTP18FIGIeqiG1rzdoi0hv02jYfShxtA2iKdsY7nSmLUvJrBtiswIzp16nZERDj0yVZWukVFm4msBrg3bb8Fo4h/E3/V9ea6vl/8P1laUjXjslZoaw1Bj6oIdlpKjizW0hKpMcGr8cxivJLcNKIw8gnttlYip4FvxHiMgmwmoWPOLO8uUwAAIABJREFUj5QbiWi2PsHm/hL/JcainGkredwGvA0jfAWrbgq7pNRLlyVpDdHJQcddKpdD5XmINSySTmW9BzGPhrbd7HfQpmSRc6qAu/zLOjKHdiDa/uKsi84K3N+KlW4tD8upZb2R1SlYj3VvL5dlycw3r73eJFvBoWKqr/qA+lpuB/dqIa7HylqdDgV+rcDdKgVaN0m1bTp+XOCuFoS+7nVA3A6g2z1m63NcbQpU6E6/7FpG3WTLLV+Wi9JoePBW07pmI1retXze1iltaufUujz22jGEXOYn/RGd0m654xZdLakShwzjoV9znR3QOvfW3HZNUpVNNEry4vO6ZdlF/UdAcD0DXL/yGhtt/rt+rLfAvV3tQ6WPUfcXTItNZ0ZE9z410pqtSoEc3zj6LyRqq2i2EvVGibKWA4cmU0Ur1RxaoyS/myvU2Ti0W3ZyFOBcGMJ6oyzrttttFRyiaq9oxFSvy9B/017HUXXx3us+yg2b78OFjenVk7xy+XtMpt6g6S0xv7SA2+NncTlBrpDH5XTidrjJrTS5+9oP89N3/AcGO7Zgb+rJXwK4C9ZENO4p22y8euIc6XyFew7vlCUq8/USk0spdvf10BXpwON28vLFSyxPrvCu267hGy88xomnj/GBW3+OO+/bpic9te13cf1LqSXOio6gpSy2fJ6v/Y+/JLrFz/xYknxK42d/89M8dMf7WU5l8dRtxHNxFuZXOLBjP96wjT/7wu9x6c1xHvrEp/D39jGXnmBu/BJTU8vYXCVWLr9O35Y+9m++gaUTBX7llz5DsDuKiKwL3XOhVJYg70tf/nMiPj+r83N4IwFq4tlLBZwOO4nVZepag0BHkEAowvz8PAGPi3BnL4VshqpWoV6tURN6RwckV5N0dHfLplQiiVRUNbnujvu589qbeeXsCUL9PmZOn+PUa88TGOhlx579LFw6S3q1TjDkpekNsuvgTmrJMgtLk4R9AXwut4wkVBtVag2Nai7PanyZXK6A1+OkUqpTdZSYKk4x0NlL0Bnm9pvvo5jNcOH8BQnanR47aUeOqivA9RsO4rU7uXTpPLVimfNnz9PTGWZ5fkEmvwqA093Xx7bD+8nH4zLy4LL7ePKJpxjdNsS1t98iGxs9/uh3ee+HHyQXF8mvPhIrizhdTmJ9PUT/N2/vAS3ZVZ35/yrn9HIOHdVBnRVaOaCABAIMCGxA5ODBZuyRjbGZsQcwDoS/sQeT7LGxDTI5KOfQylIHqYO63+t+OVfO8VbVrHPuvVX3Vb8WMmL9S6uXul+44dxzz/n2t7/97UCIYr5EJBHG1+6n4gCbz0G9mqcspG++Nvq6+2U2yhe0QinEoUP34bQNseO8XUzNnsJurVHNlXEpJry2ECa7jVwsj8vhoFTJUymXMDmtLM8uMjqwXlpZxuNxCXicHpdsYCXmXVGAc6VCNJ7AajcTbOugUKmQSyakItXj9RDq7OCzf/C39Gp2kJGEAO5Z1f63scepy4Jcx2W8rmqfBQDRP43iNM2ZQnx9uVjmW/NZFpdiTN75S9o6+xi56FIpx1o5fpz1fgepxXlCfrcsDs+XS+y97HqCg0MsLYXJhldYPDPNzi09hAJCx+5nKVNm9KKLKNlclBWbdJI6cegYhWSMUnKRZ+/6Dz79sffzw3/6ayqZOS5+w630nvdGTi1nyMSnGBsfZ98N72Bo9yUsF0Wq38S1nVku7tYWNoOv+SoliUaWSVBjwCM6MWeUqqhjpbLiRw++TCqR+nW3BgRw37xtszb+q8GcdPLQbBHVDK2BUdTYZ7HmSSmgfFSazlyrn5LXKe9LhYk6063zUkbGu1UKbNxAJGst54sqy2kl3/TJIwMj7RfVfUo9kwTVWjZfnEeXmeiWjLq9o8YdqeBbywar1r9NXbz8st5MS8tAq3IZbfeTmc/mdaiZoaYcR/f+10GumlVqFtU2rkW7D8FY65ai8tzCkUuz0dQ32IYDi/Y7cs7IToBN1xj1vtXMrziOfl/qU9NGXwfuxse8qvutcZppGRRd7qUfRR8fIcutqR1e9a7s6vPR/tNqOoQcS0/U6JKmVXjIcE/yWs8F3I0gszELDLKRBhpprDRNh4u1wO5ab9Q5A4UW4L56mFbT8PrkfTUGufXcuqShAa71F20NRr35pjWP0gp6jXKYtQIW4/f1CbIWcF/Lw934IutXYATmxmvRgbv6bFYLuPQFzwiMG39/lfFWFx01XaSPm5ERN4L1cwU1rUGMPJpc1JpRvp5ebDxPQxpYn8CiMFUUqP66HwHcr7j6Cm14mik3ybjrmZpzZJpWzUGtDkE0SXLYVP26egDxy3prPbVocxWRoR9EJwuMgF1LB4tlWY3S9W+qBTdV4cMuH6lgEWRPQpVNN1WIlsI8cfxR5jNT5GopavUSuXxGFqWazBXq5hylsmBuhRQmQG/PRsploZMVuk1hASnkMzUUpYCprsh29LlSlrJSwaxY6fMM8b43fIwe1xBTS8c5cOxnJExTLCbHqVkrpDNZUmlhj1eRILoz1EYsJtxLTPR6t/GRt97OlZtvwlJ3ql0J5XyrE05nODI9xcmZcS7s28n+PRvlXFtIJHnu5VPs2DBMMBiQTVAefuoQG/v6cTjspErL/Pu//Zh3XvFBbrhl61nTQWxq4VyGaDyN2+KgK+TD6bDxpf/zl4zPTHDqxDiFZJ6P/P7t7Lp0D5lqjh0dm8jnSxKs+UNeXpo5xJM//yFLYwpf+OsvMaNEeX7hOQ4+8TgOk5tHnrqbi/dup727lwHPINGJLP/tE7fT292JzWKR3uyz4TB+n4Nf/uIO0uEwTq+TVCyqstR1E5lUQrLV/rZ27E4nKVFwG09gt9sI9PTLrqFLk6clK2SzWqRHeCGrFnp6vX6wmPE7/WzfdyWXXHQJ9z76Myl5iseXOHP8FFuvuVQy5itnptm94wpePn6QXfsv4PEn7mZwYBOpdJL+3gHcNguxaFQCvoW5CTKJqPRDL5er0s/d7vRSthdRHCXZtKq9e5itfVuILsyRTMbIpJPyXV6oRFGsda7aeg0uLIy9cgLFAjaPG0syx+LMNEuLS1SqCiMbN9DW1s7YyydI5NPs3nk+Tz/5jPS2f/v738vYkZew2Sy0d3dIaUshWcTmsNHd10U8maCzo5eF6Wmq5irOLj/1No8MhOyKQt3hIppLEfR3UTcX6eztIb60zOjQZkKhNsaPvSybKeVrabo9/WSiacyKmfbudjJFBZ/dLYufHS4HiViUdDqDx+2X6Eu4StgcDmrlCrNnJqnbLPj8XlYW5qV9m81lJ9TWgdPtIJVKE12ap723R9Zn/NXnv0OPXpyajJDL59TSFt0uUJvJxn1RHNPI/unrlM68i599OlXi32JFrOEE9ckxFmen6B7dxZbdF3P0yWfZuWGUdo+ZZGyWEy+9xHmbN7N5xx5yVTteb4Do0nFOHX6STYNBHrrvxwyP7sDsH+bqd34AvG3EUqJjrpOF0wu8/OwRekNuxp/9CZ/+6Dv49pc/QzQyyc7912Jvv4iCycmpl59kbnGBmz9yO5373kC8aiaTq2CvKpx54QCfuXkz2wa9qgONXkqkr7vauqfuNWrgou9TRlyhAx8dfI2fGGNlceXX3RpkYerOvTubsggNkMtxFl03JTtbVXXuLcJomQ2yColUU4vfBOrqjRn/LRlm3Y9cA73N/fUs1rKBdqWSpRHoNYtPm4BT24YMAY8qs9AIPbG3aLaK6vnUj1r8qQNXyaqoc04D3hLTyGJhlZ3X69mkj7xWnCuyUXJv0o7awApawyc1m6Q9QWMTRi2saDrbNNUAqhxKvUpxbNE9W469YNcF0NWuU8cdevHrqr1a/Iw6+I0Mjn4umbjW2f+G856G8/V5qM1LqTZQUwmr5pj4kpQ+6eNisHo04jAZHIm5Lpn8ZiMscUxZ9KwVQYvfERaX6pn0QuMWzLsmcD8HCa5f7VnMvGGeNYBbS+5nrcjwXKC9wVq3AigDy75mpPlfeGVbIxkjODbKcVolLeeSk+iLqRGgqpPlHDSrNomNlyzB/Tm0a8bK6bVu0zge2jJhmJFnI9FV96VFhvr1rhV4GH++VS5zriDi1SQz4nf0iLtxP9plnuvZiq8fePzA6wLuwyPD7LtwX+spG/DZmJY913SSjZKsdpm+V1/M1p/UAhLBVRipdMkwaSlJKfhQVexyMTNphaoi7Svgvt54hKq0cxSdK8XXbWLxqAlHDTt1zU6tUquQr2e4//AvWCxOkzdlKSo5SsLer5jFZjdjthYplnIoip2Arw+ft49iqSqb4whLP0wVzMLHWqlQrQiv9zLZcopaRcFZDnDdnlu4YNNFLCzNcHT6AAvZVyjZkoTjMxJEptMFkumctDPsam+nrlRIxrMkoyXaXOu45crbeNelH8Jl8mO1uBqUYrFSYSmV5uD0aaKzOT70pqtI5Asy4Hn55DRub5UzcVGUauLlZ8f55IfexmNPj/Hmq3bzv772Fa7edDPvvq3Z8VB/EmKruuuFl7GgcPn281lIL9IZ7OJ7P/hXYmMJnjz0FBfv38Xum69my8AWsqYsiXiS2ZUIw/52ppbG6ezv5cW7fkZhMchX//FvuO/kIaKzU5xeOoZidnP/PT/m6t3XMLppHcXoEmdemeOGt76XfXt3cXhiHK/FQcBiZzE8QT6R4Af/9h9cdeO1KLUSi7Nn8Hj9khEVYiqn1yPtFCfHJylmMyiFElanm8ENw0RXRPfRAh6/X6bj7W4XpawokAxitdulNviyq9/Grq07+eEvvsvQ0BBur5/777+La997E/NTi+QmZhjoG+LIkWNs33sxc5OHCZfSdIxspMcZJGC1MTl5WgYPQjcfWZjCYnZJkCpY/2y5Qj0E7oCHmt1GLJ3hlgvfSC6ZolAosrI0TzAQ5GR8hkw2w1U7LqWUTjE/O4fZYcc10IMnozA7cZrYSlgGij0jw9Lh5tThE1TNdfZfdgETr5zC6nVx+TVXc/DZFxletw6304nL4yYRieEPeKW7hdftJ5VJks8VUEwKzi4nZxZfxuX0U7FWCAb7yURSjC8s4/I7GNowQFdnP0G3H4UMTqudcj5FNpHHV+nGWVOIF4TNo41CsURnKIBL5JZMFpKxtAxiCvkCTrsLh2hrXhcBqpVMNM7M3By9I4NSniScd0TDKodTeMmbCQT9rMzMCPk8oWCQL33hX+jq7JXTVDDuOSmV0QpPDcuITmqIdUDqeDUAqxNAeqpdpNLDhQqfP7KAq7uPdCSKz1wm5LSRXMpB3YK7ppCPxdl3wR6OHnqGxMwMb3/Xu7H4/BTzFbxuG4898m8cPfgIA+1eDj//BJdcehmJkof3/N7nyNvaSGTFDmkjOpdESddQUnO88tS/sXdDJ8eef4h4dIbtF16PzX8e7b1DHD38uHRA6t97LbtueT8lR4DwcpjIYoQnn3iON1x3AyFLjg9c4KYnpBZiq0y1Bq50CZAmEWhYEbaIpBv7tqnO+CvjUg71634EcD9/z/nakq5qFiQg1oC72aICLEUwp2sBd4tVlXyITK6idb9sOJZpAFk6z6h/15+hXP+NspdVqFP7h9FppoETNNJLImKNPTdmabVf1Um3BjaRPuZNC0N1C1M3MV3/rjLZhoZKOnssmg+J8EWTzUrmWme9G2z52U+gAcA14lcH0qq1gb6NNsGsnAmSHFOlPPIj5CZVkUEW3XmbGVaJJRTVu1F9VobfMY6BHozodSJ6Aa5woDE8AxXfqGMq69ga9p3GomFteHTQrxdYr1F4rV++6jrUvFd9fjWCUzH4QjsqMtJl0XNFZeVVNNHEcHoB9Gt3lWkMoHEsV0syjMB9FQBunejnkOQ0WH4td2Zk/Y0X/3qAe+NlX0NYtup8a7xMa6Uuzp6m5x4f4yQ9l5+7EcA3zvcaWGB9sjd+VB/zRr1A8yCrAgTD5FuL3ZfHNWisWoH76nVmdYpR32jOYtz1gg9DMKYz7msW1Wj3ct89973urqlbt21tFnQ1V4XG8qEuZM2Pfr9WYb1ns2G1CG2rtpboAjpDUtf4qDRiWQvg1O6lMo0qOr2Z1K5xArTXRNEddZK5mGyWlMqmyCt5sNZIZ3P4vO1yU+jwh3DVHfjsIep1sW1bZfV60ZTjsWN3Mx47RlJJgK1OqZiR9nV2l3DAKFEq56iUTfT3bqRe81GtmykrBQnaTWZF2uGJcKJWLVOvFiiVk1iqVjb17OK6PTdzcuIE4/NHwJNmNj6OJ+ggEl0mmypQyItmTmW6u7twu+yU8lki4bhs7GRV2tg+dCkfe9v/YCiwCStOmTFQd+oa//DLu9g2NMiRU4u87w1XMpspMNrpp1KpSjvKXzz5JJuGR3nwyZf47PtupaPdI5/fF77+j3jzw/zBH7+p0eVQX9TE5llUKtx57Gnmo7NkclHqWTt9TjfPPfwUs/MxPvOnf0bEn6BUVjg1dQy7xY0ZB9UCDDucpMhSmjzDxHiGP/zzz/LQocdx4SXJCsWKieRSkqG+Qcbmx+j3eImOR/j4Rz/FYjbMwWMHGVm3nnW960lHwxw9+jizp8/QOzREMZ0iIxoGYSGTSGISG76Q1gSCJFMZkokIVquwDfXhdTmkREY0aqoqCkrdTDAYpFzMUa9ZJcO8bnQnJpuHiy6+lHRqhcn4Eqn4EqcPPUffnnXY8EAsRyKXpHNwkAIK3R29HDrwACa/i03D2yQrX8plqVYqsqmSYNWsNhvxaJSKolAu5Kj6rCiOKmWRKQnP85G3fZJkNCrfx3Qshs3pIOnOUbd62OTpZ3l2hvhSGFfAz3himj0D24mtrLC8MCflP6Obz6NmqTF+6CWcbqcsts0lEgxt3MCLL7zArr37pF7Y7XJRyBVweF0EA17SiQJul4NaTSEq9OWdPhSvjXq+imKKS/eXkqWGv2OI5x67l4Jboc0ZxO3uYqi/HaWaIZ7NMdI5TK1aohYR77VFBkeiWRcWt5SmdATapNtURmST4klMZgsut4tquSRzagGfn2QkTlZ0sTVDNpmiYq7Stm6AigD7dhsdwXamx05K7Wpbbw9/82f/SLfGuIfjYQncdRs4uc5q9nU6sJFsXFVk2gz2xwYZpHj3v/9KmHtXipw3Mkx8dh6KGXq7ggx0DxBZWsEcWSCzMIm3vRebxURkeoobf+f9HJ+aZPuWLRTSYR6593vko4uE54+RjE/hcNjoGj2fDbtu5qpbPkiiZKZutuIweZg7PoW1sMQ/ffV2Pv6e3+Lxu+8gvDLN1gtupGYbwhfsxm2OMjd1ggQ+tlz/Oyxm6xTyohmcHVeon7yiYK1WOf3cg3zshi3c+oY96goq2QydelJZXyO4k2tza/2btljPTM4wNzX3atvxq35P9AbYd+k+eQ263FM/lygQFwy5cNvSLSFbcYQAWrrFn550VQOwZp+UszTc6ubaII7kvmzYQBo4RwOlKh7QJTdG7NWUtBiVpmu6y+kpYIOJmSwYVnngRoZ41Z4vQa7aKVZkefVmTM2fb9YhSLRgwHtNHKh1TNWZd4ObkN5NVXdiUfdItbZLfjRgLeeC0dtfO5YE7trGLWUoWjajgUf1jqYt7LkMnjSrT+NYy7HQMgk6Qy419OeQAa+S+Bjm6CqcquuiWppUycBD9AcQAYQWc+huOcY5Jo+lrwNGxv2/NONb2NFWdrWVqW499rnYdh0k6synEcivmgwtgcBrvnaDz+lZv2PUs68BlFe9VGtkJVpBqn58XZPYAK8aLDxnIybjsc8B2I0sd+t9GKNHdTI3J38DcLa0UVbfjWYqqTUwas0EnDNbYpDUGOdEow2wwT5Jf9arxkWL2lvPp9/vT374k9f8qNf6QdE1ddv2bdpasCoU1N77ZhGoGDWLSL1bhTezaO1tEOg1VKlqSkUF6FpnN20ZbmJ6cVNiEVIjbsm5m0yI0lHZqCi1wsTCGMlcnIq5RDQZoSbXzyqlSkktWhGdS+1ObHULoWCIzrZ+meIfDQlnGKEZVxiLHOXAsXvIkaViqpLNpTGbqlTqFeomoXPPolTqjAxtp1S2SdmMYH9rFKjWC1KRb5betwp1pSBUNnS6+rnxkrcQTyzxysxB0soKFUuaufA0br+TYrHAwnSEShnZkGZkdAibDQq5DLlMgfm5GPmUhT73Nr78p9+m1z6C3SQAstYmjjonpqcoVeDA0XF2DgwTag8y3B/gldkl+gJBVpJZhjsCfPNnd/HWvdewe2+f3Ly/9ZMfMPmCwuf+4l24PDYy+QJlRd1YnU4HK/k0L7z8MtOLJ5gIn2Fd5x72n3ceX/vKX7I4k+D23/vfXP3mC/jOg99n8uQUvhErlpKd3IqLd950LXf+5LvYijlm5xNc/7b3s3//XsYWZplcOc3CQpj3XfMuFnNhluNxQjYz4wdP8ZEPfgCvz8WZSJhIOcXYmTNcvW0P9z/wn9SSRQrVEi63hXQiSbaUp5LOSD9yRciTanUKpRJVpYjFYsXu8EppiJg6QrNtM9sk22S1WiQDbLc5sZhtXHr5TVQsVq7efwXxZJQf3/kjVmaP09vZTTXkJlFMM2AKcnJxjL6BfopLcdwjbSiFCnPZRfb07pVzN5dM43O7KBTSZNJ5CuUCyWgMu91OOpWkHLBQcOSoiflUNfNbV76L7EpYFlLNTc+Qr9dwrAtgsbnpt7RTTCRJJtLkKzlKrjqbQ8OSNZ8YewWr046nrZ3hLaOceuGI1OvbbS5MtqrU8FeqVUbXr8Pn8qNUhOwrL9kooecvFcu4nA4KhYLMRoW620jnMgRDbaSyy0wsj+PrGsFkr1FMZfF1dcvAw9PWS255ToJ1b1c3QW8bxWiCcrhMd3sHlVKRcrECdhN2r49aCRy2qgRryfkoDl8AU6XK8vKilG5t2Hwe6UiCdDotNe6lfJ50JkPXzo1UVyKUaxZ8wQCRiUlw2cnmC/zfv/8JPZod5Ep8hXypoLpJaKBdFtMJQlTTxapYpLkhGNdl8Q5EMiU+9tNjVKtZLr9wLydePMz6ri46OwKUKlY2bVrP3JHnCTlMPP34g3zw1rfwxJPPM3rR1dRcNkZGh1FKOQ48+kOef/hOYvOv0N/twuoUZICVgrmbT376H2kf3kpRESUzdsqJAqTD3P2Dv+e9b76Sb331fxEJL3PZ9b+NLbADV6CdkUEvT9z7IyZml+jacz0X3fh2LK4Ah07NU3V4WEkmcFmsLJ54EWtmmVBHO/t2bODjV25ouHVJQGNgZFvJn8ZeprGcs1OziD+v53PZNZc1rQMbhgB16ewk1n9dLy63MYMfu85qS4tI2XFbdSURjK1K/KjuYM1seBOfa1y3+v0WXKPbRop7asg7Wuwz9TmiS4t0oGvc61trt6RsQxZnaiYH0o60aVspr1QkQWQxthosCeMFVZakdYPVGXop29Qcbwwgu3G3jeJUFdwbM/pSxiP3VRXVCrAsPcrFdelgXbeB1PCZ2WZZVQcnx16MtS5z1opUZdCkB4HiGlqwlM7OS9ymS9WMwF7PlhsYdx1LrSL2Gqx4M+hsUn/6SY1Bi4Z89IyC6JAqMhgCuOtQTYy7jFFU33b5LuiSJ41Y/K8z7s0ZseY7Ynxg53qJXhNwN8hJdFBsfFlf6wu6CuSeA7ifBbpbHrI+eDoDfi4ZiPh+A5DrUbLaSq4BFuUxtDTUWovRKjipMTCveq8tcpyGdvwcv9QYD8PsawRa5woUDDSA8dkZX0L9GPo9GTVrOnBX44imbst4r41x0YPCloyI+L0f/+DHr/Wxr/lzQiYzMjoiFxr9OTWvQX0uUgpjsUnAYhNVhuIjct3i5dY2WalDX0WNtGjfGro58WuCcdH0bdJEUSglq5xePCWZ3nBmUWpt61bBvtdlt1PhyKBenyJ92oXWsCbcCszqoumw+QhYA/R6ehjt2UBnezeLhVkOvHQPGSWFcHKMxiISRCK069US5XIeq9VBW3CQWtUuu1XW6uJqcrKYVQL2SgWzOE+lStDZwSXnX4toW35q+gAVS5TF2BxOv42F5QUsdtHlM0MqmaVUrLFh/UbcHicVJU8xlycajhGL5bCbA3TYNvLxN3+Gy3dch6VuxyJtrtSFvFqvy66gZaVGoVbi+efHuery7Tz03Aku2DhCPJ1nz9ZhXpqYxV21sW3rgHwk/3z3z7n/R6/wd5//JIMjQXKVMgenTjMzv8xl23YRLabIpAvYzXBs8iS7O/fg8mf54t/8OSePT/GRj/0PLr7uUmyKk7Y2Bz99/l6WEvN4swEuvmAvLxx8jIWjL9HVsZ0PfeLjmD1mPv/vX+eq8y+nIxBgc9sw/qCbfKlMtV7krl8+zIffcyvFWpUXJ85gtZmZWZ7jvL5hDj3zAIOjw5x4+TDFbJJUPI7X58Mh2o/XLZisVarlMqlUga7eDilPMdkdkrUVXuLxTAqPz49NWqGBz+PDabdRUWp0jm4kEl5ix64LGOpfx90P3Ul4cpyLLrqQVClOUTHjrtSYSkbZuGEbJ198HHOgTi5TpmNogC0dm9QMSK2K1WwmmYgzOz8l51yxKApjFYqFIhl7iZiSQRiMmm0mPnrDbeQSKcnKi26qJsGA+9NkLAUuaLuEYjhKIimC0Spmt50h/yCZTIb5yXHcbh9Wt1Nq14U0RwB34RjjDvmYPDNHwOOW8qGOrh5Z0NrV2y07ydqtDsrligRHNUsdf7tPasdLtQorygous5dSNYq3v49svkI+XyQvmkMFHZhrXsxlIWUxySxWyOvHbfNgr9vl18uVCs6aGUUcK7uEySocZsxyjJVCHWvVwnI8Soc/IGsNbC4bVoF/7BZiySRWpU6mkKfmdeAyQTlXxOnxkVhaJrRhgHw0zde++K/09qiuMhK4CytWfR0WBWyyyU2zaFCXasitXq8J0tZQsb7+7KVZnjg+R3LxjHThsbu9DPYPSNnS2Ng85XyGTq+wy0xhLmV446V7+cH3f8D2Pfvx9nXhb+9AlErcfvu7WZo5RTW6U/tLAAAgAElEQVSXocNjo6PTIfyoaO/fyac+823y9FKq1smmcpw8dJytIx08due3ufC8Xr79lS8xPBCkd/OV1Pzns//6W/D76oy98AB333Mf6/ffyOW/9UFKVheTC3Esbh8z4Rjzs4u4S1mmTh4hNDhEzt2Ft62Nt2zz8+ENVvV+NbSl7w2rMvItctPIUoTxk+Ova3+44torGhIZvRBSyjJEIaS2N6gwXN/D1b1dtXdUiRnVN1wt+hcvq6jpkc9x1ZWpBab61t1k0pvaSp2A07FCK3BfJR8S59UKHltZ6gbjLfFI0+FE3JPOTIvgW//9VSDR4IAiHU7UlqCrcKkKtldLV/RARsXxDX1Io1uujhtkYCJczQTrrYFrY1GyrhtvgnKzKoVp7K/qsQXj3pAT64GvLn9pdRnVggT5rEQWQTzbVrMT6Xqmsu5nPzstVDLIl3Qxi7wHeUXNpy1l+tJ+s1kr2My8qIBekDbC1lnMNZE1lg47ArhrKEM4+jUSUnow+JobMLW+Eq2aACMLb/C8XvXwWo6xFoBvZdnXkqe0Rqav9rbqTLk+WV5V7mLQYLWmwlr16q3BhPY4m62BdS/2lihTB43G61A1YKstGuXPreEV3hq8GIMI9YUxRn7NkdEBuxG4NwIWPdp/FUlOM+XVPGZr9Nw6JsbUkr4QSTZJr07X53dLBkc/g/F4+Xyee++693UtzKJramdXpyalbKZkxUFFFzPBrruFdl2uqLomXUPsmmWj/lqqLLu2Kuihst54SRacaESC/JpgFqBImVQlySuzxxmbOUqiuCK7L4oCU9lwxGSRDLtMEdfKasfJWgWLSRS/CgBfoyIa97j8kn0XjVXEf8K1wuSAaGaRUq1MLJFFqYLVITa/MhXReKlUwu7w0dkxSrmopn2F1WOdPOVSRlpCmsVFV8w48XDxrsvoCHVx7PTz5CpzWOw5VmKLWBw2JqdmaWvrJhyNkc3kaWvrIBQKks2mcTgs5LN5CQwzKdHcyUyPax0fvvnPuHrHG7GZhNRILL6COVEnQC5XwOVW/e5Fm2fBpOZLFdqknlgEU2rzIDEuomBRfL7zyx/zvX9+kC/9yWe4+LL18pEtZzP8x0/v57r9F7BlpI8Xx8YZbOvC63MTdLt56sRBvvnlz7GyGOXCG97EO9/x20SSBaKZZU4tnGL96EaqJRP3Pnon1fQKN23fRzxs5/ZPf4p8pcgLE2dkZ0y3zcqekY2cWJzjyMQE548M8PDdj/LR224jUymTKBRYWllm5/CQDCgef/Y+7OYqY8eO4m9vI7G0JN1Wevt7sNkclCsFLCY7+WwWu90hu06KNrLC6cXmchFJLqHkxXyo4/a0EfT68bR3k88nGNywlYH+YZ58+lF277+cR++5F7/XyeVvuI4Xn76HJDl6TD6yLhv960eJjk2TzSQlOx0MDLFhYFTq2bO5DGarlWwmQTYpsigKybzQ2yuy8G4uv0C0msVjt1OqZPiDWz9NtVBgYWFWFgFbzBWW6vOkbbC34yJSS8vkk0lq5hqe3i66nV3EImGmx05gF0GL18mZY6eILMXwumz0rReFsUvs2LsXv8cnJTg2ca5ikf7BQUqKQikrrtFCLpujs6tDMpoisCjY8mTKCRbCSwSHemlrH5KOONV6CcxZVuLL9HVto8vWJQt3c5kcIb8Xi8WOp+aSPvA2Ubdid1GrVMiL7FStjtVtV6VgyRShjm5S+QztoTbSqbS0HbfUzFLSlkgnMIk6AKeDQEAUU5uIzy7jDQWoiGyJ1018boVv/t1/0terBp5hUZxqtIM0aIX1RU5n3NRMnaa31bpapvIlbv/GHQy2eSlElgmEejH5OmjrH6J9oI/2UAeLExO0+wKE3C5+9N1/4v0feAdzi9NcsP1CKgpMiQzS/EG+8a3P0+azyGfttpppD3nwhzzkqjYuufaDeNsuZHhkG129QTKJGOnlcb7zpT9htM3FiYMHZKDQvuEyrnzHpyi72ugb9HP/97/N/JkJrv/gf8c1cj6RbI5oIosn0EGsUCMWTfLSUwcY6O8jVi5gbhtkvljGZDczbDXxmfPN7O5VbUCljFJrBHSuDeA3AdwvvuxinC6n2vBG5DzrNbkeq3pkUQsuQLjazVMv3JQMtAgyZOyrAixV6qGubjIo1uXoDTtldd1T91T1oxJfGp/R6lxjlAhpvt7GBo5SYiKLTpuMkYp7VEhpDAAb5xUgUc8BKEIqo1tDqjUVwj1H7ouGBkZyHIQOW5N9yO1PY4bVvbpxJ01rxxYlg3yeeq8NXTJrKBLVktlqdlrz/W9gN2PG3lDvILGFoYOqYVDlPRhhRqNHjgiqdOBuyIcYsYdqAaG63ahjqR9Lb+pkeHYNPNBEtXpA1sRB6jF0LCRZf92Ss6ZI1zjdo17GrBJDqHhJP1OjC+5vBLi3vE1rSR3O9cK1gvffNHA3Poim/utshKoDaRkUGCZbKxhVU1KNcWw6rmgv5arr1wDxqntssZjUQbvxnOpkaxZNrMXw6yB9lbLmNUiIfl3g3vr8Wtl24/f1MTMuGHpnNd05R2cStFVrVZrQeGz9uLlcjvvuvu9c0+g1fV0H7vrYiZdGOIAI33VVkqKl6mQDJdkmCNHiwYQoPNI1MNrjXxW46kWnWuxdF1G8VlwinrfoPkiZSC7Mk6ce5dT8MaqmovRZF9IDuUiaTNIbWjDc1EXb9RwWq4LNbhVkKEqlAAKIWMW1OrGaRXdHq9RKm6hidTkoCb92YQG3Ihow2fAEHFSqaZRqjmI+TygwiN83SKmgsu2VeppavUBVaN2Fl3sV2j09XHHBDdTLJsZOH6NkW2EldopQp51oXGie6ywtxikUhCxFXcg3bNiA1SI0lwp50eynYmJuOkI0nMNp8dDhGuCP3vOX7Bu9GpvZLrXLQjMrtgvxqdSqZGtl3GZRhKtuGnaxSYqmULKUUfRmVbkP3cLsjnt+xje+eQefuu2TvP2dV0siKF8s8s8P/Yzx47P8/ac/zXw+zdjsJH3eds4bHGQ6vsw3/u5zHH3xZd7yvo+wWM5ht/sItblx+GqyK+izz7xELZWhp72Lq/fuYG48xW2f+BC5TJZYKsOzU88wMTHFn7z393l5chqLqcbc8mmWTk5z+bVvko4i6WSKNr+HDq8Pj8/N93/2r7LrZKWQoWKpsTw1h9tqob2tHZPFRiGXwmb1sLI4L600PcEAZqdVdu202DwSTNvrZvKZFM5QF509PSTDYQkuezZv5c1vfAepcAxPwMujDz3M3OxRsp48+zbvZnF6EiVfpOwxy+6h/Z51+Nq7ic1P0LNuA15h+2J1SPnJ3OQrJFMxqes2m2wszy/i9nrlxhW1pylaFbx2J2aHhbftf4f0Kp+YmySbTEsGOloJU1KqXLzpUlLhMImk6HRapuCzc37nRpYXFpiZOIXdLRh1Ly8/d5B8MYulZiGRSTI6PMLuiy+U9pThSIT+vn5m5ucZHhW+9wUmxk8wvGGYel3I12w47XbsDht5UwGEH35imaXcMlbBcprMZGNpPG1BCrkIJdKsH9mPr+wiEV6mZjXT29FHJZ6lq6udbDaHuW5FqVQZGRrizPgY+arIhFSIpZNs2rqFpaUlOvxBkrE4Hq+XhZkZHCEftrqJQiFDPJnFP9Qn1xJzPEu5lMXhcZPLl+WY/us3f0p3l1acqndOleyetknr2Vlj1lEjfnTLPl1K8MiZBIvRBMtjL3HkiQfYvWMXXet34ukfZf2WrTLImTr1CgGPiw1DI7z0wgFSmSVWEnE+/IHfo5yvMDt3moef+hkHnroLh7VEpy+E3WIh4PWQycRQrNAxtIdrrvkA6Yxd9GvDakoxefRZEuMv0xfy8+B9D9I3OMSVb/8YO65/L6mqmYAXDv30+zz39EH2//bv4t+0mZrbydjkNP3964jFs7Ip1fTEImaXn0Q5S9xkJu8LyGCothIhM3OKm7f386mrBun2O88q1DOSd2K/yCQyHD1y9DXtA+f6oYsv249D1ARpDZKkS4n4o2U8xNqsAjl1l2907RT7vOb4tUrSoElqZOBhLFyUDHWziVZTpXA2cFeBZhNBNBnxZvMtdV00AndVXqHv9TpQVrGlVjiryV7kWAiiQJtzUsNv1FLrwYbmaCOvRwMdOiutS2B00tDIuKt4Sb3/BnNuaJInu5Yb3HIaeE1kYyVZo8mNGu4y2r2tTmE0ZDivRuo2sZYqy9FdaKRMxTA2+jUIeZCaXdFIusae3yJ9MVxL82npXWzVIlsdzzUUBwa/e/E1MQ4CuAvXIon/dEZfM6GQ80ereZGyol8buGtAxggEV6kHDP941cFsSSLpMZsR/P1XAoFzAcxVwHyNN7f1+2rEvJoJN4J24z01JqR2LzLK1SbnWqy58XclA61Hnobr0h+0/rK1gvdme2V1NukTogGEW6UmrePckm7Sf6/xcv+KJXAVcNeZ55brbzxDMTE1FqEB3FdPllXBkn4Y4zjlcnnuv+f1Aferrr5KMu764upxuaWdo+gQKkaxKhdalXsQLisinSmAu4CNavQtuRQVwetNkGRwVsUstX9a0CcCACEHkSG6iSJFCvUMjx1/kJcnXyRbFf7OZekIIs4g2szLDpomof62C3tuqcWti66nMjNYk6y5WZQGSlcAKx6fSNnXcLs8MsUuZDCiUY9wfzh9epK2tk6CHUGS2UUqSoZKuYDX2UnIP0pF0PHmCuVKSv6/WsnJwkR73cHWDTtxmvyEV5bJlmNYnGkKlRVcXrO0xUsmy2SzFWZnw/j9fkJtQbq720imIlIrL5o9pRIlzPgx1z0kw2m6AoP80W2fY3ffldISUshD6potpO4rcDo1IcGiXajt61CsVqUXuttqp1gqSQ2mCTt2USTssHLPw/fw1a98g9ve9hHe99F3yoLfxew837333xnyDvKWa97Kvc89gJIp09XRw1BPH06/nft/9H0eefB+Ri7eA7YQR195iqDPxxuufjMn5k4yPTnDlq5dXLRrHz5niocfeJI9b7yB42fOcNt1b+f+Iw+QKWRod7WzbmQzLqubDq+Tn33//3LD9b+NI+BlcmmORw89RW+wmz3btlGJzfP8c0/REQyA0yRBtq2uyAkngrB0OkLd7CCRjEp7SCs2RjeuJ5qIUDWbsNkdWIR0pqpgLVexen2kUwna/D3ceMPb8fd288gLD+PxeDj25NOUrSk6N6/j2v038dw9d7KyMoNnuI9sJEKgs08yOJmVZexeFztG91DKpilWihSTWRLZOOlkBovNRq4gJFTgcbo4GR/D09MhO7TOz07y4Rv+G0sLU0Qjy6RiSRxOLwvVKUpOB5ePXCHtL5cXl1EsFQouhU3B84iHw7Kjq5BEmMw2lmdmpNREzDVRdLp9x1b61g1hUmokkxkK6TRtfd3yvbCbraQyUbp7u8ilini9bqw2B1VTBaVeIVHIkajHWcnN4awJm8MeSoqZaGQJq8POQNeAfNfaLX4yK3Gy5TyhNh8uUUDttsnOqLVcVRYrC9tYIQEqK2WZhs8UCwz0D5Av5OW1iXERharLs3PkqiXaOzoopJOEE3G61g0TsrgpptMUinmqHre0CSzZ63z9s9+SsjbxiaTVBkxqQq4uNcSSNdRdfDXLWbl/aNlYCc7qsJgq8qMXpwi4nfgtcOTRBzCXs2zZtQ//0CYZtLssZlLJJbo72+nrGmDs2BGeeeZ+bnjTm9i953IymTzL4TOMn3mJydkxopFZetsDDA12cM+dD0pf8+XENGanH59jhFDHJgZGNjA98QqV+ATbejt5+fAY46dOMzrSx40f/mM2Xfl2ChULS6cO8stvfR2bv48bPvR7mHvaiYpGYjXR78JFNl1iaSnGcy+Ms3H7LiZWTuNfP8qS6BcQz1KbOU3k8NN0dHRTsHn46Fsu4JatAXq9qr65FbSL8fxNAPcLL71QWoBK1lMrWlTHvGnhpzPTRv61weqITq4C+OrIS6faVRG1Jr1Q92qVsdckNzrzrW3Ccm/XihElEGwwzWKuaLKcBust/IvUTqjGjz5O4jwywNB9NzV5vqwgMGkYR9OI61hOZ9v1c+u4Rw9kdPwqAwad7JLgU/OX1zIWTblsM8OgBhRN20iZORAsvl5Qqo2BOLbIvuqA1Uig6oGT8X6NBOg5MYyBcBV/1esPdfnNWXSuuCyx66t915p2kNIJTiPyjMBJkwwZCUvVSVOV4+g1A/L6NMZfS8vIgl9ptWlo7Nh8pGrg1pgv4lpeL3BfC9/9V4D2qzHuDWzXIiNpfXHXCgyMoPFXgfZVE76FtV5rkTBGs8ZJchY735LOOWuiyRdcw4FaSktPbekSn9bx1a+nMcnWAM2vBr5XZQxaU0RrSGUagZnhQvSvrQpeWoC4McrXr6fJLOgblBZ06AuY0S7KeD6x0YUjPPn4gV8RTrz6t0ULbyEr0V984cPudbm1wiAVi8suZoJVqdVkcapkgDW2VxVpqG4oYJFgUSxCai2NygzU6kKXrj7Ues1EuV5iOjHJCyefZipySnZ0VCwFzFahabMg7BzFj0tJjNlCVVFDA7GOyQYwKLLgU6mITV4NDjx+n2wAIzqfCr1wqaRgtXqx4ieZTHF6/CRdPV34AiEUU55CKU4hn6ajrZeAf0AWlWIqUC6nqCiC8TThtDrYMLyRQqFMKpFW5T22AjVTEkxFcrksZoud5aUUyWSJaDRFd3c3GzaOUiplEfFPoZikWq2gVKxElkusLCSwW5z0hAb48Nt/n4tHb8Rj6pSyEJPJqun2RFgCKWWBQmWJcr0svedD9hDZYg2rJYDN5iaviKJIE26bE6fVycMH7udLf/V/eMu17+a///GHydeKpGpR/upf/5x6xswfvv3P6O8eIFtXSOTiiIrfM4tHOf30cR57+D5ufsu7Of/Ci/jOD/4Wk9WHqWolkpwnnE0wENzFu97yVtpdBZ66/yBX3Xord9z3PW688hZWsmM88dSDXLjlOiKZGFaHDYtga5NZBrdeSslq4eGHfkq5VKEn2Mn2TTvwmgs8ed8DDA71k1Iy9A30UMqUKOaKuJ0WqVGvVk0szy3g9nsZHB6mp3tUFoouzE+QTAupRo8kxoR/sVWYGmayBPw9XHb9m4iWE8wvzVPKRImPLbD7Tdfi9VhIlErEj55hcXqCgW2bWU4sUXd4kF2QKWPLKwy2baBWLkltt91mlTaJ1ZqZZCqNw+kmm0lTUxQy3iRpJScbICnlOrfd/AlmJseJR8PUK3WUUpWZwjTRap5b9txCKZVmYXaestUk7Up39J1PPBHjzPGXGd2yhbIosDWbWBIdXJNiHJ0E/UFC3V2yBkAw7OVykZ6ePnyBIMVcQRZZO1wuauUa7e0hcFlkMFMo5zA7rJxePkWaLLaaWRb/iuaziqlIu7eXgL2Taj6Jy+YnaPdhLdVQHAWsFRdWv518KUuPv5dMOktRyFuERKKikIin5Cbb3dlJIpfB6/EiZHtCZ7+ytCQdgETGyOlzE1sOY2/z0+4N4TVbOTM/S5vXz3IqTs5l4o6//U96Onrl+hBOqa4yerMbY4a1sYpp+mkVB4pOl2pR951HpsDbLtcHl9lBcuoMpuQygY4A3u5BCnmRKSjS1RtiZWWZgMuFSSnxyIN3c/Mtb2Lv/utJ5fM88NDP+MEd/87/+uxnKRQjfOtbf0UuHWZ4YAsD69Zzeu4EqWSc2YllLrh4P7v2vAGvK8Qvvvt13nnzjRw+dJIDjzzEth1b+dgXvo21+zwZYB+674fcd9ddfPSPvoC5s4+VQgl3RwfpVA6lDMvRDFhdnDyziNnhItQXYqlUJFc1UViOkD36AvGTx3D42/HvuJCI2YU/GOS9G+t8Yl/wLOAuxk50y33xmRdf1/6wd/8+6b8vnX50qYvmMKJyeKstAdV9TddPqGRdA3hp0p6GNEPLqshnqTGwhvZE6p6h66AN3vXyrE0FTAO4G5lbEfSdBdwNrnLye/qF6pIjUS+ldTuVrLKhhkIGLtqck/u4TvpJUr9ZRKkDd7VwVdy71iRJk600MYC2HzZkIs0mVuIqpL6+hfWW74P0htcyUuewA28EEbo0WZ8BmtGFkWDU4Zb+Pun/N7rLNH9dHwMpRJL1CpqaX22kpeE2+Wga17ban13MISHzFMBdjKkahDdDPvk3+dzVzqpql921P0YQL0/5mwDua4K7X8G4twL2VQMmJ1qzDrsVEK8F3FsnbuP2m+Gh+iXjv7WXbi323Dh8xvvTQXvr8J41QbR0k67pXoVrtZeq9XtGmY28/3NIXxppHb1qWjt4a1RqnKCNvzcWmub4rrqXc8+d5pBqaZsGgG9lQbQX3fhMmgGHegIjc6JrGCUsXkPfJ74e/g0A9ze+6Y34vD4JfvWmCUG3D4ts5qA2JBIsuJoCVRkRybE3UoP6EFQ0daLGwYvKcJMi012R1CJun0MCjYrw7E7NcXjqeWbj09L2sVItopDHZBGLnJmS8E6vCrZdsPTqNYiFQW1HXUMplzCba3IR83kCEjh5g15M5hrFUkWm7JWKmVLRgtfdQTQSYX7+NG0dbfT0DlGplonG56SrTKitnVCwS2rRlUpadklVigrtri52bd9KJLHM7PKS2nrZVMXqzFFREtSqCsvLUdraepk8sywZ93y+wPBIP/39PRRKOWk/Wa7kEZmRasWOUhJFcULjXiToDbFx8Hx2jFzBBZuuZrB9I5aakPuIIlXBolko1oqcjLxArLyC224l6AgKV0tcDi+Vmpt0ySotHnv9bXidbg4feY4vfv7LbBzYwV//f3+OyVqjrOR58uQDBAiw6bzdpDIlMqL7a83OcKiHudgcT/ziTo48+wK3fvTDtPe08+P7/oNysUTQv46B0TaePXiQLm8PQ0N97BgY4b57H2HblbuZXJxny9YdPHX4Kc68fJBEPEt3fyd2a50BVy+97b08e2qGrdt2M9Dbx8VbL6YtEMDjcXLvnd8jGV4mmUlI1lf4pccjUar5vLRbFAWrdqcbk9VFhyisTISxWB1kk6JjqB1fWzs1EdhZbaQzaZy+GBZh9GgZpXfHPpwBG7FUnPDpk5w+Ps4Ft97Cvh1XML8wRjYepTQzR9yk4HbYpfwjrxQJT53B7fOzf+vlkk3KphKUUilqShmzx010eVFafAqwaLbYKPlqJIvLZPNZqvkat73148SWF6SMR7DjtUqdRWWKGHFu2vIusuEYS8vL2NwWEkqW83u2sxxeZHFqhmBPl9yo3UEn2eUU0cgiZpsNn78dj8/F0uycvNeh9aprknj9MukUVrMdt8eNz2fHZKvLLqDZXIWqrUahXsBiD1CnxEJkErPNQSxRIOgPqC49JhuWTI12m1eCfKsoBi0rsluq8I6vVQrYLFbqNhupVA5/RztKuUwtlyeTzSGyc9HwIsGgsJSsYqlbyacz8j1M51KY3E5KRUX2HKjbzGzfvFk2aBIReCweJVUo8L1v30Wv5ioTSUfJFrJyQdFZ91XroKHFvFwbNCu68bkwjxydZH55nnK1xrVXXI+3UmXi0NPYrBV6R0Zkxi2dznLp5Zfj8QZ45dgLXH3ZBXz9a1/m1t9+D/0btlI2V/n2v/wD9XqGjSMbePyh+6nVl/E4bTitAeYTK+TKBcr5Kl4HDI+MStY9vJKgw2Hlst0X8p1vfFfWS6zbtoU//dp3MXecJ+0ov/nVv+DZQ0f56rfvIKXYmV+OE+rqY2p6nq6+QXKKmarVytRSRLrVxNJxXO1tHDp+mlo+T2FyjGoqSVtXH0V/O8WgH5PNjpLM0V2O8ZatAX73mg3q2GndO0ulEi88/cI5gc9r+ca2PdsJhAIaTtCYbCmV0ZnxprtLg3FrYbqbdpYqmdOQgWgSXJ2oE/Na2kdqz1Vn4cX35d6kM/fnYtw1ECzBs3hHG53gNZDcyOKrwL/R1E8vi9XdYRr+5po0V5f3avelj6/cy6UTjaaN1xhoqXHXJI+ym6sKXBo5hFacp2a7m1IeMdgqDjLo53VxUFXLCGg1Hq14aBXzbpSr6GOhYR01cNG84Q3jqeMTVesu9qGWjrRasCasPjU7uMY4SxQjh8SY6VD3cLXGQQtOdMZdYp6mbaX4dZGdEWy/GBM9y6EeVj1mK34yEuL/vwB3CdTWAKHnAu+Nyd0o4Di7ePMs4NwiBVkT9BpSJavA+GuQ9bwauF8LoK66vsbDa4gX1W8b2PbWB2ZMmaizWl9Pmn6eRs/b1vFYixWXka02qY2TQMvKNQ/REq2e6/mpkiC1WEf/yAha0+8ZJ6ARuKvMtKF1tLaItb7QRgZDMO6iAdPr+dz05ibjrr4odantFQ4ywntXXK9kzEX0X7VIuz3VyEuOgPpCyWy1oj06dVEXbSHCmRWOnjpM3Vphevo0Tq+FpfQUaZJkaxnpTCBArWBbRIfScrUgjy+Aq+wIJ3h92RpVFAeJPzUsksVQJNPudvhwu4LY7DbcPhcuj4tEPE57e6f09E6lytitTubnJkikluns7sBm8xIMhogl58gVI7jcHnp6+inmStTKRUwlGy4lyL7tu0jk55hOjKk2cKUqplqBtpCVfCEqrfISqQzpZJlcBgqFCl6vg01bhqUjjXj+pWKBWCyO1x0in4XIUgZRl+D1WQj4Xfh9HdhNQQbbtrH//Gs4r2cnHZ5eTHUHZpOw27QyWzjJbOYlclkbXe4QDpeJSkXBa/PS5ulBqbmwma04LRYOHz/MZ//n5xgOrOeb3/kKdYeNWGmReDGB1xKUVfqn5s4Qz0YwKUHO37STQ4efwprJce8vH2DT1bt5y5U3s2tkm3TYEeDpnkMP8fN77gCzh6GeAa7ecTF3/vIneHZ1Ep9N4e/tZezoK3T2tPP848+xcdMgF++/EE/VRbVQ4oHHH2F40zYG+3vo6h+ib91GkskVZp96EaVYxCncgmpQErKUUp5CWmRRzFJP3D+6hfa2PoIdAU699DzLC1N4XaLhj5d8UUGxm7GLiKpaI18e99oAACAASURBVFtcwhOw4rStp+h3cP3178RaqPHykw/zwpkH2PVbN2GuuIhFF3HWXWwOjYjiBcYmjpPPFqWXe3h+gk09OxntGpC65kw6Jjvlup0OwtEVyqUSiWgSk1LHbLFi7bcRzi3S4enB6/Syf+dlRJbnmZmdo14oy99NuRcomE3sH76BXCLJ4uw8oZCf6fgi63s2UikWmJuYpKNP6LxruIIucisZ5uYmcLnc2B0u/G1+avY62ZU4bR1duBxu2WHWanWKHZ5gIITLayORC8tMk/Btz5XznIlMs3FgC/l0joy1SPfoAJH5BNWqkNV4KSzF6Ah04a275Hsl7lksqfFSGvGW28027B4vLotF+p+7OgLkcinsXj9L2RROnxO7CDZwkI9mpSOQ8G532e1ERDFvvU4hmiRnrTGyfh0d7nYy2QT5fJpwJM7w4Ah/8dmv0d3RI1cTAdxFgzTxkSn0hjuHZoWnrTpindTBXb6k8MzpRdweD3MLs4RjCQKeENsGR3EpeZ458BB79u6mra+L8ckJLBYvl1xyJUcOPoOjXmZ64ji/84Hf4emXDvPki49TM+V55JG7pBMNlTzdHW7mZqfYve8Sjhw/xZnpBbra/HQFvLJw+4VDr7Bh0zbWdbSRnF1k7OQcKythtu/dwyc//3U8PZswF1Pcfvsn2bn/Ct741g9Sd4aYX0qwFE1L8B3s6iKZLxDPZEiVKxSrJunGs5hKU3f6KJbrLM3N4atDJpqgaDZT89pwh3qo5SsU5yfwub14SyX+5LoBrtnZK9fg3wRw3773fHwBX0MW0ZB6aIWSOuuuPg9181aZct3qcPXuJIGsBt5VSKs1FRL7XaN7pvq8xfEamnlND96guAwEowpWVbmmZHQl+Fdzwatwk3F/1dlzzWZR7+LZwAJVlfU2kpINIlLbz3VZidjHjF1CTTX9upuyn8Y1tpCA+hgYSVkjQNWlOALaCwmOeC/kMxBZbyFn1S0fdQzTCBB+BSowyFqM0iP9+erAXYqQWuQqYkxlRkNGVPqDaJ5PTZSonXCl/EmztBeNCXV/dl3lICVQWi2E/mxVkK/OI7UPgGbRKbz1ZYZNy4xoeEVmSUR2/zfKuK/S/TRZ1VbGXL/tcwL3luega8Z/VQDwapIZOZl0M09tQrXKRhrgcw25zLnuoZWN1ydi67XIdIkoxzNWCTdwvAoKG9p4Q2HqWlOylXE3gmbjPRivWWV0tUnRoqk/C7hrGqxXex2a2YHVwL3xwp/DylKOi+Y61HgRDUHXuewsBXB/4rEnXg9u56ZbbsLtdjdcAzQ8jifgp1QoMjk+TiIdZXTjOgkahG7cjg1r3SK9tsUCqcoVhY5R9jTFVLdKG0PFXEYRavZSlmw1zivTRzi9fIxMNS0M4SmXhW2gsHwTXdFMkmlFSmNUNwEByPOFDLWasG4sSIFOvVqhUinIdHxHWw9KWWhx7Tg8dvz+AFVpgyWa9fiJx1VHl7Hxg7g8JvwBITHxYbe5KZXjpLJzuD0uAsF2qsUKDsXNhr49bBrYTjq7wjNj91Awp8iX61QVYVNYxOsR2qESsWhEnvfkqXmctpAs5NuwqY+uXi+1Wl42ehI2fXXFIq8xvJQnvJLC4bQSDNpp7/Tg8XkplWpY8FDJmNjZdxVd9hF2nHcRIyPn4bT4iZXDLOamZJGsx+5CdFYtVnP47EHpgBBwt2EzualQZmZqgi9+8Ss4TE7+6uufwWVzkS+XWEymZIOqTC1JLgfJfFo6hVQqacZPHMWasTD+4hH2vHk/777pQ/i8HWTKedx2G9+//w48JVHwOcziwhIbvAP8/Jc/otLjI5st86E3v5dEJcGpyUk5PjPzp9m0ZSeunAXKRe564k58oXb8bj97LryceGaZuelZ+qteOtraiUTDlCtVOvp6CC/NU8wU6BrsZ+KlI9K1xBNqp72rX8qaFqbGSESidAz2UxTFpaUiDodDFj2Loi3RuVew0Luuv4ZNO69kXbCTA4/9nAcf/k/ado3gqLnwuXtY17WOSGaBU8tzdLcFCZk9HBk7RjWVZd9F19HpcMtgNZ9Jks2kpMOPr6ONdCJOLpZEKZVRqhVsQ1aW40IWUyPg7uTdb3oPU2fGmJtfoJovSPeXsGmF2fwM777oI0SXVggvrdDV14nTF8BlcRFdXmJ6/DSdQ/2YTHW8QTfx6SVWludwen243V6sLhuBriDp+QTt/b04HE7mpiaxWVzyHdy4YT3ZogDkJfIVhYqpQC5WpOIw4zUHiZXS1AJmXC47+UQFq8tKNVeW9he1UpWQzYfP4sLtcMpNUQQcJq3Rj5hXZqcNc9lCyV6iWspQMrmYWh5nuGsj5lKFUkGRcpquzm5M4vylIvlKWb7TItg4szjD5u1b6evoJVNIC/qUxYUVenu7+cu/+Ee6u/rkshNNxcgWMyoE0wsXpQWdXq+k6jCM+8hcJMnDh0+xb8f5sgYmFo+xvLjE6MAom4cHOfzMk1SqCm98+9uYmZklGo2zfv1mFmenUVIpDh58ko/+3oeYDs/y99/4eyzWCjNzh2Ux+7rBAB2BdmbnUvi721lYjJDNFOkIObEqNdaPjJAqFVEUhVuvuYalqSkOPHmU8EKYkQ3r+Z//8D3MTg8/uuP7vDI+zu9/9n/j71hPqgipYo2VeIG63UIqm8EXFO+zmaSwz7Q4mFlYYTGXwRQIUjDZiWWKlFM5wifHqeZTeHq7pexJZB09bhs1uxn34jylI8/R3RHgb//wbWxb38OBR14fsbNj7w4J3FvxiR44NSwYWyQzqu+4oaBQI3tUIKwyzCruUxl4Y+db3UtdB/IqsFO17BIeGPzM5X4uO2k3O3oabSINcFLld7XsdUOOou2zug7fSN5JuUvzxht4RL0vjdWXzHhN1WKLvQ+TWv0lJKMNclZj01V0vuqjY7BVigltLPXAQy9+ldderWtOPmrXWuP16ljwVwkEDFxtI7bRMZoYO+kUJJtLiUyCdm8GnbkerEmKTqtTMMqX1HhJB+2all8y6KpXfgMnSStfDa5rAZcO8tXsi+qVr1bSqey8jo8bAZU8hnj2v6HiVHlzjavQFqJGQUXzYtdCXWeB9xbwbwSl55TXvJqbikEn2Hr+xvGM2Q7th9YKAlq/1kihGdhwmfIyAlFdxqJ5h+vA1sh8N0C7IUWyinE3XLgKfJupu1dj3Y2BjpqK067N4ClqHJPGRNHtGg06N20NaTTIaNyidGBpRonGl7/xd+Pb1QLa9Zeo0TlV0/c1AgAtGo2sRHj8scdfF3B/x7vfoUpRtJSV/sLZ3G7p5mKqV3j0wEMceOkAuy/cy6aNWySAbPcFUSo1LDY76WyGaDJKjRKlQolSsSJbnWfLWbweD0q1gM1rYiWzyPjCCcrC0aVQkAGDBEBWmxCoSX282erCbLZJQCaYZcGyCxtIoTUW3uuFfIpyKU2xlEMUm5tx4XL5JEPfNzAk/dBzmRIuV0gucpHoNNOzx+jpDdLb2yuBMlVhs1gjmZmkVEkxMjiCkqmxve8SLtl4I4VqgYde+ikz6ROUqsIW0iRBeLmSpa3dQ7VSopjNSxeZdLZKOiV6Z1bZe8F5mK0FspkYNptZaroTsQLxaIVq2S4Dimq9QrDNxfBwNzUhQbLZqBXt+Ey9DHv30O0ZxmtvY2RoM72hIexmJxOlw7jNQRxmLykljMfiQ1j3RjMpArYurM669DOfnpvhD//sMwTqdr727b+TbizUrSRLCU4sHGMxFqZUdFLOJ0il0owGRrB21rFEnTz685/QvbedLZsu4earf4tcNYLTEqKQL+I0w5d/+lWqcQd/84m/5Pmxg/zksbv53fd/gum5OWYiM9RqRTZ0jNI/2M2PH/ol632DVAtp/vOen0ht9PZd5/O7v/P7fOGfv8gVOy6lFM4Sjwj5i5WV+QU83Z14PS4q2QypdIp8JIIv2EndZiHY3YvdZCIeWSERj0qnofbufmLheWLRBQKdQ9jM4HTasdodrN+zh2svezMBT4Dnjj7CXT/6F3p3DVMu16kUM7R3jjDkHCKtpKQV4Iaejbx0+gweXJx3yWVUV2YJR5Zxmy2UKnkymTSKYiacmMKOU8RtMhOUdCfJCJcbiwO3t5OP3PJ+5mfGWVkKM7O8REeondPL09i8FS7f+UbyiRTTU5M4PRZczgBt/nZOj50ksrhI58ggdeFB391FcmGR1P+j7T3gJLnKc+9/55y7J8/O7GxerTYoWQkFhEABCbAQxmCMP5sP7Guw+T7bBF8wNsHY1wZsX7CxyaAPYxDCCBCWQKu00mqlDdocJ+fOOVZ33985VdVT0zsruOh+o59+K+10V506darO877v8z5PNoHZ7cEh4p+2CNocLC7OyybWodH1VIsVFqan6RnqJRbuo1wpUROBjNtOPpuVlCyTxyHftCkli91iJ5HL098TYimRweeJolTzBP1RrI0mrrZZeiXI50xp4XA6yRdytIWtvRkGRwYpLibJ5zOkK2mahQajI1tpNxRSyWWKhRKKw07MEyCZipPPFQhHorK/I7MUxxnwsmlsA8uJBC2NDtEwK/zDJ78igbt4hyezKnAXP3qZXDasSerDSuZN98BQGgozS0nmllOMrBvDancytzBDrVpmdm6R/mgvmwZ6+c+Hv89r77mXkYENNGpC2rJMU9DYqnH+7cv/k8985kvSubRUTfHDn3yL5178gfpObbZYP7ieffuPUhbKLrWGpOW57CapTNMTjrCcSxJwWgnb7GwcG+Opxw+TXa6wZ89Gtv/adZydnKZcM3Pr3W9h56vvotK2k83XePLJA1xz/U3Y/D7ytSo1YTRlEU3nDdnMmq8ppOpV5upFMtU2iWwZpQGF8VmapQrW/gGK1TrtUhmH34bNXMb+0n6STz9F37oNeBwmwrYyv3H3Lfi9omfpV/vZvH2z7A1aReM0mA/pjcISaGk8dWO1vZNuXWPjUzOlqxVU9D1ZfNyoha5+XQeBWvCmJR51d101FljBGjrIX/nuCh1UHl+qzqi/NRo76YlHORZdaUUFdJ1KumR5W8SaFMprKmiXsg1aY6oO0Feq6ipNaFVizoDrjF43emCgYyAZ4OjVBO369GTnqiq9gcVhICSsuvGr7o1eOTc4D4sMuVVU3mS2XAXFIihZC/sJYC0z4rq9qQHTqOtFvWUS9orCqC4NqmXg9YFpJBgE/UYdn/YBLUCSBl4dfLZC75H4q5NQ/f8JuBtnr8N2ehlwfRGAXiOM6kQul6LEGMshWmRqBK6d/9YzGoayizopRgvhl+GXG/ndemZc+65eutKP17lZBqBtvNZV9BE9466GeB1Olj7uTnVAb+DUD95dHTCMpfNdna+mz50WaK2U3fSocUX9ZeXdYYxZRROLSosxltJWFuXqCKgTIRuMr9ZyjJURvSazpWcTVgUGoplrOf6Kgfuvv+XX5VBXXlZqx73FKmTlhORYk0ItwyPP/pj9p/dTbdUZHRnCY3HLDJso79YEB9hiolgW9BcTZptZdb6UZT0LDreNZC4hGDDYHCbJLW+3GjgddgluxZxYLSJ7oCDE10WtRdi6C6MXAZpFhlHMosiyY6pTraY4f+EULrdXKsaEgjGsNidms5NAMECj3qJeE+DIydTMCWq1JC7hfFgp4fN46e/dgMMSQFEKZNOzhISus7OX1+65j6irnyfO/4R95x6l2hYGNyasrZYctwDI1XqJUimPSbEyPbGM2eqVTYt9/SHWjUTAVJJqOLlsTo7dYvaQXK6SiBdpKgqhiJfh0X4p2ycaGm1tH8PhnVy54XZGey4j6otAW7K1pRSfWAWLzQsaR7CNzQolpSCJSc1WFoc5SsAimvsKTM3O8ycf/Cgxj5V/+PwX8DlDJMpZKlWF2cIMS/EsHlubWi1PMqewtW89fRE3+XKVL33m81zzmt28/Q3vxmQ3MVU6j50gw+5NLBUSHDl3iMNHT/CHb/hdDpw5xDPH9xMejGHKKfQOhugJ9pIXKialLMuisTRfYffwZmwmD+GxPr7x8Df4+H/7JM+ePsCzL/6cYSWK1WKSTY0FQa8IBWUwlU9npJFVfmmRfL7C0PpRmdGUya9Wm7LQLReGYB6f7JkI98WkLKVLZN5bilTYUXrdrN++g2w5hd8S4twz+8h4sijVAqa2m0BPhI3ODWQdFewuD0PtEJPVFJZiQ1aCBgMxqTgkmpGT8UXypSKq5XabfKYgn5Wa0qZv5wiJuVmW5uZZt207v/GaNzB54RSLiQQ5Ue1xuqmY6lQsNXYO7ya1OC+Bq9lcJjYyRtQeZeL8WZZm54gODaia9H4P6fkFksklvOEerG0Ty6l5ekdGqaRyuPwOQj39mGtNEvEFIr39eFweyqWKNC/y+P1UcwWqtQo1qjQ0vnBFqdKwWagoZbxOH+a6GUdN9Ag4JeAI+V34fCHq1Tp2s4NqQxiRqX0l9VpdBuvttsL07CQBfwS3T6xPm7w3ojohlHScdifttpnk7AKJfI7+4QER4RCfnMMZEVSrfhKpFOm5ZaLbx2Tw/1cf+hx9vaocZCqbolApyveBvsnrWtTinaTKwmqaz4K5X1MlJUWgEekRjcpWHnvs51gcFjyBIBuG1xOwmpiaOcMzzx7gPe/6A+lgLBIVDmuLf/vq33HnPa/jumt/A8HQi6de4nNf/FOOHjvE8PAO2m3hlJth/HyCcrUtzbhqdRFcubC0RRO/cKstEfYII1g3fb1Rjj0/iane5PJtA7gjHhzBEIvJBrbYdt71Z5+kXG/y9W88wMTEHB/6yEexeP3kREXPJJ5rsf5MLCzkWIqX8MZ6ma/myDbaJBtN5maXME8nsAaj5EMB6TJradSwthUc6XnKjzxI/dQxhjaOkEouykTI8PAgH/iDt/9qqB3Ysn0LsX5BPdTtkdStWKcw6MC9o5uuboTqnthlZd9RcTH8vXiW5P6mM2307LpOwzSMvAM6uwCi+IjkXOvVGd2509CMqm1yF1Ff9P1+zT24Iym5wrHWAaTAHiqPXrAGVKNAAa5V+oj2+YtoMQZTpJU4pJPJ78YeOr1Wp6uI+RPPowxmZSZaU+x5GaESI97SE8l6gtSYKNUrHjJYEc2jureMporTXSnQ8Y7s9xH32+DUqnep6gGNbDzWxCl0sN0Zl/Y86ypA4nPSjFDDexI9SSyk4ig9gNHXoFptUTXrXxFVRi/xddbbGlSZFXx56aJGN2XlouMabry6KDWgbWgaMd4gHTh3R05rZcw749Mz4y+jBKMDPuP49AWoZ7P1z+hjML5FVtFtDHMlgwYjcNeud5WpgAFwdqQgVRS6SgrSOMZOxGu4Jn2uV2X8Dc0bxu/LYUhXs5Wr0HVV13o7XpJOpAUT3RFz99zoWffukpi4NZMTk7z4witTDXjT/W/qBBwdpzktA+H3BuRm3TY3WcjP8uCzD3L43CEqjSLRcAi30y3l80r1Im6vR8rzZTIFQuGQLLOVimJTbeD1e2RJLZ3IEgh4cbpsJBJxQsEADodLGssIMAk1TJaGzL477V6aTStWs0M2JYpstbROo8bswjmyuSQerw+n00ck0oPPL0xgSjhdblxCVabeolzKMzN7kmo5zkBvmP5oVNUEd/fQKvVw09U3U84sMjV+lmt2XMe6yAiTiVM8cvQhlpVZqTctwL9TGP61hOp8nVwpS7GUo15UJGddaQpNeYWh4QCDw2Gqtbw04PB6/GTSJRYXMiwv5SX9xx9w09cfwe120ay3cba9DAZ3cvs1b2N9bCeq8KO4Tgvmth3BldTEa6mZajTaZZKtcXKlGsOerUyX9uG3bKFozmFu2YjPTvLRD/0D60OD/Mu/fIaWzcWxhSNSgm+pskwik2TQ76GYc7NzeBvBWJ4R/6uYjE/xuU//Fbfes4fbbngLZccE7WaQeKpOrydC0xpiZnGOoydPctO2jTz04Lfov2E3x44d4eqde6jaMnhE1tnWy0RyRnKqzVmFnYNbiPYMsXnTVl68cJQv/fgLbB29nKkzp9jl30pvbz+ZXIZSXpgfFfC6RCVEaKhbmTp7isHR9ZIGIygxuUxKqgaV82WcHgf5TBazzSXVZtKZHLVamVgoLM2aFsjgjwQptfIMBEcojS/x7Pn9bN08jMnrIZld4pbRV/PY8R+zY+eNjJhjnCvME7W5sVoDuHFSLaRlybtSLkoDnHwqgc3hoFY3yTWUzGW47LqrmTt1knR8kU3XX8vu0R3MjJ8lnRGVjbYE0/F6nrbPw91X30Z8Zpyzp88iyMqbtlyGvWZnfmaKeDxOKBqW1QKny0VqYZZqtUioZ4xqJk2xWWDd6Bgz49M43A4pN2putJiZn+ayy3ZTb9QpVqrY7WbSmaxUdxEhn3BFaAreuVKmVipQoiQrGMIleCgQwWN1UooXwGXDYRNKnCKytkourVORLzqqwlWpUsdjc+D3e4knlmU2fPzMBfrXD+G0CZDfoFkRDc9CbjGP1+uiqiiq23GtzvlzF9h29W4cCpQaNVKTc5hDXtkE+61/+T6xqCoHKYC73pwqyuo6l73b+EZu4K02ddH4KiJZybUQfTFCIrZFPJXC7w9LM7aw306xsCS176cnznPlzu00Sib6+nr51Of+ig9+5K+Jxjbgdtd57sB3+ekTX+HgSyfJ50xEe6x43R7S8QpzM3lEHkHMgfBmEMG5w2SlUW7Q3+MhHPVSyBSpFyw4mg3cthZ9o8MsFbLkGy2a/mF+/4/+gocffpSdO6/i9JkL+KIxbn/jW2nbfLKyeOj4Ec5NTzG4bgv//uCPufue+zF73aTMZuaVBunlDJNHTuAaHEHxhWi2FMzNOqZKDU+xSOqn36W/KNZemvTSnFQAeve7fpur91z+ioG7OucrzqYS6BnSuqqKi047VakwMvetcchXFZiNzavS00N3Y1KpM8bklhx4d/VfP5jBqVMAWiEcLN+ZEgKsNHx2O6caJ6Pj8LrGDKngXOWTS+DZkbJRR6jiGw13aQ2qEisIp235HY2qrx1bfstI9TKMv4ONDL10OsdePAu68ZWkzcj+I3VM6jENwhaXUJrRKxk6QNa/p8+32hDa1lTj1MDDyL9fcwHpjarShEtPo4uqhgDSmmSrRo3R6yDiT1UpRu0F1JnaeqJSnMdiUQMiuea0wGEVRUaTwdD587ryzK8M3Dvg1bjQXiZTri6wiz+gLxR9cjuTZjjuWt9T1/jKhzqfMdBWjDegG8SuAt8G4CyPeynw3iVXqEd1nWy99vsVpywD4DVQZtT7vsIBMwJ3/RvGm9cNiI3cN+N416pudF93N3Bf6yHqBu+dz7xMx/NFgdNasppr0GQuAu/aQ6HPib5u/k8Ad5FxN1KGjHQkkUFzOexS4qFGhafOP8nPDj/CmZnTZPMpRgaHpJmMN+ylaQGfN0I2LSgwPnx+D3a7jampC/T39kpzpGpFUF1KBAI+6nVFBj+BQBCryUoisYjTKeqtFepKVnLbLCYXZpMds8VJUzHjtLvIF1OcOXsUYd/k9gQIhXrx+QJ4fD6ElGWjpuD0BGXZfHF5gomJQ/REHAwP9ONx+qShUKPsZMC3k9dd+Ub6A04OvPAUV++8FqVW5fmTjzNXu0DJnZXX3FSEhrjqANg0W6Q5juDHp+NJGnUb+WxVmtts3jJIOOKQSielQoV6rU02VSUez1OpqJSf/sEegsGAvF6hIOMmxmuvfgc7x16NzWSTDbdC6UNwE8QmJAC8aD4Ua/ul3AlMrTpF60li1o2ITgOR5cs3KjQtwi3TRCGf4RN//hnWB7fwP/7+U6SZxWFykyhUSOTipMsLXJieY3NghNdceyv5Vo5yq0ArbeGzn/k0b3/r6+nbJZoRIzSbAbIFIe9pZTx5nIaSo5q1sj7Qzw8f+h4MBpidO8fQQIyRzf0UczYGohtI5CcpVRWWzk1y/YarCPT1UuttSBnMvT99mPVjmygli4y4+rEIU606VGs58pmclHaM9PZgNcHE2VP0jW2R2uFCUWdxbpaRDZtJp1KqLGijIfXxwYbbG5BOq06nU9JtTIMeak2FVH5ZjsmRrnEmd4KsoFdZGmzdcg0bbEM8ffS/2Lj1amJtJ+dqs6z3DlFJ14gFY9SrBSmnZ7K0yeWz8r1aKgi6QlNmmQWF5OZ77ubsqUNk4ynCI/3s6LscpdFgYvw01XoVl8tPpVnAv3UdPYqf5ekJ5ufnZDPiwMAoDpON8bMnWVpcpG9oGKvZRL3VIr20QDaX4e3v+SAem5WHvvsV+kZHmLswicNpJxQMkV6ep21z0Bfrl/QVkd0X2u0iOy5Ud8T7qtysU2s0KJkVKW8pdN/tXhNLmbRsAneZIGALUBHfEVQZqwlFyEtixSHWVrksQ0lBc/HYnDTbJnLJpMzmB/xBKvUKhXxBnkM0h4rtW/TFiOMIXwUhqSp4/pMz02zbvZNWuUrDYqYhqnTCjbVW4ctffIjB/uEOcBdykPL9rAEYvelPdcFUtZ7F74XUpsAGglJXrlSZnpkhnckzMjoq56LRbLJ+ZCMtpcby3CSKUmLfvse4767XE3DG+JvPfJq73/wmhjddIeUxa7UFzp17jtmlIzzz3D6WlrN4vE55zyv5FsW8aopma4kVJ5O7MoCJBpw4nVZcXidKtcXsRIahXh/FTImxLYMkGwVGtm7B5o/JYH3/viM4XT0UKk2GN13Oxl03csfdv87TTz/J4vIcp89NcuU1N1FuNWRQ+u3/+Da3vON3WGxbsTYsUolnWkiVNp1UymX5/m3X7bhaVuwLZyk+9zNaizPYaBP02vjL9/32rwzaxRc3bdtET3+PBLCiCqJjdSOlRafJdBoHu91JO4omKtZZqUwbwK80HEK6V+s4ZGVfUnGS6qC5BhjWjJ9kFloA2hVdiA6HWp0EjXQv6RUqsL+kE6mW/FslK6lTnXW+twG4S5CrUZDFfqDz4zsJRYnwVyi9OrDVMY0xUSsbLQ08d7EnK0JtxaZmroWWu87/7sZzRsrNJBThJgAAIABJREFUmthSp2/LsarQXMYkmmPqpRbLmnjTEHgYMYQMmjQZx476nD79moykjLVl46laOZCPvBZsiWsX4F3KaTbV5lgV267w41U8pubh1TVp+tUz7sbMcmeFr9GM0Fm4a5gMrQLJ3Tzol+OtrzXjhsh0rYk3Alj9ZWkE6Poh16LM6A+XMTrWPyejNf3h7XZP7ab16DSWtRo31qjP6Av9UiZOxuvUI1Lj362qEHSNTQfEqwB3lwTnWoFPd2DTmbcu6tFa35X20F0NV5d80+pyU9ocTk5O8sLzr0zuS3Dc9WBrrR6CkMi6izKgqclk9jwPv/gDzi6dZmZ5ika1RqNeZv2WUVKZFP39w5jNdglUw2GRWXYTj8/jdNjwe0OyvCcoLoODA9jtLnLZAl5hVe/2SAqE1SYeQ9E0mdQ02q3ygRa0nZYAsW2bLMkvLs/KjL7L5SUc6ZPGOD29ffKl7bA7qStmLFY3+fwcicQZHHbRXNrE5rQTjfYTdA/hqveyY+AKNvYNks8t0KyL5hkTdpeJYjvNSzPPkqku0rZWqClFCVpMFmEKpVAuJsjnktQawoCpAkqTPXu202wVEbxbQXFJxgskEgUq1RbegFea9Nhlz4CVdsOCSXGze+Ot3H7FffgdYenaaje7ZHOt0+KWxkumljCSErQlWK4sU7EucSHzI8Z8d1FrFQi5gtRaDRztKE6rjwvzx/nERz7Ltp49/PdP/SE5ctSaNZntD9sjlJoFFtJJtvdeTqEtaCRucu1FKrkq//S3X+Sdb3kbocsVAvYRskqJUxM5Dh3+ORvHIoT6xrhwfJzt4U089OAP2PyanbQtSdxhJ41KE0vVwfZNl3Hg5EGZoczOz3HvdfdCqEjdGuXF4y/y9L69UuWn39XLjTtuoJBJS8pLIZOQLqol6WQbJJNLMHX+LP1j2/B7vOTTKRq1OpGeflV5plTA7wtQEFnkYolA0CfFDdpmM7GeXrwbgkwkp/F5++Sc+1Mt9p9/ltjmXmnwU0yUufOKu/nZc49xw6tfjycPT03tZ3v/CE7FTTQcZjk+TyAYQqlVqAq301abZCqJw+VmaWkRi9vDe//8o7x48GlCNgfTmSW2929lfvo8kxMX5Jp0u4NSttQ2EMSeF86549KwKNYbI9q7DnOjzdT5MyQTcYZGh+RGWhEc7FyOxcU5Nuy4SgLi5PIkI/3rZbZbqD1VSiXOXzjDtst3SeHQYimvykJ6fbI51+nzS757pVCSmvr5ehm7x0bQ7cXpcDCfWKLWhB5RmSrXKNWqBLw+GgJ024VTr5nenijLCwukkkl6hweJuMMkMxnaikK+WCJfLtLXFyOXiiM8qQRtyRV2U0ym5XMo2Y2Cm+/xykqFLxKiVCxg9/tkE3C+UJTn/eaXfsBA/1AHuAtpzc6mrGUPdfWMFXWJNvl0QdLIgqK6Jx4QIY9ZqlCp1ejp6cFktkiX2vjSMuvXDUpeuuiHePzhn3DFrp08feAZfvcP/4QSLU6df54fPvwf+L1WXG6F06dfoFY1kc2LRlqoFRSC/jDZTAq/004hXSEcDUrKn8VmxusP4g06uXBmWfo2t2sVLtu8CUfYw2IpTSDWw+zcgqQw2U0+ltJlym0bFmeMO9/0Tq68+lX85/e/x7lzx9m66TJZPWm0SqQSi1wYn+CK2+7BNLyFzRt28uAX/pXQrh3U3X4abhfmSIRSw4OlbcJTSuOYnaKaWGbThvV86M7tpM6feUXAfeO2jcSEVKlZpWlICpO+D2l0TnECvTqiA7gOtujq9dJ7v/TMc+fzktqsAmn17wyiggYco+E/jbqjZnUNwvHyfyVoVpO6Kw2lhlnQ99u1su06gNZxgq7gclHFWzuemplWncB17CRUsXRetl6l6JTotchDnx81c79Cy1VxU5dMoxRuaMh9WGTGZda6KRTWVqQz1e+oDbr6j974q1+veH70rLpo5heeLB1jKY2GIxXxtMqAHJXkuquAWZVlvjRLpBsH6Vl4fVxqhUK9rzLDrinGiCOK65FkIy22kkGYqGI0ReVNPaeuMKQr0ay672IOfxVVGWO22hAerPnQGMGjcUF002OMpahfNGE66Fxz8rRIpRvAdg/OmK1fBTK7uO6dc+m66trC+2XAug7uVwUNa4D2i85voM10Z571xS6/o995wwK71EOnl5j0OTOOyTif+lg6VJpVzRx6aW5lQV8UHHTr2moHlOfTOut/mfvbmRPtVFOTU7x44JVRZe7/zfvlw955wWgvAL1C4nV7JedMZEMqFHngqW/w0uxhqsLEqFIluRCnZa5isbeJRCP09Q4wNTXD0NCILPsLUFGvVeiTyhFmFpfmpM6zsDkXOvSCUiLoM/lsDqfThdVip1jM0KyXaLWrIKgzZkWmuFpNi8zozc/PSrMiwXEPR3qw2V24PT4J2j0eH1a7i0KuwvLCBcYvHCHWG2Zw3RDhWBi7zQslN952DztHr8RlsbKw8JIMGnZtu5F8piSzlnZfmzPzB5lKHyenLNKWHPw2lradUjFDPrskXVnT+Qoer4tNGwexWU0UChWSSdG0qFCuNvH5A1K5xiIcYRuCc2MVDjgM9Y9y1eXXUU2WJXc/kyhRKghJST8BT4TRwctZ13OZ5OJLEI+ZtHKWo7lHWOd5NYnSOXq8QfymdWQaJfKNaULlrfzuu9/FtZddxSc++VcUTFXi9Uka9SpRb6+8z/HqHAHTJmqmNIrixO9QsFS8/MNn/4bb77qR3l0R5jILhGwbOHRynGJtkUw6w9bB7XJjXWfv5z++/S0237aNF44/xY1X3M3G0QhWv5tT0xMMOUdlv8Pi0klGrVtpuLP0DFzFQ48/xMLsBInsEq+75TZcWTfNcp1W20Qmn6FWKMiqhM3hplqrc+b4UfoHBnF7HOKFjN8n7p2dcrlANpWSj4JQIRINy3abjaapLaU93cEwrWEbydoyAdc6Yj43puUKStBBrpnHG/ARn0/xa4NX8qPHH+a2O+5gx+B2Hj74MK6mlXXuISmtl0gt0bKapfxeJpnE6bJTqZdltSQZT9N2O/ngX/4tB488Q8jtItg7Qnpignw5SzGVZG5hDkGc9vr9mHr8BMpmFuempda/L+LHF4jhMFmYPHuWxYV5NuzYTq1clW+5WqnIxMQ44bBY2xb8sTCjQxuYmZ2UmeTpc+Mk0suMDK1j/dgGFhcWcQXduOxeCsWipHeJ3oF6u4nTYqXYqskNPxQISJ64CC6Lsi9AmEkVJAgXgEo0pvpdLpwWB22LWSrqVMoFIv0DhN1BluYXKOTz2Pwe6rmiVJ5KLi7SsELQ4SVZytJqNmiXFdl07PA4EQYISrtNOBKmXa1TMbfw2uzSxClVyPHtr/2IwYF18n6K5tSSBtxlRq6j+KX34KicXpNikn4HomonPBtE9aXebMrqnQj+FpeXGVo3TDaXk3KatBSZPAg7bXz205/g8EvP8W9f/RrZmhOTu41iT/GNb/4rRw69SHxhCa/LxujoMOlsilw6S71YkTQutxOcVgFeLdL7Qki7igx4IBxibCxGPtlk/97jWBXxLnQSHRskNrYB0S1wfvwUlWQBpyVIUijKZLMEon3cc//v8fq77+cTH/4gqaXz7Ni2jcMvHSYY8rA0O0Mpr1BrO7n/g3/F6XMz1OJp2cdx6MRxQruuwLvrBgquHulF4MzncSYWcJlajIZdfPFt17Nv775XDNx7+nulyZnkuQvA1zFj0o10NGqMrgJiFIow0Et02oyRctJJYqrSQZ0GTp1mqwJRjarSpdLSUVvpSoB2XFNlY/PFcs96dldKQOqRgBYkGpOq3VhKVha0htZOplxkhbUoQQ9KxKVIyqPhei6+CVr+WMMrHZ5EF7DXx6PSZUQjryazKQIUjWOvH7sTDOh9A/IZElVTNcARwFs6ogpufFPIK2uqenriUN4CtQm8E7iI8qaO7zSvF0Hb6cYinf/XegVlk67sddD454aE7VqKQytU55WqjFSsM1CnOowLrVHXqGQjp/F/B7gbM8+rstV6TekSAcolgVo3n0srA+ig+Bc9hd0ZZ23Zaw5Vhvm+BEVHXccrg9a5TqsWsaFBSD/+qsWjXUMnc22k76xFj9EfHuPFXYLX9rIgXFuAxlJct8LMxTd/7RntpuIYr29VmdDAszeCfXEf9I2n+7urAihtPmTRypChN877RWtFYxQJ4H7wlQL3t97fAe16xl3l9ak/Aiy5XB4JKBpUeezIT9l79glK5qJURbE0TFw4f5pKPY/ZamL92Aj1qnC/dBMMhyUoExzwaDiKxeYgn89TKBTo7x+QLpCiuauvv1eCQ5fTh88XZlZoXQd8lMspKvUlMNdk4NBSTNLBNJvOyzEJUNA3sA6PP4LSMhEJhmm3LVgtNmjVOX/2JZwuCMaC9PTHKJaqVAtt/KZexoI7uemKW7GZFabjh1jMTNHGST7e5K6r3yzVcPK1OAennuDs8gGqphRtc12kBqiVS9KMR2m1mJpP0D8QZf1YP9lsijY2Gk0z5Yp4WdrxuIU8pKCE1Gk3a7KB0mpqYndYcNu8mJptWnWFckWo1ihYLS7qFTOWZoTe0CZuuOpOdm+7Dq8lzFT5AOOFZ7FbtmBq1hh0rSfo2MiicoqZ/AF82c18/uNfYPPYFu75s6uk+2lAGaZoWZIZx8nSKSKmMTa7X0WifZr9517i7q13M790gu98+adce+1NbL95mNPpA/itW3C7bRw5fJ4jJ55kw9g2rDUb1wxdzw9/8BA3v/dKDh4/zPXbr6BebFJ01Nn71DMM+jbS1xvh9bvu5cTxo4wXj3ByrkIpt8yZs09grsV4///9frIX8hJwCf59vSp+n5XSgmavl5bVQmJmjnIhh8tmxecL4vYHcdislHIJ2ZAoQH6jUZc8d5tFbJ5WqeTj8HlZsi7TO7Yeq8/Ge179Xr72wD9hG/HgdAbx+X30+GO0403+40ffZOcNe7AkW8yZU+wc3Yoj7ZKtFPlSBpvNRmLyAkuptATuVoeDTEIElS3aLjtvfd/vc+LIAZkRCoSi9LY9ZAtZSkKPvJwhkSgS6Oun4bfQq3hYnJ+Wijk96wZlxUDJ1Th7/LhsSBwaG6NaFVScGs1qk6npSSKRKCarGU/ATXRwHYm5BSr1GlZRPXLYqBQqDI0Ok8sKKcg24+fOEenrkzQWkZ03Wy3YzA5JK/OGgphsLVrNtuRtK402zUaLWrkiXWjbSlO6HfvE75otqqUybr8Pq1CZENUDp4vl+DI+n0/SX1DaNCzgsFglN91rd5KrlCgJR1tfSDYTK20TVsxS/WhwaIi6MDxwOBAjWlhISMWiB77541UZd1FFMe6jqo+D9jKS3XiiC8IipVjFxm2z26k3GljtNglGhDGW0Ns3C7WiRAKL1UIoHMbSbOCsFfjIX/53rrzual51810oJgexYdHkWeShh7/N1x/4Z8kfptGQsq1mS4tyNoep2WTzpiEy6XlJB7II9rxoLgf61w8TibqZOjdOLdlgabpIu9Yi1uPjilfdzFQyx9FzL2Ey1zFXbFI55sJSlpbFicPjYs+v3UB/uIfU3CQhT5WFmXmmpuPY3aLVw0JNeES0TFjCvVQUOz53mGKuQCqbp3/bThImL/5rb6UW7MVZt1E5c4xWcoZ/ffdd/Nq29a9YDlJk3HsGetVMr0bTkBlTvXFTy7br+7JOLTFy26WDtoHvru+H6n0WZn4aBcZwmwXIlHuQ5HJrJk+6rrowY9JT6ioA6fCxO9xzLdsugbaGM9U9dgVsGCvMxuy0jnX0TLWgbci1pfH6dblJHairPHEt4y7PK8MFlfOva5QbzmvEUvp4dKpvZ+13dNk7g1erC+J44k8xPwIca8FtB3voEptaL17HU0anS+tzrGM4wZfXpC07D5oBs8rxyAqIzLvJeyWy9R2c2IVvxedFYCfxiyiDGjG+AZ/JAEHj6K+VMNUDt7X6JvT7qFcq9LH88sBdB+eXQtMvX1XofOui7HNnAa+RzV2DPtJ9emPk1eGWa/yriyLKLlBtBIydB0zLdq9ecKszzKuoQS8D3OUxZHOnyq/SVkCni1gfzkV8duN1G+grq669E1CsHK7TqGrg3XVutOG61gp4ujPnxv+/1FystRT07xlfWMZ71HnxaFqmxs/rWfnOg6kdRDzw/yeA+32/cd9Fz6sxZhIvJZ83hE1K2jaZyUzxlZ9/hZw5R93UoKU0Be6Q2bkLE+fx+12yOU3QR2I9UWpKjVw+I0GIKJkLTexW0yzdFu0OE/HEAtFIGEUR2RwzoVAPmUxWvqHExlksL1KtJyXoFRzwTCpHPl/F7fLjdnrw+4MEI33SYdPvi+B1B8ilU1gtdY6f3I/Xb8fuEjJrdQZ7h4h5BrArfq7ZfgtRT4Tp+HEWsuc5feEo2UyZqze9lrfe+m6c+GjSoEiKU0sHeGliHyVFgHWheiHcKXMk4knZDDgw1C/Bu5i3TK5IKl3E5QpLzXshhyeywk2lis3WwGypyrnM53KSSmFqtyRnWlQnBPgS3Hhhz96o2KgWbJTTLq7cfhvvf8eH8dgD/HDpb3Gbw5I25Bb69dYYtqaXpjVLemKW//zik4TCvbztw7eRV0rQtJOuTeO3D2F1FFnK5dnkux3adZwNPw3/PC/ue4kjPzrChus3c+sdN5CuZ4g5t1GpZ6m06rx46Axzsy/Q4+lnu387jz7zMG983+0cmjxIaVYApQrXvWYP5AMsZCd56oUned1V99EaLzCRH6ckTGaCUZZmz5DMLNPnirAhsBuXzU6umCeZjuOy2NQyrssm3T8Ts4uyX6DdbMq1I3Tbo0P91MsFqRpULBXwOOwS/JnNQo0lQiaTIBCLUAkVGdu6neNnX+Ivf+/jfONLX+em+64Dm490LcVMapZttm385PEH2HnDTaRPTlDxWnjHLe/k2Sf2SZdcTcCE+YnzLC/MauvRSttqp1aqgdPGh//8L3nyuUeZTi5y+9W3Mjs1QSaVolzKScpGuVhhcPMm8pYm4YqF8fOnKJbLvOau+6g1KhTmFzh59Aj5coHL9lwl1XEER16YMl24cJZQKIbT61G1/wcGKCwnaQAeh1PKNabmlxjdspVcOs70+CTnxs+xbuMGBtatY+b8Bawi62134/O7Mbvs1MQatDiEcBOmmuACt6WXwsL8An6RuS6VaYtN3GYj4gvQtJhQRDAlyuVtk9RDd7ldFNJZWeUQJkE2s5mFxUVi4h41haZ7GafdIfUf0oUSQZ+ffLlEz9AA9WIBfyAE9RpzC8tkMzm+952fMTSkZtyF022pUtLfcB2erATvGt6yWxwSFIlgIp1JywpdLBbr6HNXq1Xp4urx+cnl8yRTKUbHRmgXMvzj//hrZlMpPv33nyGTKVJp1GiZ63j9AY4cP8jhI0/wzNOPMz+/hNttJRYVOu5BTp48SzBoIRJ2kU8XpZqM3+uRTqcNc4N73/gqFs8vMnlCKAzl5FyNDQxx3Y2vJ11ucWziILVWifOnx3G6g5yYWKDeaDE83Meb3vQG9u99ikx6Aa/bgsPkIp5Ks/myMfL5FKFgLyfPzGK2e8hkK+QzNbzBGPlimZbHQ3Tj5VTDA+Rc/ZhbfmzJJK+/fit//ZtXy332iUefuBQ6+aX+3gjcpXKHBGQqENeBrITRehVaUBs1HXD1nunUD800q0NS1zKyqjenmp0WlX2NFK1CvxX9brnfapn3FbC7kp3tVK4NPWMqztUAouTS6cBKJcp3J9CMkpD65IjP6MC9w+PWAHMHVJp0XXr1ORE/HTMpLdgQrq9djJ9V+M+45xsr+yvUIfW48v+150Gqzmj0FZUWrGErLaxZwW9qhl3cF/EZQRsV4FrKqmoBmG5Eqd0yNX2r3dNOMKEp/6i9ASva+Z0L0QIs0dQvM+A6vNOCFh3LSJUZ3WByVT/ESnOzcXF2G1rq+E0tVmjr6JfWce8G7Ws4a/5ST4bhQ6uyyR1Mqy1ODdFeMuNsPE535la7AbLMqDdY6J+5RDZcP48xQ30psKpHpkZguta1q1H3JUC7/kzp12l4sLrHLMehZWIumg8dvBvoLB2QrGe3jfNjcBzTr68bsHdfy6VA/urFdnHQteZx9KZcvclVW4ydF4chE985r9agIw2Y9r4yHff73nLfL1ymIuvukYofLartCg/s/RYThXHwmmmg4LTYKJZKUrt5YXGWWrWAU+hvB7yYrG2SyWV6+3vkS8frC7C8lGFoaFRyRIUKSygUJiM2RF+YYCgqqRZzc/MSsOWLgkMbp1pO0mwUqRQb1IUmetuK3xeUDavBSIxQuE/SYISQohmF+bmzFIoLeENOuTHbnR5MDbC3XfQGB9iycQsnTh/h9PkjpPIL+CJOXFY/pHr49H/7Z9ytEBYcslmvRIbFwgTT8WPMJU6TKs1Ra+WkXvVCYl5WDJxOB/Vqg1ZLRDhO6XopmgWVZpmKNJUR9AEFpxPZ8NYWygMmIY1ZlRUCkTkUL9JqtSabL9smO5WilfSiieyChTe/+p28497f5YXa1/GZdlKzFCgXpriu783MNxawtmxUkim+9fkHcfo8XP/udUTcY/I81XqDdG2RKyOvYbk+hc82glVkTSpg81s5efgY+77/M9ZfN8hNb7iNWtHNidMTmCwLDG/YwjNPHSc+O83OHZswna9zLnGaO955O4pD4Wf/dYBYOEbNuYxdsSKcLCM9I1x4bo4bRvaQsc+w+Ybd9DnHcJutLJeP0UybObZ3WnajiSy5YmoRn19ENiY2GhIMpuJJegYGKBfysjm1ITiQDpENb1Eq5Cjmc/gF3cRrk5UPpSY2tKbMHG+4fQ9DW/vIpTO8ZsdNfPHv/pV3ffj/QqQxzy9PkkktES3EmCueJTI0ROrsLDe+9nVYyx72731WNpaKLKx4TSzNjqsuqgJUN5s4BBe8Kig9Nv7kTz7KxPwZzDLjHuPC8VMsLkyTyiQl375cqrLryitwRN2kx5eZGj9HrljkHe98Ly+88BwzZ0/LipN45a3fvIliWnDpW5KeMjl+jnCsD7fPS9vcZt36jaSWlqmZrPSGgrSbijR0Gt2+k/TSLMVcnoWFOUK9vQxv2sTzjz+BRcxbtc7IhvX4QwEJwIXHWa6YxS0yxk0Fk9Li3JkLhMIB2jXhVmySvSABv1+CKZFdFwG3y+rE4QuQXJwmvrxMMBSR0q9NoViUzEh6kc1hpVwsyWdh3dgmxk+cxeo0kUim6B8blfrjtZZCVDjHjs9SrlZ44Bs/ZmhwBbiLCozk8LZUwxa5X2glftF87rQ6ZSVBvAvHx8eJ9fbKwGPr5q2S1y9UrILBsKQKifuVK+Tweew8/9gjHD11nOtvv4PRDVulEpHX5+Jne38k+25ePPhz3vyW1zI5dY5TJ+bJFcoMDPSwZ9cV7H/+OeLJBYYHY7RrwpOhzrp1PTg8QaaX50ksFdk84CEbL+NyumkpFdq1Nnfd/hZivZvAZ+apQ0/xwnP7yeWqBGI+LCYHfX4vVlNbjiUj3JTMQkPbwVI8xR13vYpMap7xM0nMdhez8Rz1uvCgsOAPRCRH3ts3gCPSR7xuxTK4A4viwddo8Le/dwNXbozJ9/re/9r7C9/vL/cB0Zwa7VOPJfdHAUoNmWcdTBpb11YaOvXWwRURDj3LrvOVBf1DAncNjKqGPip3uyOHKKkZGiDqkpiU4FnHYmqKXpOX1Gg3Gg1X0i60hkmZrdbUbozSleLdsioI6RIPkWPX9OqNDp4mq+piKn7EtQtVJp1fr4JwXXhDvYbujPFqNoWuRrPS+9ap8OuS1aKIIJpVNTUXcdniWZY/4neaeVnnnknzKvXcugeCHJ+GfdQsuVAF0iogukmWAbjLz4rKiNYkrjf1qnx4bW2I4wgN+Jb6zOoJQPX6VM3+TiZdC6g6Y9RUZPTnXVRpVPqMenPFeunOvq8Ad9XL/WUz7hLU6ZGfMWP8MqvfyMl+uYfECJaNN9PIPf/fAe46EDWGet0g+yKw2RWArMr+Grjuq6LVLtpNN72mM2fdoL1rMvRmhrU0VS8ap/4W6QpwjJ/Tr/Xl6DFGSsxFmW79ZfUycpj6HHfOpevDv8x3Ouc0mD7p124MUtQoeqUqYbz34nyCI/5Kgfsdd9+Jx6MadBjnQv9v/V4EvX4184DCyfljPH76MeaL8zSsTcrlEja7yKar9vDVSpHFhRnaSg2rXeiNV3F5bDicDhxOF8lEhvWjW6krZfK5OJFwlFJZwWp1E4r04HQ5mJ6dIhCISFk8k6Uk+eoWpUSzAbl8W+pPe7xBSaMQm6VwUQ35o1RENrRdZXHhNHancH20SBqF1eYm5I/IjV+4nibSc5QbWdKFOBaLiU1bN7AwG6ex5Od9b/gLbr7stVhbHgkuGybhuNOk2soSL0wxtXSKmeXTZKtLnJo8RjgWlEZSgsrjcvulQZDSLlNvFWibGhKci3/tAtiUitRFZyAWVR3AaqFSKUvakN/jxucT+vU1CuUK1ZqFSslOds6Mq9bLp97/90RHgjwZ/3dSmXk2RK4gHAgispBj7tdw8MxTPPjFhxjo6eGO37+JqHM9M5WjMsMaaPXisg+SLp9lsbLM1vDVJJJL9IhMaabC9z//XXp3u7n+DXuoNRwsTmUZX3qOm3ffw8RShROHz7BndDsb7GEeP/AYb3rffRyfPcKp41NYWw5q7fPY6iFmUpNcf9O1pM9HmD88i8Uzz2+9//ex45GgdMjXx95Hf8yZ/Wel9rZQH0nlsyiSAiKaMyuysXBxeprBsVHq1TJWWxu720+5UqdaKEq6ktfrpm22ks+ouu8Wi00UeaT51fs+8Uf4IhGZ1Wk3HHz8Ix/n//nU76C0ROugIscyfmye+aUz3HLzvex97DHe9o77yczl+MlDjxEI+2UDbLlQJL48T7VZl2tMPI2iN09kioXc4Z9+7IOy+Trq7qfarlJMFimXs5w+foxSVTShDtI3Nky038upJ18iUyhKTfj73vYFcLePAAAgAElEQVRbHN63j59+74e4wyHCkYA09HEI8Cvcbks5zpw+QU/vAHaHA5vfy++89T1898FvYAo4CFh82EyKdLLt7R8iVxRc9IqUlfSEw1x30008+t0HGdwwyvTklKSKCG1v0TgejkYZn59ldHiQ7FKcRqnKSy8cweV2EvYHsFnNlOt1rrr+RqbOniGfTeMXSkhYqNvttEtFGTgJd1VFlM3LVZK5Al5R8Yr6qRbK0nDrxnvuZ99DP6DcLDA7O8/m3TuILywSCoYJ+fzMz86RLeb51tce7lBlhImbaN7Vm+hUbq62aWPG43BL+pLZIkxvVE60AOiPP/44mzdv5vLt2yXYExQs8VVBR6vXinz3m1/mJz/4Hp/43D/iCPVy5NgZEomMNFx65L++Qyo7w2XbBhgb8ZNMZdn//Dg+fy+7d12N3WrH7Kjz4pFnSCzFGYj2UkjnGBgM0raZaAugUlOwVKv4XKIyacbrcjN9fpZNG3dz1z1vZ++hZ9n7wmPUcjlsIutpatATCFEt5BgdGcDmifHsoZMsJErks3W2be1n48Y+kvElEvNZqi0HODz09w+STmdZjKfp37Qbe7CfTMNK0uGnf9NO2g0bd2zo5QOv3yIRdrlU4rknn3s5yPELf7djzw78QX9nf9DBq/7FjomRYEXoLqidpskOdFsRq+jon6vmPpJmoksGai6cRsnCFWixkgFWwwcVAuv8d0m70AC8Kvig0mnEP53fybBUzVJLDKdueuqRNEfVVdjDcBr9Oo2urPLYQkZRvBcEcJfGi5rbp5ZRllhIw4wShhrMDuV59Wx0d0OqIYGpQwmZqRbG3UIqVaccd6nsGFV39IqDaPBUtd/VjLZ6M9Xp0xVs1Iy7+Ffr69XmQ6XJGBCo0Hi36K6wKrjWfWZ0moy5rQZJ3RhRAHc5Z5JKs9KkugovahQj3ZhL0pm0YMkixB00pZm1uO+XBO5G0K4uG2P5xfAMvIJsvA7ydeDe3TD6ioC7dsO61UM6pRBjhNlV15HjMHAojDelGywbAaB6yjUy7WuAdjGubivl7jeLfOj00qn++BoiQ31+9PF1AKgoC+mgeg2KTDeAN55X/57cUPQFbfjARddrqGoYo1pjJl/eZ82ZTBxKzy7oD3qnrLRWY6sWwS8vx18xcL/z7jtxa8B9rbe4fNkIuozbIzcxQbCrmcs8fvanPH/2ORRPS+jASJqHxeKSNAaRmRcOl4VMRjZyZnJLuL0OKREp5dvKNXp7+mgoVZqNKqFQiPmFONHIAFaHj0g0TC6XoVZXpOZ5tZynnM3QrhTxuZxMzC1gcthlI6PP65f/Ou0eCcyDfi8L8+eZmjyOxd4k1BvD7Y1IcxkBqPPFDPOJccqNBJlshmSixJ7LtxEMBTl27CSVuI3X7/xt/uztf4EDr1y9wmBGlBbFE6+g0GiXaFBgNn2BwxeeYXr+nKQQBEM92Nx2itUUlUaKuaUL5PNp0rmcpMJUa1WpXCN8Vqrlmsy0iwZfceigz6OaULXaWOxmydEVZi11xUIhaSI73eKP3/Jh3nb3O/nGmb/Baa1J06nR3l2cTx4mNRXj3z/zMJXFKV732ut43R8IjruXRHMcLxvwWmOksvMMhntJ1hPEXJs5NreX0egWQsoGvvVPXyayqcKr7ruNSq1EwDHCcnaWcLCfg6cOcvzFAwSbW2kVfNgt87zxT27hpdMHmT9Xw+XzM7ShTWLawsmXTrNFgArFx2Nf+yn3/N6NbLxpA3OTi7zx+tfTwsm/fv4fmX5+hmtvvIFyXWE5lVAVikqljvlHOpOQ7qiil0HMf1lI4FXqmBpNarUKdptFKvCIakpNyDwK7XsTFLIJPvLZD9DyiufLi6Xm573veg+f/fpHaLXMOM1ufA4Pj/zwGYrlFDe86kae/vk+7n/nXSxfyPIPn/oyt955i8xoZXMpyXHOlDI4rTYaIrCoNtQsOSb++MN/TDKexe/2MJ+b5diTZ+gb7Wd28pz0P7DZvay//jKiLhdPf+eHVOotrE4/V//6DSwdnmL/T57A5LIR7O/D3zZjcjmoK8hKVDafJhbulYZUvqEou665ijMHjhHZ3kPyeJJYfw/LC8uyAVSp1Umls2SKeby9HjYObeTAC88ztnWEcquCvyeCX6wvhxmX00XTInovXJSTBRpVMyeePkIoFMRcF7StGnaXk2gsJt+SiVQCfyAoNd+zxZzktAsnWRFQCYWYzGKcuiC0V2sEokGqNaGq1MBid1IShmwNhUQ6z5Yd26gqdsLCzbVZZWpinJmFJb7/3Z8zpMlBJjIJSZXRQZK+aQvA4rK78DrdmG0WGkqTaq2G0+0il8tJqpng4IumTY/LLZUoRHXBbFL49299mWf+6z953Z13suWqa1l/2ZWMTy3w4x8/wo6dY0zOHOfY6RfIJCYI+QTtZ4lGU1DrbHzgjz9BraKQrszztW9+jnIxx+6du7A0bJjNTfL1ONNTi/iaDkb7ooS8bvweD5VSg12X38DissJ1r7mDL/5//8bs8ji5xCKtcoNYTGj2t7E5FAI+P6fPLRHPNrG6PFTyJTZsHMJmrVNMVrBYPPh7R4inRB9DUzbfOrwulnMVetZtwTp6Jc0Nu/CYTOQPHeSBj7yTnrCaiBFBzYEnn/+F4PzlPnDZnsukqZ2eKe2WdTZiBwEodfyiZnBXA0Xd70Q/hp5tV/dzzaVUmtYJ9ROVfiOhlI4mjRnITjOpTqHReNWai2nH+VPLoqtccw2nCyxoaFzVr9+IacS16HhHbTRVga5OKZFmSzK7rbHtDclL8ZkVF1C5HXZUbtRs+wqKW8ErwiFcJYTLuevQgnSNe0FNUnGUOKeQhzROh6xgyDhX0FQE1lH/VDUqV/rt1sJtq5KOGlDv9AauosuoIF4Ad0lN0ihSErxr+Ery29t6xn0FMOoNwavOr1FrDMRm1XxJM5aSKjpSWUal9Fittg5wl0GAhlH16s3awF0D40budSdD3g2u1uBgdwPwSz0sejDQTVVZG1Tp6Pri3xqzx0Z6uM6Z6r6B3eBTHtEYgOjX/zKZZCMw7QB2tYOgE32tFXisuONpUkQa2DdGv0bArv+3OJ/eAa0HUsaM9Vpzdqnf64t3raz7LwLm8tzdVYc1wHvnBaGZDxh1S/XSlX6sTsWlO4AyHFdk2J7a+9QrejGvBdx1aS/9T3ECSZdxuOWbTzHVmcyd5ZEXfshCZY6WC8oSlApzF6GsUpKuq2KTFw6pyeQ82XycWqNOTzRGfHmJvv4e6QJazAtTppAERD5/RGq2+wN+aXzTUqCvv59qvoKXIK/9tZuYXT7Dfz76Q1LlAg63Uz7MoVCEUDAi3dv6+yPMzZ5hdv68VJEJRXqJxAapKU1qzQoz82fJFhcplzNkEkUi/j4uv3ybpPhMTs9TSVu4d8/b+dO3/AVBV4+WmlC0/IAqTynAe0sYIpFn/8lHsTvb7NxwHXFlmcnl05wcf46JmRMsJ0XJPY/JbKNWb9NotCQoSsSz2GwOmaEXyijCQdbSbmK3iXlWX05Czl0xN6m0FEq5No2kmxs33s7nPvR5zmYOMVF6HputJnsIKq0mMdPVvPf+j2It53nTG27jje99Ndlmkbo9S7kIUU8UX2uAPNNU2mZCthEy1aOYGjb67dfwtb/7Mpuv8nHrm26j0lAoECdm3kFaWaJuquI1NfnJv0/yjc9+i3vfsJvf+uib8Tl7SKXiFAtlkqVxFpcKbB3bRcQSJRLr5+nv72P9Li+hrVFcDTujkTHsLTcf/dCnOHX0HP6Aj/WbN0jKk2gozBeyMmARTY0z587QPzyC2eWgVshhtTppVEtSOWXT9m3Mzc1RF5UKYf5TrWNxO7A5HTTKZf7mEx8nEIhSVxQS2Rzv/v1384NvP4Dd1ZRKP616gX37T7CcWOamV93Ec/uf4IorL+f0wVN86zuPEAz52LxtKx6XnVR8nlQ+LRUZ8oW8LIWbzFbpXfC2t/4m52cuSCqMoIw8+9ABppeW2bh5DH/Qg8NkJrizF+Hc88yXfk7d0mZkyxbW3dJLf7WPfd/7CTOJNINbNuLxBFGqJWrlIvlMEovDjj8cxWwPUWjE2XHTFUw+d46+K6KcemKeoYEe5iYn8LgCFEsp2QOg2BuMvmqEsDlEgTzeYS9Wt10qJZmbLazWNm6fGzcuEoU8LWFa1FIopOqYUxYqi0VqtZrsWaHaIhzwUVRquF1erI0GxWpDGjHlClmaNiTYnx+fxST4X/UWPT1hcpUC5lpdZvBz5QaWRp1Urc72LZtZXk7jcjtw+BwsjU+RyuT4zrcfpa9HdU5NZBNSqUXXbNf3IJvVRsQflIBFNKGm0zly+YIMvHv7++SYRa/N4UOHiEUiOKx2AiEfUxdO8sBXPs8b7noNu6+5lieeP8xvvesPaOGmqTSYmj3Dl77xzzx34HF2XTZGanmWUNhHKpfCbo2yrmeLfGe5PHYOHnqCgdGIfC9dv/smqpUy45NHKaUL7Fi/lZ2bN3P26EFataL0VyjUHNx8x9uouwN87O8+QbmeJ+IVQaNbBn7ldomeQR92BLXGw4tHJmXjb8jnIRT0MTs7ganpplBuE+odlC6xQlEonVrGZGrgCfkpCX/lHbdwxb2/xWNf/Qp/cPs1/NE736DJC0O1UuXFp1+ZXPDlV+2UDd0SHBlUVfRNZxUeklSKFSUR6XQrf1YoM2qGXHO/lYfUJR2NFBmVKqWDd/k+XIWxNExhcCxf2ddXtkM1366RrfXGTh28C4zWFPjBIoFt53qkM6lK0+qAdZGJFtelX410F+0C7Yakpgq6u2ZIl6aU4F9t+FRB/Go3VYk1OuPRsvXa2NVeOPXHiDfk/MgM20r6vTN3oplaXGNnOOpn5Hxp6XlVFlPPhKu4z4iT1GBM7RWQ5xJzYbh3Kq1NTYzKoMMA3A01l5XqgrFJ1dBcq49LUuW0eycpQbISsNLwq4L2FeqUui5Fz45uxaRPkl6W0EIwHfxeCjF10yY6YNDABVrru93Zdh38XvI8RkRu+JAx26xncDugUZMgvAhorsGhX0XR6dxsw4PRBVY759Xlm7oAu7EkYlzWK6Wk1YGIznXs8OIN3HTj9XRn9NcC592Zb+Pi118McgEbMvPdWXt5P4xSV4Y51wMIY/CyVrZdXTtaNKwdz1hp0NeOHJ+hoqOvDfWBUx/cRCLBk4+/Mo77na8XVBnPJfVZjeA94BY8WbPk3BZbWU7MH+LRgz+hbCvQsKk28MItUWSVTSY7bpeH1HKcYjFLqyWoHxXq9ZoE6zabCY9LZE2FmUuIbKFMNDYom8rq9TJet4tKuS71k51mD7aql7e/9q34XCY++Ln/l3gpiygY+v1+PJ6AVPUQMxYMubgwfgSHyyRlIdtmN3ZbAJfPTqowQzo/RbmSJbWYo123cvONN0vteKGLPb+YopI3ccu2e/jY7/wtva4h9YVAU6VJKBZMojRqEgo7BarKAi+c/JnUuB8aXM/RqcMcPPUMNpfCUmpONvMJA6lsoSL138XLvq7UKRaEuoyNUrEuZS2r1YboHpK0IotZWLtbpAW7zW3F7LRTyjUoLZuImoZ59Ks/J+qIMd94hmarInn5xVqagL2P/Qcm+er//CLXXrWL33n/OzC1m1TbDSqNEo1mldnkBF5nkIgnSNA1jMNiwm6u8/XvPs6+nzzFvfdcw2333krNVKGlOLBZI8zkx6m34gy7hzh8eJ5PfvCfueO2y/nTj7yHXLlMKjGP1+/A0vJzbnycDRt3Yq3bsVpM/PDHe9k8GGTH1jFVZaQuemLrfPYL3+TYyfMEQ34GhgYIRkRfg8ojF1r54j7OjJ+jp29Y6qjX6xWcPh9er4eaOIjJKpsgbSahOa5uOALwi5OI0P9jH/gYXl+QeHaReCLFJz75Sb7+pS+hCFWgeh2lVeGp559jMnmSy3ft5MKJCzhKwpDIyfEz0xw9eYZ6s85lu7bjstswifvSbkvzrvnFJXqjUfo2xRjd3c9ydUrySj2VKBcem2H8/BTe/hC79+whm4vjvKrNkHM9Zx94iaMXTnH1rbcSvMJOhG2ceuowufQyBFxE/L3ki3mcCOOuBWrtJl5PkNmlPNEhNzuu38Ox/cfYfcMWHv7qXm65/kpmJielhrnbY2HdtgFpDhXoE7xpG4q3RMKexu0MYW5Ao1CmIVRmnF4JprO5EriEYqVdbsvCqbier1GpVPC7ohTnK6SnUlSaJcKhHmqLObXBNdekaW1h9rcJOp0ceuYI/Rv7qGSbeMQm7LJSL+TxhAKYbE5yi/N4t/XibwRYmF/GpNQIRiOUsgXihTTf/fpP6YmozqnJTFJm3DtKMhre87t9UuJSUhKaLVKpDFMXJvEFAjTaTWK9EVm5mpue4bZbX43SqPPss0/whX/6O5ZmJ9izexf960b4zd/+XbC6cDm9uGwmZhameN8H3ke6sEw45Cbs83PZ5WNEYz6eeuIwzZqV5aU5qfaza882ZpPnCfl82BVR3euhkk9TzqUJuR1sXTeEkonjMNep1Rs4gqOM7r6ep44d58TkhLy3xXQBv9uFy20hss5DvlRn5myOYGCQ4ycn2LRlgGt2X8mxoycZG1vH1Mwix09O4fIGqNbbjIyO0VTKFIvL2KxNljIVXOt2Ywv0EfR6+fHnPryKWikadQ8+/crkggVwD0ZEE/2K+VUnA63tfzoeEs+wVFeR8iOa8onGJdcz9uIrElTKPh4VWOvHVikyGl1D2+vVyvMKIF3J4q9WYeugbC3A0IGzngDTmzp1QyA9nBBjVSs0gt6hZrw76mpyLBqVRpoUiV1gRSZFZWCrXG75DpL7elsDsZqpUBd2VB1Ptb3dQHMx4H4NmWt/rDZsXc3y0PCDmD8BmEXTqVqtEoGPMChrdZxfdWlKI6Y0JlEl7pFVKrUD1chP1+e/E0BJFZqVrLsE7ppykMi4C9UnoV6lz/FKhUH9uw6u0t131UhBCxg0sy1xL0S2vSUaaYUP9Eozs1EZSFJ5tAbbSwJ3FUdp0cql0LQO9g2g1ggAjdHMmuC9S5N0rUy9DuI64O4XjMWI79UHoSti03hYnZnuoOLVjqndv9eB6SqwaqDU6NfdCUi6Ag0jLcT4YF+Ulde5a12BgvGyjZlyOS5DU+elpqc7au2M1/jS0Et1hoO8XFZ+rQBhVfSqzX8nCBDUH0MWvTug0sG7EbDr5yiVSzzy8CO/6O6/7O9vvvVmaVjSPefd4xAHEVQZj9MjzSZE1r1KgQf3fptzqZPU3XXq4kNWC822mbooZ1dFo6GdttKS/G4hIZvLpqSRSSa1jM1Sx+5oSoBfbyAbVwWdRlHq/4u494Cy5LrOc7+6OcfOeXpyDhgM4hCBgAiKlCiRFEErmJZpa1kirWTLT3rP6y3JWrIl0VayZcuSRdMUxSSZAgMIkCAYQAAEBmkwERN7uqfzzflWuLfeOqeqbldfNEA+km+9nkWi+4aqU6fC+fe///1v6eE9d/0mszN7aFRVsoFhkp444yNpvnPhm1y9OUdT1UhEEwTDSZKZYeKpBLpRY27uggTjiUyWsfFZopEU+dJN8vWL1NsrFAsVakWD7RPbOHTogCyenZtfYGExj9HysXfgKH/9m58m5RuSTjamooqyXFqaJm3YBUsyt3KGl177Mk1jCcM0pPWj4YdIMkylWsDjM2m22yjSLaVLvrhEJB6UmYVIKMHyUo5QKMbNhXV0VaHZqlOpi+DGlBaIYoFSO0Kao5OKJvG0wkS1NP/qZ3+Dd9/3XkrGZRrKouwyOxSYwWfGODdf5r/99//CTzz0oxw6tI2oX6FYzZEKpTi38jIHhg9LJ42mAHF1jdREhvx8gb/54jNcO/MKt8xs4/b7DxLJxMl1CugDIZSuh3hIx78kvNIH+bM//lv2bR/i5ME9ZMdSkuWOBtMYLRNfMkwzE6RbqWO0Vb713HPcvnc7h44cQO8qhPxhFN3DX3/s0zz73Mvy4S6uYaET3bNvr2wuVG81wTRYXVrEF0tI6YFfZnmED75Bu14knsgQTaWoVSo0BQsfjOH1hvD6vbKR1wf/2c8Sj0e4sb5IvVHmqa89wwd/7mFOV18hGEgykRhjrnGJ+fwi4+kddFYrhM00A9lZ/v4vPyVX3EqlzPWlAul0iIO3HiAYCEpteygYQldVkic8BHdG5d+K2SZSnOLSp8/RrJcIRKPsPriPm4UlBu71kzCmqZ+qce473yS9bxc73jqMUhrhqa+eo9Msk0x4SGSnWVpdJh0Lc+3KNYYyUaKxKNeuzbPnwDR7jx3ipeefZf/hHTzxDy9wxy27KOTX2Ta7m/GJcYIRP22thdI1aFXrkO1SDK8Tj42idzXUhRqR0RiegJeOEoayKpt+dTwGraCBIuRZWgBvwEswGKVj6lRXapavejOCXq/hD8eoVWpoXRVvMkrWn+bi6QW2H5xGa7ZZX6gwPJbm1e+8yrZDO0lm4tx49izx4RjBQJxSvkDH7yMdTaE06+SMCh/7k39gMDsin1HCVlK6ythATTz2ReCcTQxIiwrpFhONomu67LQrpHRNrY5mtsivldm3Zz+D2UG+8PlP8ef/5T8RjYd46733MzW5nSPHj7O0ssLhw0d58vEvcuHMS4xvn+bbLz7DK+dekcW4P/vT/4hgpMPffOLjlES9QlWzrGuHU6QHkyznbhLxexlJT7B/+y1cPnuWyvoC2ybi3H5oH51qmSsXzrHn4GF8yXHM5BjPXbrAxbmrLC/lZeF8dmCAiakEWqfKykqFaHCYWHKYbz7zLX7iXW8j5o9SLNRkoe/zL7zCaq5JPDVMOJqm3TZot8o0m3m8Xl1a32r+YdKzx/i9X/un3H1wdhNwr5arnDn16g+0Phw/eauUAVr+7ZavttQnC2tIQUwINte2D5F9t+xgS7LZTuGovYY6EhkJ2G2ttlwH7YJUuca513jX3+41d/MBbS7mtICc9eNgCiHlsDTvG44svY6e9ngdAO9sWwJ5ccw+q55CNgd6Hbq29mH5qVvAU4J+6e0upD5WQyFJLjij6jWFstDbJkzVKxi1JqUv2d7Dbb0pElITwagrXrqGtd9N89d35ntbdOoR7Pd7dQqbnHvsbIWr2Zb4eE8qJYC7XZsggwR7UE5RsVWgaxuRuLzYN5HKPdxjDd0hduUcupykHCmMnLFN3K4FDHtSGTfjvpW043u5E9zAZ4PWt43532AD/QyrvPj6mHDn4Dax4Vsw786F3s+4OxfKJmbZBo9bHmtf2sQBkFsdwlZgbyMGsApC+sG2+I5b1y6jVqebaq+oY3Ok5myjn/12BxAyfugDxL25c73uHk8vorSjQof9fl12Ygvdef+DZau/5Wt2ga7cr2tu3cfipLk2jc09d3bELtLKP2zg7szRprl0DUR4NFv6NgEp2yyVFnj24je5vH6euqcNYY9VqOP3y6YoXk8An/BHr9SoVKpSmyxs6DDatOprqGpRsvChSEQCr3BYSEUgEonRbHUYHJikVe+S9Ke588BxvvHNx1ipzdEyVdR2B48ZIpEYlMWL2cFBrs9dJhjsMDY2KDXtPm+UVCpN01jn6uLzVJtr5NeaeLoR7rnrdry+LourQiazTG61QUCP8uChh/jNf/zbxANJeYyX51/m0s2zVBo16ZCxY9ckre4aLXMevVukq/lIh2ap1DX8UR9No0JTFbr2CIVSSabfc8UlBPUpHjyikFI0agqHEuRzVQYHRygU8pQqDVpNk6qwfau1aRuK9KsWrj0BzUdr3cOH3v+rfOin/iXF0gKvXHpEAkzRXKnV0vDGd/DVy/+bgWCSiUCaAdJ4IkFu5C5xeMdeqQGODCTRyjqN1QoTe7dTXFrlZsXLJz7+ce7bu5d7fuwOFrQF2l2TV8sX2TGxD12tkPaF6ChRHnnk64yoWX79H3+QXLlEPDtKQyuQSgxwsfUsWjCAqOVtlTxcfP4qu4eSjI8N440LjXKcTq3D5x59kstX5ikVyzLTorZaTE0OsHPXdnS8pIdGWJybY2BsiK6hSzmRCGQCoRDV/LrlZBQMycUqt76GxxMkFo7JJkyBgIf7f/wIOd8aDdEMSPWjtEOkhyOsNJekzEC4pHRFmbXhx9NpklXStMwWmcAIpz59Fr3RopAvsLIuCgN1br/7BIlkBvwe2U00LIqIb2kSnRmg3aoRi4aJ1wa4+snrXL1+iczkCON7dqG362Tu9xGuTbLw9BJzl24wNJFg+4MTdFbTXD67Tr1QpGsWmF+oQCLMySOHef7UKYYGwwQVHzcXltm2c5CDJw6zcO0a2cggTz/zHCdP3CLdW4bGRglE/Bh6GzPUxdtQMFotOiGDZqxFMOCj6i8QasdQEPpyhVA6SXutTFAPoCsNGnErmPRFFNqmKiU1usjGKEGaRSFZaGOEFDpGndqSjq4JeQFEFB/PPXeOo8d309WC5GplBqNZXnjhEqNjKXbv286Lz53mtof2Up3T8Q4alC/rLCzm2L4jRldR+Hcf/m+ysFwC90qRZrspwYhTW6O3DfzeAJlslpWVZbbvmMVjdqlUahKIt406gyMDRHxx/F6Tl188xYd+6Z9y+OhBHv6Zn+WB+96J1yP0+VXypXWyyTCf/p9/zuNffZQ2BvGRDAnhcjN3U8qutm0f4/JrlyXJIJptCataYXWbSMRoNiv4vV0pr1ufb9PO14kFDQ7sznLi4BSZaIC5qzdJDW0nNraDtRb89Wc/Q7FeJBJMsZ5vMD07wrGj26TwWVFCnDl7mYHhIS7Pvcbdd93CYGKQa5dzXLpylVQ6TaHcIZEeIxpNk8/nePml54nHAnh9bblOju8+wez+2/mjX//nElw6nTDF8/uHAdxvvftWQtGwDYQ3tNqb1vEN1cXG52wducWgO5Z9FjNtGUC6ihqlWsZht11FjfY666zj1prpaMQtwqtnGSmLJC1nF6eAdIPFtZCHXMdFwCAqzO3mqv04RmQ75brcw10W8JbSmR7DbmfXbZQAACAASURBVLO8gjG2iz4da0bxTRmY2F1ge3aO4nXpf+6S/diFqW5MYK2/TmbfFozY0hkRRIhhiXPsELAiaPDhk2y7JGTtrEHvuBww75Y42zIk5zPfHbhvnEMr42FnSqRkZsMaUmI5kXmw6xXkebAdopzMxybg7sI0TiZFnEMHuIvAUNSBicCk5zKzkQpwBSpW8NZj3L9f0G5dXxuhQT+z64DpTRek66JwDrL/onojnfx3Hac7SrH93N3g1xlvv8Skxx73gcY3ClzeCOxtusllasm6eJ2UlDy5djcuBzzLbbmClu+27d77rurs/iChN999kXOPaXeNrRdw2OfRCXTcAZH4jFtK4j4G95w6AYBzgzrH7gQszjw7qS0J3MXN6mqF7M5uWFo366T+3af+7o1Ox/f0+vETx5nZNvP6oMqeC3fmQjzwRCfVYNCyhhRFg+IRXGiv8dSFJziz+CpNfwMNHVOkuXxIvbtpeIgKYCXbsfjwCi282sCrqLRbVekcI3SfnU6bVCpMqZwnkxkkX6wzObkL0wiQ8Kc5sfcohcIiT7zwJap6Gb2tEPSmUDp+aQkpirZK5RzCuTIYEo1jfBiql6NHj5CvXuX6ymlK1QLrqzUmBmc5eng/xdIKS7k1FhYLtComI6Fh7j98N//oR9/Hueuv8tLFZ6nUC1LnXKu3GBxOMbUtQywpWOAqWquCWQuTMPdy4MBtPHvmG3gTKrV2Hr8/JF0ghscGqFRz0hoyHo9RqdUkSyN86+t1FZ8AoXqXVl2k2aFYEsWWflbWynQMH2YLaCn41Rjvf8cH+IX3/BKjiXGeWfwrlq9cZHRkhPVLbQa27eezZz/BidRbiGTWecvEj7BeLnPh4vOMzYzhG/GhFuoSHKg1lXgyS8UoUpgL8Q9f/HsyfoWTH7qNqD9Mux3nO+uPM56elfKaxWuXSXl28tf/9UvccXCCf/IjP0kslaG4ViA+kkVPerhSeYVKoEqpWmOHchRfOYaxtszgVIob2hxZZYisL8Lf/v3XaLSaXLpo+aPrZpem1iAT6XLg2HHGdx7kxuULRGJxEtkExeV1WQ+hBEXxs4paa8jCO6/fJ+sDzFCYeDBEQRREt1Y49PBulGgIzVRZLdwgm5yQNQUx/zDL1Ze5sXaZY9P3EvB4WS0vkU6l8Qnz9maMq387x0BWBFR5lpfXqDZ1Dh4/QDAcJpJISn/5UCyCcjjP8J4xgl2R5Smzx3OEC599kfmbC2jRAKO7duNDJ3JHhJg6yrnHXiOSylIpXGPXQ5OE6zuZP7PG6QuvMD7o5+VTF4TTH3ump7mRyzE9miAVCnBl7ibbpzIcPnk3169fZcfILJrZIBNLk01k6agaRkSjowuHd0267ERMP7q3Qz1WJ0iEmlIgEMngbYUwzBKxzHbMcgGfx6QZ7dCJqgS9A5h6lVatQ9AfkTIs76CO38jS8bdo1ps0tRr+bpx6rUVTKRPzDHHh5SvM7prCnxqgUskTb4e5+No8s7unCPuSXMtdZv/BaSqvqWSPZlh7Zp6zCwvc/Z5Dco388MnfIyO6+gLFSpG6kMoIoCfdR0SHVL8MCmXAK6Q+UkllSDlKWQStwwPomiGbJP3DZz/K449/TnZj/vCv/wbjU9sprLe5dm2BeDLM0GiSl559nMe++CmO3HGUR598jGZHQxdZipZg1zWp5xb9FoSMb32lxaRo3FaryiL6mM/PwT27efX0ZWrFECsLRQaTfm47PM6h3YMMpPz4fHE0kiSmZnn8O8/x3JkzMrOWSae4fO06I+MDBPyiID+D0fFzc2ld+uuvrZfYv2uaiZEpCqsqzz7zIpFElD0Hj5ErtFhcWkZvNWWxb0cEV2GDcDRMRfPysT//KMePHLZ017beWMxtrVzl1R+Qcb/ljltkLZHsuGmvR5sIpS1IXgGihGOWtAa0ZaGOzlquY3b2xGHERUa2H7i7VQXSTcWJGQRzboPTnsOLlLdsFMZaNolOt11bl22DSKuAVrDnTtHnBovrrKkCdwgA7xRduo/XaS4ksYntwCelQ+JJ5vJs32CjbbAuJDLWp1yY2goAJJ8vJboustHBkE72XxbD2l1NXUGBw7iLDId9gjbR0u46wU0k8FblkY6G3cl42eqPXsOpTTjQNiuR/a2sc+IEKZYlpqWJ74F3+7xZGYmNguJe8GAz7MLWsse42xhQSGVeB9w3AJr9m61x/65g+HuARW8G3h22dSvZS09C4mLS3wy097PyPVDuAN+ekN+xI9q6qNUN3PvZbOuSs26CrWQV3+27m25EpxVun/5rqzl3R2ibmG934azrXFhMjbyjrFf70kebgiX7HnIHSu6MhnsOeuDb1lT1n353Qefr5s7OH/aCC5c8xj1vmxxr7LE5c+4EAvK/TmeDHxJwn56Z7mU93A8v5xidynkxPiEZECBcsaphJOOgmxrF7hrfOv8NTt14mpaniifok4DMo/gtRxbxcW+QbkeAduG7reL3mLRbQk9tEPCLqF6nVstTqxXlIt3WOkxMzlKraGwf3kPMF+G2E4f4q//9nympBbSWgs+IYXZ8BEN+1K6QpuiMjgr5jEKpXkBrd5ke20E0qXB9+Szlao38WoOTt90tG6nkCossrRdYvNmkW/fwrnsfYNfMKEtrV1jKzbNaWEExgyzcXCGaiLBj95hkE0XzKH+gS1fTaOZN4uo+furt/4JPfvUv8GZqtLslq8ulLyStIGPxoNT6+/1eNL0li/DC4TCappOvNBjMDlFaL8si2kq9iW4EqVY6GM0A7XIXRVPoNHxMZnbwf//av+POAycpape4on2SgfZB5nILLBdbnL14lQklxfQBP5nOBFOZHXjrNYpKAa/ZJdCMUiquSxvC1XIVY2+RtbyXM4+8yrbkJIfec5Q5zzk6epCUGuSF4pNsH91PtBHFaEa4frGDkqvw/p98EL+m4PV3qWsai4Fz1IXnvdEhqYzQrimsLy0y6IsTy2Yot2vE4iEyvgG+/dgp5q/MS8b16uVFTJ+XclkURuqkU0H27Z1FRCvxsRkGBodQOsIGskVLgFPhBSyzdF7pMS6DHrF4CC28buCPaux4/3ZWyjeJh+PSQlJ03vUrcdm4qqgto3dWGIjchmEuo0kNpc5o4gCNYoHil6rMX5/D9Jo061XJIM3s3UUolZGWi0azheoxmbg3i5pZJxOcpWRcZ5t5G7xY4+xzz1D1dhnctYtgwIP3iIekNsRz//CalEtMzqTY+6NDFE/7+NhffJpYIspbTh4hGU2zuHBJ9jJ47jvPc/z4HpKxBFeX5jhxxz6MfICh6QFGB4ZQlA7+pNRs0SjV0epNQooPxdDwdHQaNdXSoUf8tMwGZjSIN+jFpwbRqzUKsTyh2ADJUBot1AEhhSIELQ9ts0RYyRIQ1kdiP2oKzV/D5+tQNZsoih/F8KLH29SabTRVIRwO0axpEPNj6mW0lujIquLPevFoaWKeCO1Cjdiwj8qFNvPLi9z64H6Mjpd/8eDvkklYPuECuNeaoiuutdoI8BwMhAn5kwJK2bpaDa/o4mmlVC2W1VT41pOP8p//9LeZnEhx6MA9fPAXfwvZ8qYb4MrlK7KTab5wjf/4e7/G9j2TtDwary1c5dr8DYZHRuw+Cn6uX1vg4P5ZdK3F9UsFYjEP0+ND6K0ag9EUnQroqo9GK8SZc1dRjA77dw5y1/FtDCRDGLqPhmC7FYPnLr2KLzbA/I0ckaCHZCqAR7gTmXW5v2tX1xBV6N2On2qxyI6ZSekURDdIsaRRaTe554F7pYRPSOmEgjzmi1IsFvAGTbLZIYZHxvmzj/xnq7OpdByx2GGx1qwvr3P53KXvAam88Ufuuv8uC7T3ObltpcrYxIdtCQwtxt3KKNsyE8Uj3aF62MK2iBQjcqQ21hppQXe39WCP8HKkGHbxrFXc7LaRcWssrO1I1xmPsCq2rBXdagd3gOLgFguEWl7n0jrSdqWxiK2eq+SGlMPuYCpZaNse0+lyahWfbrjLbMzlxqTJTIVT52afHsnq26SdNXbRd8F6Fioyw9FDs5uKN6U/vViLnY6mrto5JyKylBR2NmAL7LQZ31nXmoMFJeve7Vg6dyEdUrzyf5Y9vwXgRZbAHVxtnFMbpjnA3RDH1JXXnKhncfT7EvfYeNHKNjgRo10ILAKjjqOs/4Eu+dc7jbhBaE/e5HQMc3cndQHurYCUe1hbAX/3+1tJatxMdw8QuqK9jWDG1l+/Tmz1+onZBKq3mDf3OLeqqX2zQGnTvLlkLD0Q3qeB743FPrmbMgmOps1JHbnAu+uytzC/O61l79fNvIuLsp9x72UpnOYGUhpjXXby/98AtDvnwXkw9aawn+Vwse1ik1/+4pclCPx+f245cRwHuG8h4evZXfVYDo+HZCyJ4hG6PevmFAeoeVus60s8df0xHn3lEUKxEIFAWKapFQH4QyKd76EmfNZF8apIbRpd6Y8tdOqVcplSIUfQrxAIKJQrom18nXA0RsAbJu7NMjIwysFjO/jSU39PvrEu2cFW3kMyPkBHUTF9KslMgC41OkqNjqeLoSt423F27p5ltXyVXKGA2vBy5/ETEhAuLs2zuJSnvu7nxK47eeDeY5y79DQVbRUCUG20WFzM024ZpAdDjEzEGcxkiYTDtNQKHc2gkTOJ6zt5/1t/jVz9Js9cfYS2kqehVaWVnnD/GR0bpVwrouoNorEQtUpZNtHxe33kqzWSqSzVUpVqo02zbUrQ7unEKa62UdQwnTYogn1v+3nXg+/ht/7Fb5EMJnm0/Cuk24eIMsvpG6dZnl+isbLCwWPbGI2PotRDjIRDpEZSaOstWWjZqJbxBRWaIfBkApy6NM/S4lWGhqYYOzDCy8XPoxcHGEgl0Y0uIX+AZDhD0Ftl/SmFeDLF7l07pZ5br0IlMk8gESWnL+HzRAjrcbSWj25ThXgAUTfqMTys+pfJeKe4/MmLsulMoVTAQ4BcqSEbeDXqhvSwj4Rg50ya1PiU9OoPBSMEQl6qohPm0hLpTFbqbg21Sb2lE47Hpbbd7/OhBsoMvT1FvZMnFZ/Ea2YolpYYju3AMBu0hHwlO0S5licYNmhoZRpajoHg7Yylxih8YY61m8vMXbnBeqlIKOJlx/59BCMR2YlUFLJ1/Qq+Ew1S48N0VZOGvso+/0kWv72Mrmuy0+rgjnGpzffs1RnsHmHtfJ1P/90n2bZjmLd9cA+VsyH+yx9+lFg8wNvecRfZ9ARrq1eAIJcuXGR8PEPI7+fa/E327p4lEx/i8IEDmF4DX1KjWK/K3/0eH0ElRHWtiqfRIaD4ya8uUlVrpEaHUDwGdV+HmD9IavcYaktltfyq6LyFUfcQS8XwxX342godFWoJPz69S6QVIGJ46bQNUpk4RkVD82m0WyrBsA8jptMM1ImMDNFRvRSKOeq66LLawNuK49NCFDtzhFMTKKtdmtU8wayHSCdLpaKxTdhNxhV+/kcFcBfuTRvAXTxPVlZvyEzGbcfeIovLO4Zo1iXodlGAZz2dLSIEbs5f51d/9Z9gdvI0GhX+5Yf/gAd+5L1oXV1YQMmA9drcy3zt8b+h1lggMhyRTljLuTznz18nKOp2EK5WCQr5IjPTI1y+eJOuFsLrqzE7NUZxcZ10YJi4b1AWWc8v5VhcFR2aw9xyaKfMmowPDZNfW2NoJstyY4lr+WWGJg9x6tRr3HPnCYaGwrz4yvMU6zmS8Ti51SZqW2F5eYVaWSUZDTI7s42zF67hCcTxBWIoos2yR0g7dMrVqpQ0zW7fS34px2hmhH/9a/+K2dntFltr+2sLqaKYm4WrCyxcm/9+lwbZd+P4ncfltkS/CQvc2ZyxxE4bJgtiJ8JnW5w7Yc8pz1C/bbNrgRHrvbRMFOXktt2few2UgNRmzjdhmC0MMSzYbVlzS6DoOJX0McfOeu64lFisuxXoSPDeX0PndAK1nVIEASXAsQSgbm92p27NrbKwx+R8TrDGTvGqIzXZvD+bEHUZcPQyEnb2W86p3SFVjlucZ1nZK1IODrtt/emWzDhz08NBYmy2rbbVwMqps9vwgNnAHy4rG2dfsjjVks/IKRYZFLsYVlwf4rwKmZnl5W5r1106936i2R2Ey7oWr1Bj2KDT/r4VutmFwpvOlS2TEe/+fwXcncnoDcB1khxguwmIuwpV34hxd0ci/Xdo/wQ5jK+FIDdSSQ7jvImN7klOetTv9/0A6AUH9hbcMpitwHL/Mbkv8H42e9Mx9YH6TYDfcYPpuzndF7OzX/e89c+7O+Lv33fvWGytl1OwsWHi5K6Oty/CPkmVG7g7D0oniOg9oOwdibE9+oVHfyDgvnf/Pvbt32s9aPuyCW6mXWoT7Sr1YCAg9bXyoWsvnjUqfGflCf72a3/Ja0vnUfUO4UCCVDJDOhMjFoniNYNWB1PxTa/VZU1XOzTqbYKioVIoQrteIyf8jk0NxSO6pIrmRQaj2Uk8mp/kcEQ6eZQbeYwmku0Wxaei3s4b6dBo5wkEdEIxUzaLEnIUjxZjNDuN4WlwY+karbrBvSdPUsitsbS0TGG5ymRyB28/+TYqzRuU1BsUa0WW19apVDWaLbEYdRgYCjA+lSSdzJAQBXaeDrVqjdxCHW99hP/zA/+dVCTFVy/8Dc+f/xrBlCnlBeJYBdhR/CZrhTUGBtKg6yzeuMbI0BCNlkG1oaJ4QxQKdVoNhUpZxdBCaE0hlQmyb+YgmViWRlGllmvy3ofew/ve9VM8vf63XC+ewdQSmI0wc6cvMxTLsHfPJKFokFg3gtmtMjQ2iFlTqQbbRDwRSt41jFCUlmqQe8VDLXmVFkWmpo7x6soTKGSICc24P0E11yCRVgj5snRvhFF9OXZO7pHFpfnADVkYG4mmWaldJRAM0GhWCIdHMLUoSrBJpykaJJXQApbn+JWPrhH3h1ldWYOOSaXRYH4xR6XaRmRShY54z440U7t30ag3GRgZBa8fUwRijQYdTRSZefALB5OWsOqEQDgiG38FMx6i9/ggoKM223iVuPTCFitItbvAkP8QtUaeUDhBsbSI4anQ9atkutMMRidIvKJz6cJ1qYleX75JoWWw9/g+WQwrCnVFfYZGh+iRDqHRQUylTTI0jvh38aunublcplpeY3r3JKGggudgm9wFP5/5T1+k29E5fvIWfvIX30L5NZPPf+rLqK01bn/L7QwMbqO4fpOObnD+zKvS1tTsGowOjTE1PkZCuCsJv9CYSpUqartFV+2QSkfxhLp0Kh48+SZeXeichWhGJTgsChqr6J4u7UgHTypMp2lg+LtoHZW4J4vPY9AVtjNVoZvW6MYCGF2FgN8kVPaQMqKy2VnHB622huLVaPpEJXkbRYmg+qoYotIwEKKjqlRyeaKRUQKeMJX2qiyw9pY8NDotIkkvWsmP1uowOjxEF5UPP/zvZa8A8SM07vVmnXI5xxPf+FvisSQ/81P/lEhoEK9HgGtRCGhK5lkQBoKZu3LlAr//B7+Dhya794xy5tWzfOhDv8v09CFLOqKrPPfsk3zh0Y+itq8xvX2YYCaENy488/089uVTsugzmfGTzoQoFRvs2jHNjStlqrUGE+MpRlOjLFxaoFv10VEtsJcvNilXNVptkyMHZhjNRnnrvQ+yvHqdfOMGE3uzXF2q8+A7PojHn+Rb3/giXX2JVCrOlx/7Kru2D5GOjTI9uZ/Hv/lVFleWpewrEozSMjoEklneev9PMX9jgfWVSxSqedn5d2m1zvj0Xry6lwduPcEH3v+wBbwEkBLA3bQcPsRa8cMC7mJdsAo8TSkhET+yKHVjwbN+swtW3UChJ5ER2QDb+tHp7CkBtGBKpZpko5CxZ2XY53Ji8V8uCXKPtd5oziTXFts+UKpZXNl3Z6131jkZeNh6dDFfjg+9m1QVxytdTWzNvtic4yHucH9ONt7NWFtrp9PoyW1n6RTT2mjDZc3orKUONnPWZGduN9slWoW2EryLD4hi4F6dwAbicM+X7Hpqy3L66+sc7NM7FnetgEM72ky3mD/ptmZvT1rFy/oKy1u+p3OX+nZb/eAoJHp43HrB8fYX50qw7GJbsmOyE0MIZY2UGW22BJXSOVua1CO3fxjA/Y0Y6P7Xe8Cwj+7sB/dvhpq/m6zndeDW5VvaD5I3XSzfA9P+3dD8hiepLcGyte1OCsk9dnHMjiarV6Tqes29r61AszO3/UDfiVLdN3FvW7aM5XXyFifI2Co90JPj2GDXfuj0LCHt9Jm1CZemxxWouUG++3cniHK+5g6m+udKfO8HBe7T26a59bYTMpa10oB2eNDT1lmjE4y71PfZ6TTRubIj/2k09Bpfe+UrfPbb/4PrpYtU2zV00Sin7UXxdQlGo5JNmh6ZkdaPojhQNH0SXTJFKlxaSLYNmo0WYW9IFlEaepNKdR1Na0ibu0QkS63YYtueaSqsUKiu0611MGomqtrBE1PohgwMpU1bqxEOe0mnYlZleztA0jvN/v17efrU49KKcseubSwurbG8kCfhSXPiwDF8XpWavkKxvkK+WKVcNdA0RbYaT8SCpNN+BoZjxGNRCR7F48rj9VNe6xBqj/Ez9/06B2dOcKN4ns9942N0EiWuLL3K5Mw4y2vzTE6PUSrlJTiLRYIsL90k6BeAKSQ19oo3Sr3apVYVTHyCjuonEx3n+O47eftt7+TQzCGpx33plZf5wue+wK9/+NdQk4t8/cIX8VR8+JQIK42zmGqQ7YN7GJmaIBn2UGivMj45iSHccEpnZRfZVDBDoVYiRJi1c22a4Qo1fRHPhCqDBaPjIaAJV5sGjWqX4YEpsowzt3iF7ECa0PUhlKxJc+AaPn8Cr+mlG1BpmgV0SmRjhymVCqCaxAJxzEibG/lFBsNTvPhnl9kzNcP1qzcoi66b0QDruTKFqkalouIxNWan44xMjRGIJglFoiiBAF5FkZ1TE7G4bG8vegTUKkLOArHxCennnhjxkr5jhLq+Tql9jcHIFFVlhYS5k3J1kXBoko6SJxoYJuwPUGrmuJr7GhOxo4wFDzC7kOGVU6coVKqUykXpJBQRBYzZLNmBUbRWC83USd6SouqfZ2hwJ5VqmT3+WyheytGse7h47iU8vgaRRIjI8TgZdQ9/+pt/RrPZ5side3j4l9+JsRThi599hFZjjaO3HiMztIN2rUCtWuLCudOMDg9IUPG+dz0sAbymiQClQzwaYil3g2IxjzfiI5z0ExRsXt1Hq1Cjo2skY1G6wQ5KMkwikaYTMllXq+QrNwn4FMKpJOvtNWbDh6nmbxIYydJaKxEPBqUURvWp4NNoXW0RNZN0hOxFMPHCMjLTIBRI4Ak1qNe6dJJdDL9JMJRAXWlhmEXCvjEUw4M35adebmNW26xXVoiHspQaTZrCDx6o5fP8/m9/huGBSfmMEf7pojj1pXOn+JM/+00++DP/hPf8xM8RDg6hELEkAUIqZbPupqnxG7/xq6yuL/Ked7+bzz/yGeKxIH/8R3+N1xOXgfUnP/m/+OIX/447Tu7i/NWvSeDuCwY5ffa8rNG4en2dVtPD5FSadEY4YHVYXW7w2sV1EglhbOdBaUboVrrs3b6fdrtBPB7llZfPUy518Hm77JjNsmPbLLv3HiSU8FLUbjC2Y4Ltu34Ef2SaalPl609+AqWzzp7te7l4/gWuX3qFh976IK+cm2c+X0B0hahXK2gNlYbRYHBiF5NTd5NNDXDmxW+yVq2gJIbp+Aaotz0MJRP8h3/+04wPD/eYcEs9ZDuaAJfOXWJ9ae27LdFv+L5ovHTg2AGbnLHAU6/DprM+9ulENklOHDLIZol73ueO3ENsr2tJKawMit10ySXt3Uox8DpCUqxZtnx0A7jbXumSGbd/bJmLs4aJ60m65AjA6LGcZ4RzkcQJNtvuE7IPK1SUQYMAohZGcWt1N7QylrbeAvdOAOJIZTbLQzYz/JvX+Q3G3BnrBrm6YTspAyExbtuZx2m25Byww2Q7gZ08BLs+oBdU2DJWWTBsz7+DhTYHAnbNYa+TsQ2kpUWmVW4sgwhbUeBIZKR4xQ76HGzZmxcbeMvX7SZcznnsnQNZ1GvNlbsm0JlT67RY+//BGXeXvssNtt4IzL+Rdnwr8L5JcrLFLbcViN/EPNtyjR5Y3EpHv5Vm4nu4/bc6PvdrDtjuyUlc8iDnBDi7cTvNvNmu3QDeurjd5R8bWQUHQtu5G1dIuhFQOGPYJK1x7Xyrue1/sGwQAm6RnxWh9iRKb+BqIyGzO6jql/G4zouIQsXPN77+DXLrue/h7Gz9kR5wd6p/ZNcyoTncPEUO2+6wFd6Qj1KtwGNff4Qzcy/R8BW4XHwZI9zGUHTpW97FI1vDC6cqeWI6VoOhACE8ig9/MCDCc0ICMJgwkM7SaetWswezQyoZQdea+L1+mcYXDYsEi5wYibC4vihbjRvNJi1RSBdX8IS9qB2NjmGgqZq0oQyHBYuVIKyO8I/f9UG+/vTnuLl8mZmd27g5v0491+WuE3fgD6hU2zepqzkK5SLlmkaj5aFUaOH3KiRjPkZGomQGY8STCck8NWpVcvkqjZKPVHeWX3n/77IjcwQDjVevP8s3zz/CSusihNpUGutkMjGCfi+LC4J5G2A1n5fe4H5vkGqtQ60uGO4k/k5EpuQPzd7CQ3e/i8NTtxDzx/GZPmnFKRi1m0I/nh4gGonz0S//Di8+epqx0UFCY0EaogHWuEl2dIyBoQwtJUdX9Uow1TCFXKdDPBChWdJJKMPMr14gOT2I6lXpBNYIh4N4jSG0mgeP0ZESn8nBbdLSsuvTSXj2ENW8qOkCbaWApncIRsMyMDA7ATyRIh0zTKvSEY6+BD0Buv6uPDd6zcuzHznProkJ2q2GdM9p1Ku0WgaBSJTl1aK8VyKBDkdvPURqaJR6rY4h5FbxqCxMDUrJSpeGWkfYjnk8IsAQOlxkIezQfeOUmzka+gIBJUDbrBJRZgl5AxTar9H2awx69tHt4+y8vwAAIABJREFUNGTL+vPzX2fPxG34ymnGlsdYvXKRWq5ArlgkGI2gRsMMTU1KUKQ3NdmAK3LYJJQVaeYARrvLgcRdvPzUBUwzzPNPf43te0bJZBOEDgaYChzkC//9c5w9/xon7zvIHT9+H2Y+wLNPfpv19Rscuu0Y2cHtLF27IP3uL189TTqekdf9B37m52Wzn0ajSSjgw+M1UStFypUilXKejqLh83jxtruMjg3Ke6wt6idiUQKxsNVxNmhKJv1G5SoDQxPUzGX0RpDB4ChquUK5ouIbMDCbDVL6AIrPQPdCa1k0t1JIJqNogQ6RqS7NCZVAaVS69+iqjlCj+FJejHodrxbBq/jRizoVo0Z4Ogx+4d3vwax08He6lNpVaRubJEl+fYn/4xf/agO414qsF9b42Oc/hdbIM5aM8Qsf+CVikVHpDuVRRM1Ml/zqCoX8En/9P/+C6zfmeeCB+5nZNs0f/Pvf4fixw3zkD/9SFvJ+5rMf48KlC7z34feza980Tzz1P2lpqywt5FhZy+MLQjAuAnMvsXCSYj4vEmGIKuGhkVHq9SqVfJ2Mf5LlKyUK+Rp33nUrN+Zek7UztUKTA3smMbtl6Vy1c98trFRXOXrvTkx/ivGJO0ilpnnpzCm+8pVPYGqiy24Sv+Lh3OkX2DY1RMcTpqS12C6kfIvz3Lh6jdRgmlIjwMzO+xjITHD5tYsEEmka0WGCw9sIJTLcv3uSB6bj8qEuGUm7qY/9gsRwZ154lUqx8n2vDQ5wlwyrzeb2r41yvZXElSWwFuuhs+Y7MlK5ZtjsrFhYLE8Z67Pi/nV/xwHI/TjHHRD0k1lulthigzf81zcOvr9pk6fH2FoNhSzwLRqSOXJYIWOUtpYSuNvNkjZl7DcDJTcDL45d1qzZrLvVSdbR6lujso7Jwgn978nvmx1r3h2A2+tianndW374llOOjDVsr305fifIcphql2zIfQ6d32UwYg/P+nUD2bjPhaUCsIrHnd9Fpkd8X0qONoT29mcs5x2nfs/5joW1Nuw5xd/SgtO23nSyPM71LWbLEL1QFKuDqtUMSsiinGzQ/0/A3V2w677T3Be1c7L/38hm+tlnsQ3nxG4Coi5rwjcayxs9Ad4oIOkFB87FaQP13o3nSptsKUlxg+aeDsu+6Pv+7t9X/1h7abaNu8v6iKMEctklWRfVZn/1129vc/XNZgXOZtAu75m+LId7e/3nYVMluLvh0xbA/dTzp7gxd+P7fjgPDg3ylvtEEyKn3sPWzLlqexwJn3Pe5E3t9VBv1yhWVlipznFu7QWulU9LBwsCGvVmg1qjQb2pWZZ/ghwQTiqGTretgC4ePgLWWQGNR8AhTcMvqvl1CAeC0vUiFY9z4tgJ/ASpV+rSI31sdoS2aVDMr6J3m3S8DbyRrmyMJJCPoUK7qcoFraU30TpdRoI7eWj/TzA+kOWFC09JzWYqNsIth26jVL/J5ZvPsFa5zuLaIl5PkFq9y+pqQ1pSZlNRwiGdffvG0PQmbV1hemoGo9VkebnA2k2ViehRPvTe32b7gJWi12lyZuE7fOHpv6TBCnWjSCQuvI/bwuyefL5Fsdogl2/I40/GRjGaQcKkeM8DD/Njd/0kStfPynqOtfUct+w9ynBy2JYnWQ4EpgCtipczl57mk3//R6zkl5nZvYNgO4ExWJTfTwzFMFMl4o0Z0qEh9JBO1bOArvnpVv0kB2FNu044NIHXH6agniEZS6MW43TNKEa5TquTIxkblvKLYvs1dvjvQa2qhMYyhONRivppNEVFU0VRWFc6SgQiEXRV4LYAXs2L4THw+TJSzvLyf3uZaEeAPIVQOES5VJROOqLoUNwLS2tlDEPl5FuOMzA5QXm9QCDgwxsUUhtdesQ3GmUUfwSvz0M6k6Jaq9DVVLI7B4ne3iVfXiYW247HNBhIz9BYXiWnnJc1D62On/HsGMvrSyT9MVZqFwhHskxyO6VnCoS6BmPZYVauXZJBSzebwhdOoAoNd9ek2Wowet8wA2NpVhbnSQeT3DXzHsrLda5fnZNe9IXGEoq3SWCfn8OD9/LSV7/NufPn2LZ9mEMP3Iax4uelp77D4vJVdh7czdjUEW6cPyWzABcunmZ4apxSrsD73vuwtEP0ebpC/o4S9OFXTWlZKTT+4ZBPsvTtXI5IOITa6aLVmrIGQIB2UzFQuwbZgSy+4ShrlGk1V/F5siRjGYJd0Fsd9BSohSoh/xBmeV3eH17Vb9ndxULoGujTbZbaVxnPHqIT6uDL+anpTQYyKTr1FpWqStRIE0x2UGNtdK9GNxqh22mhNTrSerWrddDKJqbakbahv/zTf8pQdkI+fwrVAqcuPk+hvs5TX3mCW48c4efe9/OE/Wmp/afT4qknv8qnPvFR5hYukh0c48fe9V7e+ePv5Omnv8Ef/cHvEvL5OXr4dtYLq/IefOjH38Eddz9IQy/yp3/+6+RyS9D1SxvZgaGkBPKlaplsdoB4JMKNubysxZndMcPa6g2mR7dx+cUS519cQtdFgamHYKhrSRN0LzunRxgeDEkHq+37D7Ncu87+O/ZSFsB79iQ+f5Qnnvw05159lqToV9GC55+/yvFjO9m5fSflep2f/vn38blH/jcLl85JC0jTG2du2SAxvIe3vv0nGRubQCHMN0+dY6nZJpiK8ztvO7CxdtnyEEvobrHPYgX6QYH70OgQO/fulBBOSl62kJu6TRkk+JJ2gX1rtGCvxfdtJlpq2xxnEQvJb/rpscsuIGIBZ2tddQNzyba6ilMd4L4JQzmA2WWXKEGfQ6DZji2S8bf95cVbkmm3QayTDXB84nsZelcdncRqdrZdstA2kHXmb6O5lHX8mxQAru6w8pjs71qA30LmDoZx9OWW+wp2tsCGM33g3WLsLaC/FZbszZNsMGVJX8U93y9NcQEEOfied7rYvqytEJp7N2tvnye7i6rlkmeBCneSxk71OxeMvRsr0BPFt+JHEokCoAsNoClaxXhtxyK7LsAmRX8ojLsTpXwvjLuFH7d2bHkz4L5lVNoH4bYC7uIjDvvrfNwt2ZEAzW4csHEX2r/1scD9aautEKQDguV/e9Ut1oXbY+H7ogXHWqh//G/E6veYdqfI1tbwb4LXfWm9/gDlDTMiTqFpX9dUmb6RvrTWxbjxs8H7bwXanWvCmTt5rE5Q47bGdK4Jp9ahH7grcO7sOS6cEw2Hvr8fIVl5+zt/dIMxsdkKyaC46iDcLIdzvcbDERSvSVtpsN68ySMvf5xrpXMYQtdsqtKFo95oSnvAupDOiDZGbVWmR8Wi3TGg0RDdQ8XRi8XQIODzYhomuiiQE5peA/Zs283hg0dpN5uoWg0UjUgiTlOtUaqvEEkqUtMshDvCfcIQEg/R2l64KGrCOs6Dt5Hmrqn7+bmHHuYrT3+JqbEd7Bw/gjeo8a2zn+biytM0uyXZUGh1tcjqao31tQaibXckohCNw/RMhoFMmoLQEvvC+HxeKuUW+UWd4zNv4xd+7DcZDAsQYmIogndvcnHhWZ498ziXVl7GCJal/WUgFMMwgqzmRKt6UVCYYiy1k7sPPMA9Rx9gKDPC/MICK9V1livrrBfyTGcnedfd7yRoCjmDAMiOpMkqEvs3//Zh9ExOHvuwMkNmJoo/kcTortMZMUgZ2/F4dYrdHKnEENVKlZpRJx4xpNwI4VOulDDMAAHTL7fTUuuYgVVaHZWEZ4JgNEm1mSPWGoagitIdpBtfo2xcwdcNEPYPS6BYKinEkmE6ekV2E491d9A0FqUfu980mftUkfXreQxDYWbbKOVynnqtjdoWVncdAiE/hVKbPbtnGBgfkfZ/uqahq4bshJrKJImGo/J68AQCePxe4ukUnXab0KBJd79JXS8QicaJeiZot0vSwrTRXEW3U+rCSq9ZKhHyZNg+PsPlhVcY8B2m9EJZatvDoSxqpUxuYY7Y+ADpkRFZiCw624raieGTowRHu3TLdSoFndXzMdo5lcJqntXVm+zYN86efeOUk+vcMfYg33z066wXc0zPDDO1ewKjnuCVp79DsbjMrkN72bbjMDcuvITf7HL9ynWSyQRXl2/y8HvfK9ngVquCIXxBNR/ZbIp6uUyQDoPZDK12m0Z+nXarQjAUwlSF64WCKlCiT6GqtQnFk6hBlfBwCFMzMXUFf1AUkYnOqSq1dJuoOUBT9xFYKeJVTULBKIrfRy3cJDY1RatbodbKgy+KR1gSmhkisQCVtUWiZhS1ZTCW2AmJOlq0TdUso/qg3e7KfRlmG7pe/Kaw9WzTLfv45R//CJm45eMuAs/PPCoKSOsszl3n3pN38MDJhxjKTMkOwx40Pv5Xf8HffeZ/MTIxygc+8C+5+577abRq/Iff+T1eOvUchtYkk81w7LYjTO8aJBgP8M1nn2Zu4RK5wjwjg4PMzEyRy+UJ+YVe3pB2j6L7byQWlAy5bnhZWrqJ3qrSbQZZvaZTXtfIZgZQFFGz0iQSjOAxQrIfxb6906zn1hmcGOCdP30PnWCFS/NFnnrO6tHwzNNf4MDOcYxKm4UbeQKxEFq3zYAokq50uOet93Pl4k06rTyDo2Gmt59g56G3U1UGIRSX17fo6iy6tV6Zu8JsXOfOfTM9tYbFrtqOJ2Itsp8NLzx1inZLEAXf38/UtimmZqd6bLsDkt+U2LPXQTeA74F0R8cumd0NYsxxj7Hk6BazLRGRq5nSVjjGDdodbOFIS+QR28uwgznc5KCTObY+Zq3Icr9CYy1yxWKsoj5DpMBsGY8ziz13GPnlDT1xz+jE3rnDuos/ewDcpct/MwLWLVtx215aspcNfGZp9K1jcLCi7INgs9xyrbYDFKfeYAOqWEfuFBHL6XI89a0v2sdnO7fYEyAO2WG85aalJaQVQG2M2wXcbatK53zKc9kzQ7H2YdUDOt78VrDRMYXDjFXLIiRMMgASDkcWANnkUCRf+mFo3B0FSr+84s3Y6TcD79Y1Yk/0Vg40W2ix3wi0i225gbv7wu6B7DfQdjsXr7Pt7wW4b3ps9HWf3Qq8u0F7L7J1baSX3nlds4GNi9Rd4OGk85w5tO4r98XjCiL6nkr989G/b+dBsRm8u4C7o4d3Lnp7XvtvWncq0M0uvO6R6wbvKJw/e57z585/f09m+1vvft+77d+sG1Q8mKQV0xYFq+6gI+Dzy1bkuqKj0eLZG1/la2e/RDNQwBfpYBoG1WpFdkOsqi1KjRqNtipwGF7bvqpREw0XBDbr0JUuK6JgSRTCSsd3i/EzYWxijKMHj4rGrJiacNHp0PF0UM0KXV+TYMyLYepEAkFadV0WpaqG6MzZJRYcZcfgIWYis4zFhijn6pw4cA+p6DDrrSt8/rk/Iaddod6py4LUYqlJuajLzq/ZdArdaDIxkyYWM/ArQbzeGGv5Gr5AiHYdlFqcn3vwl3jg0I8TUmKSBTflIiUeaC1WKze5vPIKZ+aeo1QrUqzUSCQTrC6vsHNqP3smbmE0uY3Zsd2yALVp1Hnh8vNcXr9BpduWmYtuvcOvvPsXGQhk5UIqH5aK7d6Ah8e+9XFutl6l1LxJpD1OV8gnkgZqeAlPKIynEyISzdAyl/HmFPSAH28mJIF4xjcppU5EV6mXffjbQQYSM6iJG+SXqoQ8Q0QCERSfh5B3kHKhSDuxREhPkO9ewGtGUIwQsXCcYmmdeHyCSDhAq9GmY5qkghMopp98/hpR/xCLj5VZv7pMbrlEJOZlbCQrVjbZBEckps2u0A572bFnO5H0ALVWxbLr06wgT7RWFwGVkFWpuoo36CccjpGIRtD8BZIHx2nTQI2qpCITNJvzVFotUr401U6d4fQo66WbKA0Tvy/FwYljvLDwCQY6x4jlR7hw9lWWl/Ncn18jHfMTT0bYt28fsXSCeqNGOpXAv8NPO5Kn2y7SKgU5/+06Lz11hna1TigY5sTt+zhydBulaJljA3fw6Oce48baAm97+33MTEywstLixaeeol4rMDg2wvG77uHy808Rj0UolRpoSgEzFeAtd74dT7uD7lPp5tqUc6tS+98qlNFVjajfRzmfk8C44/MxEk/Iug7Rc0F0yBVZKzXsQ1eQGYPIVIB2VcPj9aHSIhGKoXj80hFI1BPU8DK6FqK2mKNuGAxOp+gGTbxpP1rckEXaQSUl5WOdjkI7WCTUidASzdX0GHHfEN6ogT8Wpu3VaXrqtD0BOp51TJp0fGEMzYBOBL8e5MP3/T6ZmFWc+vg3/oG22eLgwdtotsrorTJ+w8OenQfk9fH0U0/wxx/5Qwm+/9k/+2VO3P5WPv43/4OVpRWe+PI3iUUSKN42v/Chn+bu+07wnZef5PT5F3j6+W9J9k5TDTq6CBYnqFTWSER9ZGW9Sof1XJFKo8WDD72DZ589D50myXCCK6fXiQay5FbWScdDaO0SyXSQUDhIIjZEMp6UTjbpdJwHfvQkE7uiVLQ5XrmQ58tfuUKtVGTn7nHiYYV2qSWlN9lRoVNvondVpmaPsG3HMQoFDy2tztRkhGOHj7NagYtLLczQILmyyJyIRdtPObfGr77rmAXG7Cz5JgZaQDHxwASe+spTP9C6IGSU09unrW3Y3Ta3JPVcZJ7z/qYeJQ54dIgzOXRbmuEw6DbYdGqsHA+RHmHUnym3e6i4s9POfPSD8h6U6euLYuE/a/A90Gkzx4KUEU6j0vlGuufYvu92Jt7C69ZquLWy2JKPOBaIVndVsR2nuNUCqZsCHNfZ6uErh4nvO36J38Ra6HKZk/SX6PbqjNfZnghGxOtibbWlLj3JsDgKRxdry23E+mXT+5twwQb2s1U1Fo1vd1C1AyAJ3q1jk512BWiXuvfNtQxy7h1/fjtr4lh+bj4vFnQXhI48V3a2xs2T9jDJDwW42xd772D7gPAbsrsuRtp91/Uz7/13ZH+AsAmk9oFeByxv2n7Pw9O5TzdLQTZO2tavb/WEcEBv/3fdrLszTjcr37vetmC6JZC30gHW88RFdW/c5PYWnIeNqyLZCX7kxeGSx/QCCPs27B97b199d+mmbEIv9bbpDtw0Nf1su/tN573+sfQ+46TXXGO4cf0GLzz/wlbT/z2/9tA7HiIaE97sjieqLaeyj8cdZPSPPxmJS89rzdS4Wb/GV88/wlXJujcQ/huKadBSq5QbJYq1Cs2WjmhcJ5o3aW3BogqdYwCtpUt7SFMXfrMBdK2DKAwSYN4rXFmCfrLpQSZHJ1GMNtmhKIlMhCsL5/BGLS95n/CT1QVzH6DR1iVoVIwAMSXLXXvexjuPv5vXLp0npCTYPXGQgYEUF1ee5ZlLf0+hM0ehWWM1V2NluUy346PZrJOIR6V2b2IqxcholHq5Ra1mUmvotJoQ6ibZkT7Ch3/q3zA7uBOfGRT8Su+BJ6Ujpk5X0Wh2a1SaVRSfQrvRYjw7Kh1zwv6E9Kz3eyOEPcI9RePpy8/wzGsvokcCaF2D2nqJ+3bfyVsPnCQeTsjti+6fgmfxobC0fonPnf19qRePduNExkbRtAJGskGtLti9CWlBqShtAq0hGpQgsoYW8NGtRwhGYoSjwlXjChh+htLTtAMFWjkTTe+Sic0STHi4fv0aQ+Ep1swL+PUwtdBNBkPDVNprpPxTdAMVjPogA+ltrNefw9D9BMwQId+MLDxWGzWKT2rMn51jeSmHaqiE/EESqQDZRJzl9SK6bsoi3MFMkr23HKbZUlHF/AS6tGoNvH5hzeglGAwSDnjRfX5CvoDsgqrHmhjbkmDmqYTyRHzjxAMBWbAcaGfQA0264QqtdYN4Z4BWq8zk8GEW1WeIt2apviqCBpNvff1FDE+UwXSUVrPA0Vu3SceccrmNzxdk5FYfkVQMraoTUOK89pLKo5/7GlqjKm0L33LfnezcnUYdrHM4fR/f/vITXLx2jiPHDrFjdjttI8zTjz9OUy0xODrCrv3HufDUYyQH0rQUg9RYlJmJPURDYRrFmmxclgxFiUY8FNZLIqeDR7gvhMOEFLFYCqlSSySe0Kp1AuEgitcvZVu+WIxKYVV24VWDHpqmTtDrkUFkaiCCJxCiG6iTb3kI+aMEFnX8gqgd90uPd2pdPL4ujagmVluS/kFZoOuPhiTLr7WExCZDoJWU/v9KQpX9CkylgxLvku+08KV0dLOI0Y0Rj2yjWZ3D64vxi3f+R7JxC7h/6/nP09AgmZ5kaCSJR6vQKuZkYC+KQP/t//WvMc0IH/nIf2X3zqNUy2X+4Pd/l288+bTs5XDPvSf5kXcd49EnPkkg7OHmynXZlCscBk08T7wi6A6SyiSoVleIBb1sn5zAa/q4dnWezPAUKho3l+Y5uu8WsqFZTn/nOtevzUG3zfhgknJplXQ6Kp13sgPjFEtVaUM6NjnCQ++4n+SgwYunn+Bzj5yS8rLpsUFOn36FmV3TRMIRKqU1du/bQ8cMEYuPEowNEBsRDlAxcvkcizeuU8ivoCl+5pcK1JoefLFpBid3MDg0zrtuP8LsQGQDuDvMtLOWScmDQrPV5NRTp77nNWCrD+7et5uRMSsb4rDbkm12QQBHG+0Gms77PfAuv7PxJUEA9OQtjtbdkYM4H+sVNLpWn37w6tJl97LDjmzIdUCO1rzXSMilNXckJGI8ovmPlGQIq0o5ZkvbLwHoJjbZbhW7AWx6e3OThLIpkXBasQMGd92ew5C7ic9+eYoTFjgEmuPFKX3ZhcjUtv90sg2SjZcaHCsQcYIoAXqFlW1vuK7hyyyH434jlTcb9QEb2GqDce9Jjl2Fx3KXdgDhNErqBU+O7EZs2Z73je1aJ/v1pKdEZz05jlzreg6Lku7vBX6bxv/DBO7uC/p7ls306a17QNYu/NgK/G0F3PuB7SaQuAXgdUfTWzHdb7a9N9p2P0B2b8MBzu5AoicZcWQpripJ95jeLHPh7LPHXLv0+725exPQ3v8Qc26CLVlylx5ejMlqMGFFibaQrRcgOGN+M/Dufkhal68jwrc1ar3EnjVKoW9/4bkfFLi/nWgs2gPuImp3brwtx+o6J+Gg8Gv3yxupRZXnFp/giVe+hBppoHtb6EITrlWkxKXVbtFWdZrC4lE3JNugtoXu1UO7rtEVDi7tDmbHI4vc5L9ugG3js+zeOUOlVpQFiunBMPXWClV1DVVwq2pDgnaMjmz+0mwrqIYhiwNj3gjBdoydqRPcsfvtTI/OUilVZGHd3n3TXC+9wP/D23tAW3KV956/c6pOzunm2DmoWx3VCiiCQMIGmwFjYxsMNjiM49jLHi/Gb828h+fZfuZ5Hs8ePw8YP4xtDAgMSEIYRVBqSS11zt339s355Fx1wqy9q+rcuqevwH7yzGWx1H37nKpdu6r2/n//7//9v6dOfYmqusbU0gJTM3myGdHRVUc0iPX7hX+0H79fYWgohq45mJ5K0257ZRr94PhdfPTHfpVt8b0obTcuh7ursEc4JRgONKJRkPQ4kBXyDulZLpjE+cIKK5kMiq4ymhqQ/ulv3DjFd88+T93jwBcOMjUxwaA3yQff9uNs6RvD5XTJ84gji9IpsZR94eLPU8rXadc8oDRpOpq0fW40anjcXgqZBkGPF188QrawQKuZQ/X6qTTysgOtj1FKzUuUSg36evtpaE3qWoFWyYEaUmSAVi7UCDn7WKqdIcQALX+eHt9hipVpctoEfmUEf1jB0xDBwRzZtTpuJUAqvg1Pw02xsUD1OZi+MMva4hqlcp1GvUXTCdGIT2rZRaMl4QssbCH3HT1CU/VQXsuiqG0q5ZzsTun2elDcbuq1Av5glKGRLYQCEbLNadSdEUrlafJanlI2SyARI+xzo8uuknU8TsEQ66hlBb1cwtHjQA37UOeTXHtqgaZeYWWlyLH73kl/JMw3vvEVRrZECPg9MqhwKCpDx3x4gwFcNRWPGkTPxPhPn/4r9EIFj8fJA+++hy3jCRxJJynnNp545Bs0naIIcYxtO7dTyLh49dknJUMsCnsPH30HZ557lOR4it4tonDXQV9fvwQNTr1BtrSEpxFDVTRZLNdotvE42tSbTTyqm1qtKLpQ0a7W5PPmD4ZpVoUnvguXz0W1mKGptygWi7TcKh6fh1KjSKInQa1exuNVKUdihBsOGrmqLHhtRgOUymmUumDI26iRgKh8lbalTo8f6lXqnprwcQPNQ1BNUWtWcYTqOJwCXApivYKmBqg1l+U5mqpburiEPCFQdT5x13/sMO6PPvVFyk2VORE4N+q8/bZb2DE2hF6v8MlP/hpzs7M8+PCH+N3f+UP0epv/8if/kSf/+VnSuRKHbzvEv//jT/Lnf/O/spabJZvP0tJ1XKpTFqqvLuY5dOSA7Bcg7Glz+SX0SolUJM7MxAyq6mfrzl1Mzk0QCDrYNrKLtRsqy3N1qvUKtdIKfjf4PC68/iA3ZhbwB2Mkkz2yTsPrd/PTP/sTnD3/EteunuT6tUm2jvRTKlRYXE7jT8UpamkGB0KMbRkjnhokGhhndPwoWtvD97//Tc5efIOlxXmC0ShaS6VSVajVHPgiwziCfQRDMf7013+lAwQ32x8szXCtVuPV5195S8B9/+H9xITm3mJELcLIvp+aTPRNBJrlv23TbndwjACc0ofckGNaOEACV/NDFkC0QGmH2V7n7DbIbQyZjWjYs16capF0VrdOAUpFts6wI7cFEibWEIWp4kdRhQe5WeDZYdwNxxu7wYQxbmMzNBh5a/wG0LWaDq1v4aYc2qac6IDpLuvIzpxbANlkpy2ga4FlCWqbokbMmLn1DrSmC45lS9kpEDaPsCFLYhQ4iymRbi0i62nT6hu7VhdjaRaoynmUrLsxD0bmwswmyLSwmGzTPtIWMBk4x2x9JfGS/fjG37thsIUNZWmzIOlsWEgWaP9/AdzNWd3wIv0g8Glngzd+af2h24wJ7X5TfxjAtX/eDqQ75+/gT+ONsaKzzgPUdcJuBnozRtoCp92Mt/USd9Jf9qZQHf2bLdzfKCr7gYuU9WJZOqoXfcHiAAAgAElEQVSb5tQMZDa80J1ik3Xtlf1FswchVrBgZQTW4yL7SmN8e0OQ1bUIbibFsb5jj86tY4jmS088+sRbWqCPiCZM42NGZ0JL125lHqyX1tYIqjN+s1DE7wtIcVyLGgvlqzx95nEuZc9QceVpKg3abV2mnmu1EoVSkapep6q1qQndsq6jC1/upkK77qSQFv7QTvxuHwORYe699SHuP/hOFFWXTi2L1SXqngpr+esUqis4VEUWDLa1GuWC6OzoIxzvlWAXh9Bv63hKUd595CM8uPcDqG03tUaR+cVpmq4KudYVrqy8wOX5c1yYnCBXEJpchwStHnebgBf6BlISSIqqdq2ukFur4XVGCbR6+O2f+yTHtt+Hildy33LxE4uOddvlvIkZE8Wz4vcOaXkngEUDnYba5vzcFbKVHGrdwdv23sFYaoil0gpffukbLNcKxHqSsokTpQa3bz/C2w/chd/pw6O6pCTH2D5anFl7iufmvoguXDxqBbzhmAT2deHUo2poZR1nQ8XTo8iOolH/OEVtnnqzjFv1EVCC1PQlrs3Ns3vrdiqahs/RT62UxR1VqWgzaAVoFxI4XE5C4Qj+UJRaLkNTc0Iox2Juhi3xQwQdg2Qas2QXVgj01VDdvbQLDXzxGOUnGixOrJIW7d6bNVaX0zScLsPzV2nhFS3WHQ4SMQ9bDhwklOhhZX6BRrFEs60RCAqwWcfrVWQPg8GxrUSEC4uqssZlvNujtGpFtGZbzneBKRxeB5nVIsnwdsJeP6v5CZylOvHoFlS38M7WCJYSvPLN0ywvpllLF7j18G0sT01SquQZGIzI4Evo9IXM6eGfuJ98pcjC+Rl6h/q47cgDfOkLj/Dtb/4z/SNJ7n3wLmqNMqFeP1uSt/L1Lz+CphcY3zrIzuExlvMqJ55/Fp+nieJzsevWY8wvXuPwB3ZSuJKjmm/h9Ybo9yXJLi0xN3ed2NAg8WCcoN9PqneQcqNGMZ+lWdGIRUOoioOVxTVq9SoBl3CKa1AvlXG1oNHQyZezeF0qTU1ndS2NP+YllohRqeRwe72oyUGEpbvL56HgEgXBYekY5FIV4mqIlYVFWSjrdTq5fnmKwZEBmr46jp4o9UyRpupC0Ry4hxs02j7ahTqtcFs23VrO3AC/iiPgRSfKSCTBWuUcv/TQZ0mGBuX69cxLT/DYc8+wKmxEq1X6ggF+8cO/wKWLr/EXf/EpDh6+k09/+vO0dA9/99+/yDe++mXymSZK1M3Hfu0niPW6+Mxf/SGRhJfM6hq37NpDejnN7MwsB/ffKt9Cj99DMOwlk15CK1c5uPcIzz37DA6nwm2338kbp14iHg3g0hLMXK5QqwoVvEalssJgXwxN05icSeP2BejvH+DBtz/A8ZePMzI6wvadW1lJT3Dp/Ev0JAKMjY3xxuuXSfUnmc0s0VTqJJMeeuKi9kRkEz2ojhCNZgSlqcki2aJWoN5uc2lyla3bbmV5YQ2XL0TTHeE3Pvqr3LJ9h1kPZ3bW7CbgTMY9m81x5rXTb2lfuO2u2/CKmgkLnK/rf9eP243nTLcz+35o/VkCaVN/b7Cmxl5uMc0S+tkkKMa/mT8GlW3C5PXTd45hFmUa4H8jQLYwkKgDkNpsWUcmoak8oawZMn3cBfYQhcbS1rDrWNZ+bwUVlkx24/68TrQJkC+7m1puMGY2wDizJRkwr8UkwzrSWzNYsv5u4ArTNlHOo+0WWF7nncxGNwg2M+iy+NSsBJYuRDYsKfG3kKmuN3laJ1TtKgtzVoTHvg0jWBIWMa8W0SmzFqLZoq34eD3YMYC7BOEb5EfGbBo/phTHCgTMAmcxpyLb0BBaJuvj4n79WwL3DeBuEzHUmwHrzsPXJbGxBtrNhP5rGXf7G/2DgoQN4zdBpx1Adq8Mb3o93bIX8YB0dVZbf5aNB9vKAFjnsGyaxN+t5kayiMSSzGwmm7He+46VkvnAWkDd9h372DcLOCy5UkeuYz00tvsqv9fplmrWd5jephuOb16s1cHMWsDs590wl13nsAeoj/zjI29pge4G7p2DbXxfN57D9m6JQkHBZDhbLVHqxfXMeb7+8pfIKIuyo6pI4zdbJcm6a02NSr1GudqkVKmiU5ciOcEG6uUmjYooAER2Z73v4Dv5lYd+l5BjkKZWl/aKF1bOstiaY606jdaqyELWdq1BzO+nnK/T2z+MPxqn1tJYW12jltO5Y/xdfOz+3yJKH66WQtNZp0Gdi1OnSetXOT31JJPpy+RqFaYXc+RymtQJJmI+2o0MBw7uk5KWa1fnqZXdNKsekp4h3n/Ph3jv3R8g5I7hdKpSuCK+JxhRgUFNEsIA7rIo0imvv1DOc2NumqJWYTa3wEJ5mVpTI+WN8+Ct97Gtd4SSVuLJcy/w6tVTDGwdk41pimsFgrqHdx+9nwNb9+Bqu4y271L6J1Wj/M6zB0iqW3C7fCiRNoWMjuryEAymyFWWaDdyOFTx8nmJ+faiqZeZm5vE5QpIP3tPBDLlPNFQAEc7KDu1ik6IYqNwqhpRZRvpiXmKlTKueJRov4tSdomoL4zmzLJaWWEs/CB6XqGurkiQV/euoNUD5MuLpJpDuC57mT2/yMLCEsFQkHQ6TaFQRWs2KNZ0aCv09Mbw+R2ya2kkOYDP45PNdDLZNJWS6KjrRwSMovhZrOfCMjLek8I3UkEdDlKuzMp5p+6V2urVyhJ9kSFm8xP4Y/0kPD2U01kUp4+Y3oMz6sZbDbNwZpU3Xr/A/PyS7C8ghK79o4NS31wp5YgnotKScd/btuFVkpTW0pTzWe6441088fizfOfxb3PH2w4xtGOEWCBAW9VolgM89s1HGR7pIR7x4fGJGpI+Th7/Pn5vSxby9uzYjubSGb4lhD5bIRkaIbdUJBSN4hOddotF+hL9VPJVfKLJVb1Mu5SjqpUJiC6++TJ6u4GzWSMaMNjueq5MS3FK9tzlFdmgNvlSQbryiE2xrmkEfF40rSo75Lp7k9K/XT6vMTGpOqGBHvLZVXx5qJWEU0ybqNePR2RBCkXS5QKesT4q02s4Iz5pQ9mOaNBwU6Ig+xz4VwLowRbNwQpOVw/uuo+IU6XtVPmpH/0D4qFeubY88ezjfOu5b+PxOjm6Zw8Jf4BKusjn/tufEol6+cQv/w7vfvfPMn11ll/5hY/R1KsoPi+tWJv+LV7Gx0Ncun6J2cUlAh4XQW9UZqAioRira3P09IQIhFSKpTLhcBgXAY7sP8aFS6fJ5LOkUj2srdzgriN30cr18NJzl6RdqSZ6GVSX8Qcd7Nt/K09//3XKlbpsKvf+975bFhMXChWO3n6EyekTXL9+gbvv2cni0jKhcAK9qROIxSnXmlw+c5nh/jBjW3rZvmcP5y9MsJJp0ZPqp1woE++N8fxLx2k44+gNSC8vEA17OHD4fn7j4/9BriNiH7IkKwb4tIE4xdBBLM0vSh/3t/JzzzvuNVhsO0Dr4E2DabX2K4N43Wiw0a3flkDQaezrG4CnCdIsSYgho+lANytxvfFSbFlfuXdKEnZd92/hFmt+1gGwUdxoMdpyLk2ttmSLhQSlIxs2j2eBSItf3+BOY0fQlmDcwpMtWWtixzJWgailqbf2/c4pNslmdDISHbBtu9/mdVv0zYaHwRbmGFjCbP5kYSvTUrLzMTNbYTxSRobBjv8s0tZ6/oz7a8hWLDtNyYSbMicxr/IzslP6BumEWUhrAPfOfZfOe+ue+Os4xPBwt1xvpPxI1NgI4C4+btpN//8K3LuBsTXYHwjcTcBoZ7+NX9mRlvnwbLQ7uek93gCON+SpNurH7ce3UhabLQo/CLhbn7fSXxb43MDiW9HXJtG9tUhI0G5p4OxRuFX8YkzqBg17J11lc4axpDfr6biND+qG1aMTia6njbqzD9bxxH/Xu6aai9smk2W/X2IM9oXOSslZL7015/b5tRbUbz/21rqnCrb96LGjRhG5KAY1Lb1uChy6Hy+ThVdkkaoP4VjXautoSoWT06/x0tUnWS5P01JL1FpZqUOv6MIiskCt3pJyFuGuIPTuou21KFBVmirhSECCkYg7xc7kIe7e8R72DB7gzPSrvDF7nKulsyxXb9Bs19BrNVTdyXBqWLpvNNpQqGsUSlWqBZ0+9yifeOi3OdB3O25RRNly0HY2aTmaZKuLnJ16nmfPf5nZ2lVWMnkWVouCl8PlVvC4GwR9DnpScWqVBitLVUp5F33+MT7xvl/l3r1vJ+ZKITUwnaypAOmiUNYh1hZzQxFdYBVaLWGhWWZq8QbzmWVWylkuzl6hRBXFpRLCx13bj/HA4bdRqRU5feM8F5euU1UbVFt1yvkK1cU8P3r07dx/6G4U0eZa6C/NZ0v899Ern+Hy6lXaPhctdZmEr490qSC9z/WWSss1x8paAb8SYDTxMIu1r5FN14h4ttJyZlGVBk7VS8uVR9GToAekNSNKjaB7iJrwMc/UCEQCFGsFcpUq3vA8IWWEYMpFvnoJN1tw5bcTDKnkmmflu+AUgN3r4pXPHOfY6A4yOZ3Z+SVZv1AoFNArOtlylZbDSalaR3W7pFf4oTv24fKG8HoD+L1uCTKF3EpYTtZFkXLbKYtmxTPrCYRoxwr0HxknEu4ln52S9qArq7MUM9MEVR+50Bp+Z4RU6iiq7kPPLuDy9NJQK6Tyg0Tcw4z0DdFqaSwtzDMzJ2wFFTK5NebnL8i+AEG/j95BLyElgjcUpqXB9t238E+PPMFTT3+Ho0f3o3pV7rn7Hbi8MDu5yOT1SWanrjA8Fie81Ud5rofJc2/QataIRDy0fQ4SY8OEBr14iy28ogmWq0lPYjtrswuIlysYjKE6PbIVvdjE3KqT1bkZcDnl+9Ko5gn6nFQKVar1GvFIlFJFSINceAJuGs0WxVIejyrkAB5ZrOn1BWjWhRa3gTPqJ1deoe4t0RveSkFfpRWPk5u5zG5lhGa9wVptEVcgjFv1UMmUcXudVJU2fk9Eypeq7RzOmIuKo0wjBZH8ANWlCmrKScNRouB3Gx1Z1Sgtn58Pv/sPiEcM4P53X/0bvnv8MQ7tu01mGbaP9XPxjdOcE57nW0f51Kf+jErBwV/+57/gtRefl0Wio3t3QNRJvjzF0aNbePaFJ2Un4sGRYYq5KisraQkadu0axO1pSDtXtyvE4lyWd973HtYyabKFZYZGh3jhxeeJhjzcMnaMiVMFqiWFhbllKlqBTGHW6B7s8dJ0OijrDZLRFKMDAwQ9IQb7doDa4LkXv0Yk7ERrZPFGfVJGs2VsCyWtSl/vFnykeOO1l9l/YA+6KprHNVhbKxCIRHnyqe8SCvtZWMzR2z/O2PA2Ll98jduO3MqPvPu36OvZbvhkS2x+M+MuqQEhqXDC1PUppiem/4dxuxj3sbcd6yg+O9uxiSc2aNTNTOJ6ttlk0m0yGYPlNnXZ66S0cfwOXjP86K29cx3qmUHCOpIz2Ge7vbSw5xRrgVV8aWKADftllzx2gx85SA93ybaYzlPCUUYUV24kNk1pjHl8Y9M0AVlnfMYFyjxrywDuFkC39lbZrMicS7mPW/VrlqWmpXSwviulLmZTKdvxZOGnkImYWYON5OBGHLRuR7kedEmK1DJqsWncLbZ9Xf1gkwTJMYqOsjK3bARBMnIyyFgrKBLXLDXz0qvfFmwYD7BpcWkGcp0gwZxLu07GlrGwshXifBIbmZkCKW36t2Lc5SRuUHasp4fsb9QPYt27pUV2YN+JiGw38l8D3jfIYYwna8N4u4+/4dybZQIsvfebD9qMJswj2VI11oPdCRDMB9d8QzsduawHaoPe/c2WJ0t3ZkpuuufZLg0yosyubmZdchF79L5p0GJFsraMwMZgxWpWsf5Q2O9Xt47MKqrpzE0Xw2FN81vtnjo2PsYRG3DfoG+/ORa0v4HGAtVuEw5GpfuLmMemU6fmqLBQvMHF2ZPcWDnLdPqSdLEot/KUtRzVRl3Ot9as0RbVqrQkkyiK8KRGTm3RqLZQy0GGA7u5d997uOWWA5y6cYLj155isXaZertEtVxmtEeArVEJ/NOFMulcmVK2gasS5qGDH+ADd3+UqDspBibt/IwucW1azjJL+Ws8ceYfeO7KY8xnV8jnNVptBX9QaA00kokwpWJZdl9tVjwMRrdyx577+NADHyHl7Udt+QyvX1H7YzJFrbZgwYU9myn/kwZjQoeoSqnFSmGFicVpLi9MsKxlcfgcFIsl2uUWo5FhfvRt7yQVCXHiwhssaVlyDuELniWfzqOvlHnnoXt44ODbJOMuE5bymoyfmcJlvnz1s9QbOdRoGr0QxKtEaJGn1spRreVoiYiiJsKE3Ti8F6nkoT+1h6x2gZA3Sb64IGkMt5pAb3jJl6YkqzHcc4BqRcfnbrOYniHgCuN2Q665SMo/QEWvSPcXvyeBXkkQ7sujLfup+0vUlpoE416aN0K4rtbIr8wzv7xCvdGSxadi4dV0jeV0mXJN3IM2AwMRth/ci9vtpphNozcdCCcjoYOP9Pajer1MnTsl5TrDgyPUahXie0ZgoCHlQeXqEmFfiNxyBsVTp56apV5vE64P0fI5WFtZYqR/D96ags8Rxl3p4cQbM6RCKYIeHz7hZNPQWVtLc27iAj53mWgoKJ/T4dEoek4nEPARiSfxhJM8+s3vcfL159mzbyup3l76+pIM9PTJRl/PPPsS0bDC+M4Uydt7ufFKmvRslupqlsFkAKVcZ3DXOO1+N0q2ja/lJJIMs1ZeJdjulcWo/nAMr8sl50pq3L0eQh6VQr1GMBiiUsjRrJRoNTTWZudou9x4vG7qpRwuf5Devj6qpTJapS7lakGvD83RopKr4vKo+GIhnF6FfH2ZoLsHxavQDrmpr6UJe1L4m5AtLaMVa7KbcTFfR9erRAcjKAGoZIq4o14R6+HoDeCO9xPIO6kWZqn6FDTBlMWguebBX3VQaWX4zY/8PYn4gHx2//Hrn2cmfY3rF1dJxUL43XX+4fP/nb27xjh2113cc8d7+H/+/HPkluYJiNqPkJtP/N7vsVZO88xz3yBXnGM1M8XI+Bgz88usrhTwBRwMDvdx372HaDSrTE/NsnvrIV558Q3Z70E0NIv1hIzmYHqDeqWKrzmAloswe32edqvG6toSLo9GIKSQTEXpGeyVfSlOn7lIKhaWNThbh/dRqhR57dRTuFxi/auRHAxw4NZ9ojxABsPXL83w8Y/9Midee54nnzzOPfe+m4A3wMzsdVkQOzM3jz/ilFkoRfFSraiynmLntn384i98Suqru11UOvuLDeAJ8H7mjbPkM7k32xl/6O+FREYCd5uJg52BlVypBTzNBk3is5v93gL0FpstwLEEcqa8xWJu1wdl3x+N38ra1S7MYdJshoTGkousM3QbCmLtmWzzogxXF5tDn2DHBdtiZDXEHy0fd8vRz+RnOkWyNi3PBt38OnC3dNzGRrlesya5fdMVb4Pkxiww3cxOU/romz79cggmk22czQT/ZtOnDk4S0FrOt9kwqTPJJhC3O/zY2XsTWFuZgW5Zszie1VRKnkuMQLEYfbM5lElGSuBuu3bz0+aYjAEZx7CIU3OQXYofK0YSz4Jk2805Fekbefx/K+AuH8wu+ca/ClhbGh9bkWL3962Ip5t9N65p3dvTYm7tL1vnwjd5jTdGbusvkp1t34x577Dpmy0N9sDALv14kyDAmj87wJbjsvm7rt/0zdcieZpNgHs3aO9+eLpBtH0+32zVk9duRpxGBG09WeYgjOjgpmJV69z2MVmBieXxviEtaTusuK/CVeatNmG67+33ycvqFKbaFyfrgq0mDrb7ZS0QAU9AAiyrhZuwKtSpUW2XyFdXmS9NcnnpdS6snWBq7QrVRgGHSJu2Dfsqo8BGzI1Ks9Gm0dRpiJardQW1FiDu3MrHf+a3CISDfPWJv2G68Lpk93p7+xnuG6FSKMmOp4VyHY87QnWpzbHx+3j//R9lMLgLJ25UmQqUu4sBsp0auqPI5bUT/J9f+n2mcjeo1FuSORSNkgJB0UFUpVGBoeg2Du08xoGdhygu1nnv3e/HTQAHLtkIydiImkbFu7CzxCEbPwmHEsHuG3GowZKJRWd6eZZzs1e4uHid3pF+mTlYWlzBUYXbdxzkviO3M78yy/m5ayzUMqSrOSqlKo3VCp/4n36W8fiw9FuX/lid98F4T//q9U+yrJ5G12t49F4crTjNRgXds8xC5jr9fUnyS34SvkNoTOJorZIMvwMluszs9VmCDg+h3pCsQ8jXhCxGFBbP0Z8YJ+DaSoNpckK2ExhlsXiFgYEBehzH0EqzOEJQ1RXCfshVlwn7DpJvPk+kdCu1tpO++gF8mSbTx59keWWF1UoNTTRFkkWVOpVqg7VCiZazzc5do4R6emjXK1RLJbYdOMT1y1dxNpvsOnJUSo1WJyeh6aB3cACPS6U17KJvxyDTC2ckC+/zRAh6AuSVOVaqV3CVdFylg7h7G+SdZ4jW9uEpRKS0op338dgTJ7h2aYpGpUZLq0l2vaU3iAzGuWVbv2wa1duTYGQ0irPhZDA5Am6VfKPJ88+f4/jzT3Pk0Fb6to4S9Hrxut0yU3Py5Fn6Un7CCQd7fuww3/z0qzQqBeIRB6NjSQIVJ8W5RZS+PpJx0VV3hX0H99DbH+X66SuoogC13SDV2y83fJ/TIy5b6tn7+4YolrIszS/Q1GqMjo5S00o08kXaupC+tFheWkFz6PQkEgQCETRNuC4JW9E25VqRQDCEw+FldX6a6JCHeqlJIBhHTSVolnQCoTBRd4BScVX66QuP+MJyCV80QqmWp9gukvCJILZMK+nBPzBKre2hunodt7Bp9Adw9gmry2maWYVBNUzbo/FTD/1fxCKGq8wjj36Br37zH/i5j/yqvGf//K2v8OoL32VsvIcDB48yN1Hk9PHjxAMeelMRbn/gfm55253kyqs8/cxjvPzqs0RiKqmBBMurqwwPD1MqZgnERLDTxuX2ytqZiStTKC2nLCres2cvM/NTROJxjh69g5eefwW1ESc952V5do611UkcNBgaDtBWKgZyEy5IiRSnz11isL+Pdt3BYGqYpq4zv3Ce3tEodWeLe+67i7MXTtFQGoR9CXqjvYyNDfDCS88S9g0S8G0llRhmavo8Lx5/XtadeAINxrb2Ua0XicdG2HvLPdx//0fxe0PrWGKTei/7vi6KK8++fobcWwDu0ViUg0cOdphga9+1Mt0SQIraImngasgYxI+l6RZ/loWOQscmiSzDXUX8v5PRlYWLNzdU6uAWW8p7fTsyGXDzWB3QaNYVGeyu1Qhpnfm3k5AGiDWaEll7rzFGo9GPIWs0xtXBhwJkm5+Xnvl24whzf7TGso4P1r3NO8oGk5C0/M4lMjB19wbcM/7X4T7Nz8uxmGO09OSyCZg197YaPenhbrrKGMcy9icreDHOaWSJjTEbjaesYEpkpS0s0g3c7VkCS/bTwS8SuBtjl77uorGilI4aUhmx/1kFrGK44t+MpnsCd4iuq90sofV3MzSxiF7RS8O8MVa3WHmWfxPgbp7T/kLdFDHaItab2GA7a71ZYaANPVrgvRtQbgbcbwKdmzCqFrNs4MP1NI/1XSsI6Py9a8I3BCvWQ2gx6LYBdKLgbuBupYk20Ybbte3r41kPkLpjA+tB6h5rh7E3r78DkG+aoM1/YY/gO4Dbdh3rchlb0NPpPLd5duMm4N6VAegERV2ZkbfaPVVc4Qd+6gOGXs1kAeTiao94uxYq6xmxGCBFUQkFQhKIGyxDSzYhkgWilJkuX+afzzzCk1e+Rdsr7OKEZ5Uu3tiO7Eno3FWnT3asE0VgWkOn3XDi0NwEWr3sHT/Gw/e8h4tXT/L9c9/Al4DR8W0sL6+QK+TR6qJI1c1QeJwtkZ0c3XIvO0cP4vf0oLZd0jZRNnsQ6U/VQPAtR43Vygx/8/Rn+Papr1FqVXCpbvRCg9GeMcaTOzm0/Q6GekYIBgLkM2sk/X3sG78NlzNE2zjqerrUlmSrazWuT10j1pskHolLJxgxXyJ4yFQLnJm8yGxpDadXxelsUSgVmJucZSTYw4d/7IOyZuDG8gyvXDvHXG6FXDHHUKiHD73jffT6k9LnviVX3HWFo7imNxaf4h8u/BE+tw+30oderVGqFokEQ5SaE9Le0q/sYH41h8u9RDSUZChxlLr3Cs2scDRZFWp9dIoU9AUcbRWf009iIEh2RTjyAFoabzRJvlYn4Auir4pAIIIjUKXeMrTZam2USnOKpmsZV20ENz1EtREe3HEXj/z1Z8jPzpLOF9FVL7mS6IZaQ29UpfWj0+PBH/Ywsns75UKGSraMz+fDFRAe2gFcLi+VQpZwKExT6CcdDjS9TuJInJ6RcaqlAvVqmUx9jVivg9XKFSimuHXbQxLsrmqLNBoZfE0/xWtpkqN9qOUkjz16nKtnJ6QvedDnZrdoAhWPcf76dYb7Qrg8bvoGexnvDdFSdVR3kLArQHRwJ5/77Je5cuEsR47uoK+/B49HIZlMUsrDE995mpGhOINDMVyxLawsLlLNLzO4r4ex3jgLZ2epzWYpV3V8vQGcPi/bR7fi8wapFIsykA0mA7icXtR6nXQ6g+LzUatpDA4Nk04v0BdP0iiVqQsnp6ATd6YqbTNFAbhwVxG2kY52W75bstBa9Dmo67i8ipQi5QtVcoUceN0EgyrxYEAWlDcdblouF36XF6/Hje5QpMVpPVOTLHVDrdNwaoRDKektL9ykHM4G9AZxaA1pydoMu3HHglTbGRwVsc3WaHngl9/1uU4Dpudf/ibzq5NUa222je7kk7/xG1LH7vOL8/pxtxU8rRpjA4N4/AH+/Wf+b1oena/80+f57tPfQKtVEHXywgoyXViTLkBCgvZzH/tZLl9Y4PLlixQLaxTSBZmJ2bPjsHTXuXb9smwe9cB972Ty6hyL0xqzk2mcSp30yiL9fVEazSXcnra0+qzqDhRvkJXsGtKZEHIAACAASURBVDhFYOci4oswMtBDuTwtrTz3HTnGq8dPcn3uCsmBMClfH/29fQSCqpQ7Vasq+w++S/ZWeOSrf8/pM68wOJSURfjJZIRAIMCzz7zKvW//ID//8T9Yt902QXuz0bzJzliCTadwTnHy/JNvzcNdON9s2bal4y5i57uNvc8AuhaLbAF3IytgeG5LRttqYy+lDcLqV3brMbuGruvi5S5r7mt2/NHZfS1yQhoomOSdCRANnGMeS8gHTR9za29a35/t0hGTHe7ScTtV0fjHYnMNJldcoyVREn82AOu664lF8hkZ+3UW3iC1DO8T69oMrfd6ZsLCERLW2sB0Rz4jO46anWcN2Gt4mUueyATuNvmvhWMsEtEamxUobGaJKdh/o+OujAw60hv5V9N60gLn1nitoMwISMxGmmbQY2WAZX2ECJBkZsAM2KwmXGaRrDUecVy7wsAOPuwBlhyrrbDZjGaMAOYtA/c3kRf8S4H7TWxvN3C39NZmtbfxzBvaos3AuyUD6UR2tgjxB37e1s1zA/C1u71YhaGb4NsNQPPN/t28KzdlIjbLVnQ6bBmduyy8ZEWTch6sB8OKZLvYdjvgtnC2Pf24GdNuPbQbtW7rEeyGY5pgd6POff1tto/1XxIjWIy2ca2b2DKZlpACvL+Vn4d/5GH8wUAnvWil7+yLUuf4Nnchu9Yx6A/hMguOBWhvOCrM5K4xX7nC8avP8saNVyk6MoY9ocshYKd0vhDFW05RZ9lSQXOhCHeWlm6wgg2FWkkn6Eqi1IO876EPMt4/xiOP/y2BPgfFepF2y0W13GJb/wFu334Pt4zsx9t2c/LEeVkcdvjWO1Bwo5jFS4Jwb5rPiRiv1izx2Ikv8ZnHPyWgKgE1Rr9vjPtueYD7Dz7ItoGdNKhxdfo0M/M3GIiNcnjXfSiOgAS41rrceUeMB4ZitcDLZ47jFZroVB8JAd4VFz6XsGt0cuLSGearWdSwYE91qtUyczemSbnC/Ng9D5H0C4lLi7lSmpOXz3F9YZp2TefXf/Lj+NpueU3iyRLMq1jLpVTJ3Gk+9dz/TNW5gKMRQW32km+cxKGpREIDVOoiF7KCw1En7B9GURp4W4O0fCs0yyFWsxN43R7q7RplPYfX56Q/cICV/Bm8EeHLLwoaK8SD21BcVRbm5tDyLoZ6BuhN+mkpfnRfBpd2G0Xle6jlGHqlyUDsASZOn2AwN8iWrcO88NV/pN2skq/WyVZFP1IHjVYbv08hU6gST8UI9iXwed3MTM7iC3pwCDtHbxyHo0EkGhP0Jy2ng1pdkx1W48cUIr376I8Mk8kuU9WyRIenefb4GxwYP4Y70ENTuHjUazRWl6gFhdNODFfQSXAxyde+9SzT1+bRihWGUgl2jydZWlpltVpnZFgUzHpIJuMc2D3GUm6eVqBFn2cUT3iUr3/1cY6/+CLH7tgtJTR9/XGi0RBaxcf3njtO0NMmGHTS8oTZft8WWlqaWChAbrpO755Bmu0Q7SslypVFvIMKLiXA1ugOluYuUdWLrBWFg852Yo4AoUCUxflZsqtzhFJhMvMF2g6VRG+CYMhPK6bDXJ70/CJu1U2gf4B6w4Gnocn3TnQUdjuEbWqVmKKit5sUq2XJonrcHtmgqdpsU85nUAIhKYERQUPQGyZLDncqRKzqk1r3krchn3W3L0F5bZm19CzhYIt8JYc3nMSpOdF7nSgRJ85GBLfSJu+soThC/NqDnyYRNjTur5/6Dl/56l+TzZbo7x3h6ce/Q7UoMnMBBnv6GO+NUskts3vPbmnVeeyBh9Addf7yc39KJNZiZDjJiy89zeLaLD39EUqlHMVqjQ/+5I9z9dIi1VKFyYlJvE4R0AaJRfvYu3+cxx/9NgFPiJ95/0c59cok8zc08qUFGq0CZ0+fJ5n0MTYWoFrKycZgkViKTLmMLxKhpjm5dHmKrVt2sX3HLiavn+b2O3eRLRQ4fuIN8LbZf8su7rv9bQTDUS5ePEsy0cszz5/l6tQq27ftIhLqIR6LsXv3Fr7//SdoNcscf+kE/f2j/Ic/+dqGZV22jhdASRby3fwjgHG9rvHaC6++le2AXXt30T/Qvy5PMVPXktjp1ooL1t2qi5JLnyGjMYCooRm3d/e0wKG1r8qBdpFRGwZvwz/238u93ib1MECikdmUc2T+r8Ngb5iy9RN2wK24DlH0aPNelzJIO7knCy4NGWR39n8j/DIQjXEsW0dQk1GXTLYpfZIBjmk7aTHSnX3X7qhimhx0CnttwN0KouxMu501N8a6Hiity5MMW0WjE7dxTU4za2FgmPVuqPa5l8DdvL/WTBqA3QzqjKMZ12VQ8EZ2xczAWEGNOKZs+GQW/MowR+jVzfqIjsuQNDMxJTJ2UxMjDbERuG8mBfmhb8ObgHYLeG14WH/owdbTSvbvm3l349tdTLY9lbHhO3a5zWYFq11pow7oto2xExj8GwF3431d1/13wLtlSWhzorHmzZ482ZhIWR+o/L1VnGoD7huyH2b9gRXdbyZBst+eTpppPfzr/LMdUNuzEeupn00CKruEqpva7ppzI521OWgXHxUymbcK3O+57x5SvSnjkeq0NLYKbyyLKCuNZPIv4sUWC5O58noEK+f1Ssbl9OWTvHLlGeZrE1xdfoO8c5WicIFxiWYuAmTqKG3Dak6+186G0V665qaltxH9IjSthrPtkt0O2w2X/LeDu48yltiOW3GTbS5KPb1T97Nr8Db2j97JUGhMOpmIEU4tLHDy7Gscu/0I/dExVNxypMKtN1etSPvBoNuL2+XgjYkX+D+++NvkybBr4DC/+VO/z9bINvz4pUtMkyqzq1c4ff4Ux269n774KA55PJP+MN9FKzAT8hjd0eDM1XOy+DKXzZPoSRL0BxlK9pOIJplZXmAyPU/br1DSSxQrBW5cmeDYrv28/da3IUIYwVbUmjrL5QxL2VU0rc7+8d1E3EGcLYW2bBhi7HtyJCZ4//qpv+Z7y3+Jgh+vP0zYM0amcI1G1Y9PHaCsrxDzb8PhzZHXrkmPbRF4Oes9NBoK1eosupIjs5YlGuwnoIzIBkdKdAaP2s/y9RzFwAJOR4qIM07I0YM33KKoTNAsRvH6oVFK0gqvkfLdTr04j9vTS+FGiVf+/gU+9tEP8+pT36GxMidrHOpOhXKjRcvlYXV5HqfiZWC0j9DgEJFYWHZrzaczOFUFXzBMyBvC5XVSyhYo1WrUWw05v/1HoqQrs6xNzDE0dgQ90qAZOMfkZJG+8E5CkQRz2evsCB4CxxJ6PYyr2sTprZHQ9vGtb7/A+dOXaYhC2XqddlNDFF8LEL5j77DsFyDAdsztxOd3c2PxMsOH9jMaO8zTT7/Mi997loHBMIlEhN37t+HxuZl4Y4ELEzfo7/fh8zi48+57JUuvu0X3wzqNcptqU8eb8pM7cZ3VK5OE+vrpG9su293r9Sq+gEIuv4ZWgmgsLJ+LirOC1yOyD5AKJWUA7PJ4pFe97q6zdGkBj+hIXNeZW87iDUXoSQYJiqBZ1mGIzVeVxcB1rUSkJ4rX56ZVrOGo18lU6kSDQSn50sR76/DSbuo4Ai4c4z24ygrOYo20UsRZddAWYD+zQsspCtQ1XJqCN2ps623RSCzcxO30UdRKeH1J2prOL773vxIPG01+/vNnfo/vff8rpOJDLC2Wmbk2LQtiB/u3MdqbJOmHW/Zu4/Adt6EkUkzOzHP4tsN4/Sq6VpWA98LVZ5lfvcL5y68TjgZpoREMOSlmRUO3ILM3VqClMjiUYmF+iVAkSC6rU883ePi+H2fuWoVrF5epN1e4cv0C5UqTSFgU37rYMRomm84QiUfwRoMspLN4A8KxpkxP/yjhaJIXv3eCA/t6pFNQy9dA9bWZPj/JkWN7yRbKuFQPkUiMU+dnGd22izPnrnFw/wO8650/zujIKKdPvcrnPvuf8Lg1Hnr3x3ngwfdt2NgkK9ky3Ks27E+WDNPppJgvcvrEqX8Bunjzj9x65ACxWNSEGBt3XTu5Ze219iNtYLhlcx6zoNaUTBjBh7mH/AC81DmmDdRbenmJHaw5sCwmLcmJgUPNsVu7k4U1jEXSDmQlcOzIUAxXlI6frwSGBstuHNIAXF21kxuGav1F+NRL6ZBJIsourJbzjmmbuEHSYlM4WKfqEGhW40mz/5XEI2YxqXlFGzIDG+6RRfCac7KRdbeaG5mFwzYgLIJAcR4RfFgYxLo2GWyYzZqMe2LWm8r7vV4r2PmcHKQpBLJI1477jCnbEc+2pXXvCNqNY8mAotO4a53EtKQy8siCcd+Uafxhr8ImLLGFybrZ8M3Ycfkwml+wgKS9SMEObDdgvS7w3hlml++69fubzm2TRFj/1vmMnd03D2C9PB25yZvMy5sx7vZo0g6YrePKc9u14Datvv1U0q2i26Xf/EBnSmy6bDtwlwuHrSBCPldWysdaALqva5O3tZPWs7MC5nxu1GzZb5K5BGwIoKybsBGgizHZX+7uNKL4u/Ryf+zfwMt9bLSzyEgg2LU52BcICbbNVKCV1hLfCfg8KKpCurTG6Ruv8Mz5Rzm3/ApFdY26o4ZW16XftEoLVXRWFK3rccqudS6nE7Xlpt0WDZ0aNJvC/72NXmvQkmy8k1RggGO77uX97/gIsyvTXJs/x47B3dy+7e34Hb04W25cTl02vxDFcHOLE8zMX5UODaMDO1Fw0XQoPH/2dZaWV9g+MMQte7eykJniv33jzzgzeYoP/cjH+cCdH8aPD7UlpDCKLFRNl2/w0okXue3AAyTCAyhOo9nS+vu2fu+Ewj9dytF0tJi4fp3l1RX80RDJRJKdw9vxi9bvtLk8dYWcVpD/n11eoJIv8+47H2BH/xY8bQHcjcCmIYoIW6Kvo4bScNCqaUTDcclWSOBuZBA7P1dWzvDp136eQm2RViPArf3vZa18BbdboSTcdqK7WC2fIxnehsPtZFV7gcHILgr5DIVlJ/FkP6ucJH1hjUhyjJRnB47YPLWqk974AIW5LCRKrGllgoQINrbQ0Er4ky4JMD2KC20Z+veOUyi1CKsx4vEBLh0/w9WnpoWxOD/70z/J2RPPk75wgbpWIZJKCKt6llaXwB0kFk8QHukn2d/DU49+h6DPQzSRIBIW3WkDJGIx2fjmwoVLpPp75SQceOAWlmoTzC2dZdfA2zl942Ui21ysLmqEfRFcXg+rqxcZ8NxGKu6gqLfwlusEvKMsXy1z9eoCJ147RaNck17+gj1UXU4GhhLs2jMsu6Ym/R5c9QrekF/aEdZSDYLVYS5emeXl559hbCTB2OgAg6Pj1HJrTF5Z5vLsDIffNULPUA/hgT1Mf/EpZq4vky9XiA/2MrCrh/ioD99qk6lT1+gZGuC2d70DrZRhZXGZXGYNZ9CFo9RkaMdu8gsLFEgT6OmR+lBFg63bdnL+5AUcIQ+RPjerc1mCTR9hr3inRCMiUAJOIj4Fj1NFb7ZlAyyXQ6i4dcqCjXd4KSwsy/dTOPcMDPZQr2nUVR2n5pCAVVMbhLb0s1aoEQlEKObXCKkhsisFIkE3DrVOzVmX/RUqCNmMG1dEYSYzgxpz460EaHn9qG0vn3jPHxGPGhr3P/yTX+G1E99iqH8Hz3/vJK2qKBr2cGj/QfZvHWPi8hv8/C9/mMVKkdm1DDcmJ4nEQxw+cisDfaPs2rmHG7PnuTRxnKdfekQWJMdjYbyeNmuLZcLBJOFAiFwuy+SNBdwelVJFSHx6WZ7JccfBh1i4XmJueoXF5QnCsTbhmJ94LIjX6SCzsIRPAX84RGwgyWqpxNJCjqA/wWqhhj8cZnign0vnzlDTSxTaNQaGQmzpSYnVjMWVZbRqm2YDFE8Ity/Ogw++n5OnbnDHXe9kYWGVHdtGWVi8xBOPf40///OvdVxWpKOI2LOahim2BQA7kgITnIk1e3lpmUvnLv0wtPID//3Y3bdLR5zuNd/qzinZWFNWaUg5NnZU7bjDmJIasXVaLi1WtqCDNUwg3Z3R7uAhy5TBtMHsZKE7BKKtk6aZdJSw0p59t7LxVkZASlAMK0hFMEnCx91kl6WDoWk0YRW9dmwcTa17x9VHlkuZchgzmLAsqpvNhpTdWE6IFnAX12X4yNsMzu13wwTY8h4Lv3RT+iMBsRmvCamUCAMM7fu6PrMb03SAtm2fsoC7nF85R+sSHMmTC226oKtEca6pVbdwmv34VpbAmmfJ6JudZ+24rqNzl1Jc89k1NytDmmsy9VbgYuJWu4OSlF/J79j8/63gzJL32IF7B+x267A3e+ztUaRNMmGBwg33xmYF1A1e7Sx0t3TjJkmJ8Wbd/GPXJ2/y7xaDu5l85yZg3/V9e9Tbebm6o0UTCFtpqs2kPJJHttr0GgcyfkxbQiswsL/Q9rFZwL17vJ3Pd7HtG+bVeqnNAht7EGKx628mm7GsjDqLmnkP5HnNcxqasjdZG61/sLvEmMdY/4oV3xtpUSud1lm0zENbL+0jX3lrXu6jY6MIP3c5/SZjLVNb5sKwUcdnjM3qEGvo3IzH0O/14XG7adKU/sc3yuf5d5//bfLueSqOotRlC3l5s1Gn1dRoNYVURZFNmFxOkaZzoTWNSF/YRKoOJ826LoGH2OjdLT9Htt/D//7zn0HXajzz2je49/C99PqGJAMu5TbOlgTo7bYAvU0uTb7GhYsXeN/DP43L6aOqNbkwNcXc2jJ6Kc+hfbvo74/zX77wJ0znZnno3vfx8KH34Wl5jU580oq2zmL+Es++9B3e+8BHCLp7DUmPsZaYKWXL4gp0R4tT504L+MP2bdt57oXvsX3XDtllNuKN4HV4CIdC1Bt15lfnmFmdZW51iVy2wM/9+M8QcvkQqnyx6ot50Fo6pXqZ63MT8v5UcyXuPHqH2anV2DQ7r7z5hz9+8ee4XHxOdlKNqeM4dAXUJs52lMHI7eCtMrP6ijgLxfY0yVCKQkFHywuWcZiK9wr+/ABau43L26DlEsVafnrDKqv5OZqUyalFIuoozbKXVGiUTPEi0XgIT1mwdT24o3705hQKYSKJONMv5zjx9XPEExG8XpUH776XuatnmDl/jmo2S6XtpCAeJFW0pg+gBEPE+no4d/IcvX0xWbDscfukm4nX5ZEbmT+SkP7hLo+TyM4WbbWOXnLhd8ZIl6YJbIlSWF2iUMnSdPnw6gFC/mGS7hiry5PUYvP06dvRFqOsrCzz8guvMje9RrPZls+kYNC3796KqgiWPUBv2EtzbYG1lTx928dRxsJUVkJcvTrNjatniMd9jIz009fbg0vTuXpjiaV0hjt/PUj6tSq62ouvqnPmW5ep1BokhvqJe9v0jwcIJxNU5wokR7fgDgRlA6RoxItXValpFUKBoCzELqwu0ww6UONe8jOLKBUn/miQ+JYUrZoDLVhHr+dxLnpl4a3INmUKeVL9g1y/dAG91aS/v1dmruT62WhQbdYJRhO0a5pkwwXwMNYzF95IEL2lEYx6yVfTeIIemn4HqytFXK2oLOZOT8/SO9pDy+PF0TKKYn0JN253jJySxdt0UySHr+hhzVmiXtX4/Y9+WUpWxM/n/+7f8dWv/hVqO8zsVAYVDzFfmLuPHaWYW+aB+4+RrSxTUxwkEgleO/EK8ZSQk+nc/bY7Ud1N0ukqh267l7arzpe+/l85d/Yct+4fRatq1AoarVaVQMDP9MwKyVSKYjmPz9OD0kySnlNZmqlw+o3z9A948QU02SBsbGuSkE+hls7RF+/hxtQS+D1sv2ULlVybyal5egZG0fWmLCotlLNMLaeJ9am88+FD0gVnfmqJRCrC1GQJ1WG4S+ktBw//yAeZn9cYGbmFcxdvsH1XHyhpbt31INu27jEdo8y9QGjDWy3TzcNAcJJLsoCeSSxNTU4xNTH1JpvPD/+1AOy33XPMpl6xkU42UGnsPUY2WBEdSS2LSnM1tIM8sY4K4CqdW8xao27gbu39nevp8oU3CkpNiWwHQBssruXBbh1TAG3FoW5wirPWR0Maa2jw5fJts9aUIFt0dRUyTsvmUrTWE30HzCJKCfjNTqYW0LUsqo1gwMj4CntJyVabm6Ndzy3Habt3Fg6z9lkrMFvPXpgWjiZwbzXWu6V2S33tINu623YSzmLxjefHCHCsQEwQTfL38sIsOGa6lpn3ulM7YKtjMJVUHeBuSWjFdci6C5ltcXYkXlZQYgU9Vm2AsZ0alqCy1kAGhSZYN51p5LBsxbhS9i4Khluyhd/Gnx8KmC1m18bivhngtI5sgdbNgLsxtvXd+IfKdrpH3KUZ65ZzyDHYvMntY9rw2c3Q55sBUvMgduZ8Y1pt/Yud67Ex6+ueobax2UCuPUCxtE/mZRhf6FrAOjop2xftrLtcWGy3uvuBN15sewS0+aK3QcZiSY4sKGdFhbbxdY7SJU+yXhPjv8aCaD0HHYZlE0cB8ZknHn9CMu//oz+j46Mcve1oR7cnzt9ZPOxZILM2aJ1lWJ8f8SdVURENmQS4bKJTIc2Xvv85vnvt6+TdS9J5pVET+lbhJuMQeAFNc6BrgokShaoKlZoum480hSuLQ0EVQZCUVnpQW162pnbzSz/2mxzedYgTp59l1/Yx2RZ9YXUW1eEl6u9htHcvQbUXJx4KtRVeeOUZBlLD7Nm+D48nSLXl4PLsDcq5NfRiiZ23bOXFk99jIb/CyOC41LcnvCmDkRCsg6PE9OoFXj33fQ7tvZetPQdR2x6j9bJDwHMjUBPuOKoiOppCupBlbnGOYq1MLp+ToEt8KBIIsWN0B2FfQOraVzKLqB6VRcGqqm72ju+R3ttiQRJ+tSJ7kS1nmV2aYy2foVgtSR3isX1H2T60BRcuKXTvFBSbt+TVhcf423N/Rm5eyCRKJKIx1PY2lqdrhFpRxm7dw9WZ79B2VyRb7napBH0J1lYyBHxR8BdJ1PagBzPkWvOE1ThaLk605afarNBy5cj5y/S7B1iozRB2xkn1JNHrTtKzwtLvACX1NP60l4EDvaTTXlZOrHDh6SXZxMjvVwh7Qhw9fA+Ks8EzX/9bGrUqyzmNnr4k8f4oM+kSbo+LQrHE4FAvqupFq1ekxCEQCEv2VDCgeqOJy+Ugts2LolYIuKKUvBnqtQArrQk8JZW20qapu+lLpGhWVRyiu251CXfPFoYdW5g6OUExm6dZr/DYo0+TL9ZxKw4OH90qZURiUwsGQiRDHvTlWTLpAvGtA4zffoi5yzVeP3WKmakJeuIBhgdTxMMRAihMTC0wl8vykb+8k9OfvYK73qDv4b2Mq7vIXJiSdRJDI8NkVldJl/L0pfrIlOu42y3KuQJD48MkYkHKuTz1RhPRFTObyzI4NISu1PG2alSXsrJQNTbeS3Y1i39/DH2miqch3kkXsUCCtSXBJK/KzqjCPz/k8yDkbS6ljV6qM7eySNPnIexxIRoiCFbc6/ejNxRZJCpKYFS3QrZtSGj8EYXl2QyVZpmmy0lidJTGZMYIxtHwByK0e/wonhqFegnN6STi8tMuVnH7PKC7+dD7/lhqvMXPX372k3zxC3+FxxmhWmoS9kcYG+xnMBkEd43B8R6O3HWYr3z1HxgaSLG6skiyNyliPOLJkPy/1xXnyvUMPUM7mFs5R7W2wtjwAKMDW9DKTR7/9he4864DXJuYxO1yMT23glvt45bR+zj5wg2e/OdXWMvluOeeEcqVPJPTWca2hInHVPzONiM9I6TXCsyuLNA72AdtDxNT84SifezctRdFrXHx+nkarhbeaJuRLRF+5N57mJ+8ikupc+lyhtdfm+b2Ow6SL2XJF3X8/t1cOL/I0dvuJltalB7wv/u/fMYAULYGg9ZKK5vSCzbBLAxcd5Uy9OSnXz/9lhxlDOB+m4WvTVmIUUNnkDRiE7K6k5puKxv2SlM3be590jbQ9NsW2SE70bYBvNuYd6uI08D4ts7lJkI04I2555tYRzDmci82mXRLytHBUjaO0wLt1n5p7HXCZckE7oIplw31xNgNWYgFGC1HFlM1Y23XHW2/hUkESyzHZCoIrIZEb6Ybt+MNO3CX+4/lgW9BQpO5tttK2nP6HTxn8qHdWMYul7HAuwgyrAyBvM/CxMHKcphg2V7TZh+jJVuStp3yq+v3Wdx/+cyKOTRrNKzAySre7cBM01DHUhpYDj9y/KbURtpiSmLPkOmKP8tn7F8K3MUXuuUEnYeyC+/dxGJ3ISw7oOwGX/8i2c4PANPdoN1+vO6AYLOXqvNw31SUYv7LmzHytt9vGvjYLtSKmt8MeHbLcqyXyAhujCuyD8OIpG22SrYDd+baVtBrsQPWebpZd3uGovt+3MTkdwUKm2UbNlznBrWFnXPfMIEbZFTWYmCs7rxlS0hxmJ/4yZ/o+ASLM4tI184AGP3sLM2ZVaNkzr2t4VXA5zdSkIJZctaYyJ/jjx7535hVLtH2VEFvoYiXTUhktBZt3ShKFIyVrkOprMlOjoI1V4TGXRNMmejOpuJoKiRcPbzn/h/lvQ88yLkrx8kWZmWDoLZDoyFcMlpu9vS9g7t2/xQeZ5R6q06uuMTZC2eIh+Ls33eYUq3JUnpJykvSqxkKlTKFRgGnGxLxMEl3mD0je3FKcC4Y9AKXbrzByasn2L/nKLcO3Ymj5ZbHLmtVqlqd1eVVKV0Z6R8mHIrQdDSZWZ5nMb1MNpsl5POh4mSgd4DxgREU4yGmXq/hcik4VBWtDar8n0Gt6LSYTc9ydvIsy/k1nD43c8LHWjSoUgL85EPvJ4APV1uw82IzN7q0GgVa8Etf/gCtWpZwWADaDNcninhUHz2xQdyJIVaWXyaeUKUsIuARbF+QRr5Avj6JLxpHSQ/hGSijpNZorLlxrA2j6BBOBGGwwNWJZfoTwtGlSSgcQ9d9eDxhCleyBCMpVh3nGW54UQb201QdXHv2PGtvVGk1XPQNRpmfXaJerLB/7z5o1clPT7OytkJyZIB8MUted+HyqVRKZQZGR6WHjwjiIWcBYwAAIABJREFUYqk4quqiVMjjVFX8QS/Nlk5sXy8evyiCzMkC4LVGjmJpmbA6RK5QpC8wQMSTJF1cJZSMkamfRF9zkfAegHyTk6+eYni4l2/+05MUCjW8qoNbD44QjcXxBAOyAZOrXadWrRJXnWhujbHtB7lyrcj5C+dYnJ9hoDfIlvERAmGXzCLMrdakx/2xDwxRTLtkYOjRWgSKftn51+lTpEZduOq4AxEKxQKRmCj0FN2BnWjVqjx/Zm2ZdjUniyM9kTi5lVUyK/MEwj6cqgu9rdMzNoBe0GjHoZn+f4l7DyjLrrPO93dzzqHqVg5dnbulllpZsmU521hGtsHGYGAGBhjeGq81D4Ywb3jDM8EM88CAgRm/B5gxJjhgBkdZkm0Fy1JLVqtzrJzr5pzODW/tfc6599RVdcu2mPVKy8vdXfeesM8+e/+///f//l8XS0dIo2p4bKLRVYnURgqTqc30SBSTTTy3Dg6HjY5gi8tVKpWCBOfiWTh9Edx+F81Gk261LYtNW0ImJFr1dmpM7JuV8i6r34TFY6GjeKhsNFAsZtzDdsqpAu64k/AtUSqbRZoWN51KBrvbhKVtw+VK8CNv+s8EtQZMf/CHv8Jf/Pf/F3PbwcF9h2jUagTsDT74gTdzfvWUtLN0io65brcsxPb5nJSqWVKZHLfdfjuRQBSnPULbFONb336ZD/2rH6Vcy1CvVJkYG+XJJ77I0uoL3H/fLZy7+B120mvUahaUYpyI6QQvv3SNF777MhMzEWJxJx1FuPK02UxmGBsJMjMyyomDxzj/8hmKSgNPMIzZbOfK9RW6ZjfveOTdPPXs10hmNhmfGWcrs8j+fQkOzI5yeHaMbHqFC5fXOH9mSzZ+uPveOwE/p19aJ5lq8ra3PyIlGoeO3c7M9AH5/qtOG+qPzoxKMKUXfmr7XI9gMnX51te/daNt9Hv692A4yLE7jvc+q25Pu1P4EoRJEknT6KnGTprcdPdpVOAmxc9S1tUH6xpzqm3evQx8rzCxr0WXV9DVJBUag6uz3ZKV1TLDAiiLhU+X7shCUg0byHoskUUW2YEB6CL+LllbKfVQK1IFkBWAVF69SsVrZKcus9USrhJnqGBSEFoyfNClMPq9aVlzndk22kHKvdaArXSQLZ+pls0V0k+p8Za2ydq+bJCUyDliII97mE37w57AXcqbDPhJsNwIllvLRmjBVm+sNCmxHhzpuKenBhBBk9bdVZcd6fNWBEBCkiSccHZZ7/TGqu8MqGMM6fsvHcNULGfE2mKMRUZQH08ZiBiB+/cCOPVB6kWAg/NcnyQ31E6oH+hFtPpgvwrb+4prexUmfC8Av5dkRk46TcIymA3o3evgvQxo0vsTR01jGf++15jqwH0QoPe+Z7A80v/NqCHXX84eI3AT4L5rrI1a911NFPr1BvLzBjC+VyAlgzhRzDHwuZ4O8HtZMnsMvH7G3RkKPUMiftuzTtLC7IsXLnLpwqXv5Sw3/Mw7fugduD1udS4aXvjBZ67aPGmerb30VV/fLUCoyyl0yEIj16FCmj/98u/zbPprVF0ZWR1qEqlOkUYUKb+WmPvC4UKhUTfRqKrse1OgWAFIRawu2FLhxdy14DRZuePoIWYnE1K/2jZVabUqVNtFbBZol1scDL2JNxz+N/gdY7JrqSiQWlpb4qlvPs4HPvBBzBYfhUKRze0dktmc7IZoc9kIBj24nB3yqW0euOUh6Nrkotruljl39RTpaorx0SlGgtPYLD52MknZLj1bKMv0ntfh5bZjt9JuttnKJKm061QaVS5dusidJ24nEY2TTWeZHp3EKbWVGmOlDbho3CQ2OL30TLw52UaWJ85+k+tbi7jDYdm8qlQu0i7UeOShd3A8cRSv2durpxLyIDlHu2a+cPZvyRYWWaqfw9W0Sj/9dt2OpeMhNnI7mcILWNxZyikPR2beyvWFR0l49+MwddmyruI1e2hHclQbVayVBMX5IlOjsyizC1IXnVuPkohBWUnSabpo11oEx3zUc1airqOs5h5nvztIN3Inq9tXyTxfobJoolZuEAh5aHQUtpY3pDvJSGSYe+69k42Fi+RTaRwRP1eW1khMJFicX2Z0QvioQy6bZ3hkTMoNSpkU3kAIt9eL02nHsc+LPRDERoGOAKudIg2KdFsNXO0AnUoAd8BLp17GXDeRtZ1nZ7nNUdd90r3o2vV5pqYT/M/PPUo2W8ZhN3H7yX1E4zHsdgdunyhmzdMubFFxu6ksbfDAO3+IM/MlFhausb2+RCxix+93EwlFyGdrdIc6mOoW4hEbJXcNtxJgMjhOp17FjQe7w45IMW0uruMIBYnFh4mPzVDMrsnAzW71YLdayKaTBIJuuh0zxUpd2iRaBZNdq1MopuhYLNj8Xur5Kk1LjcTMKN6mF2dX4fq1ZXwej2TGHQ4HtnaLVqNFrVqm3TERCvhlTUinJepJRBdChYa5iSvhxFm14TQ72a5vcGV/myO2BxnPbLK4tCBBvyLX5hbdehd710zLaqIzOyKtSi2OinwenVqTjsmOrZHGbO7K7sZee4RH3vERIpFxucT86n/4OR7/8j9zYPaIfBbJ7QXeeP8s+495abmKREemWFrZ5uih22jUYTu5BJYyYd8Mw5GjfO7TX+PchQscu/V+QpEJfuZ/+7cMJ0LkiltcuPRtvvboX1HIL3P3Xcdodwo4XLC1WcTZPMLi2QbPn34Bq6PL2HiM1eUkzVaFffsCWCwK2WSOmUSCsWCcciHP0TvuZObIrXzhC1+SdTomh5Px6RnOXz7D/MpFuRYIadPsVJS777yVd779DXz10X/m209dIRgYY3NLSGdCnDx5ki9/+TkKxS7R+DjhyAi//p9+uyfxMDbp0fcYHcCowE7Vaesgr1av8dxTz72mfWBydpLJfVM9aKtmO40kTh+vSJxgNqs2txbVG12XPRivXWWu1SyqBnZ616jllbWkubaP9IKAV4Ia496j4xdxDZIk1vzAJfOrmSzo4F3fM3VnE11uoR5PleGIexD5U5V97qiMswDv4vgaeO9l6XuxjNYvR8+T6442gm3XgImmQOmZceiuMjpBZqxV0M+pS1Yl465n4LXtQgROerMrNUjody3dSzqtE5mDc0cGXoaaCRk8acGCDCbkX/r9gORnNZmQERfJHiUy+lH/JwKNHhkqkIDZIuVG4nMi+OhfY7+QVQZieoZC197oRhlaDYWKJdX71bvSyvVKPMPvyw5yYF71wPEeCotXY917iGnguz1G9wbAXE/nD7wJu17eXXKOPV7rXWDaSPTuEWzcCHjr/26UCIkR1osrjafVAwPjv+0C+AagfiMwr09YI7jXDW/1hUyflLvSavqSZLy3gWLVG4FzeTxDVbT+90HgrrPsxmc+eB/Gv/eO2bs29YUaDAR6zIoW6OnHX1pakqz7a/kRGvfp6eleulF9kXZPOjW47OsCX5Eu1N5IoSMVEbaYyk1KnF5+hr94+o9Y7FwCR1vV0Ik26wKMdyyyE2NVadKsd+koVqlJbbfNKB01JSx03t1uE2u7w6F9YxzdP0vQI0CMIm0NW50SuWoOq9lOPaVwIPIQ/upR9k3cgtvnJhyJyqlx9dp5zOYWR+buwOseYnFtlVylwk5qG5/Xw+zsLI1WgesrF0lEp5mIzRJyujGbGzz53a9jcZkIeIMMRcZJJ0s4HE62dpI4PD7pVxX2BJkaGcfUtbCVTXJh8Sq1Zp3hoRh+l5eQz8/G2rpk5RNRIeUxySJctRmVVW4gvZSn9gfhTvPomUd5cfmMlC+4Aj6KpQLFVI6xcJi33fpGbkkcwyoKWcWPWcwdsThaub55nq8ufZyd+iqWpIcCWzgdCQk2ksU8la1V3KEozWqRg5MPUu7OEzDbiZpmKflLlLptit1FgtUDdIrQdm5hsebYcWwzFb2LS1fPMjTkUm0nC14UcxFLIkc912Uy8AaWsk/h63ixBSdp5ZMoixHWL6Rl18psvkjAZZY1B6VCjbDPTibb5N//0q8yPTfMn3/s97m6vIrX6yCbLTE8EmPf/n0sXLlGu93A5Q8SjMdQ6orsAuqwgGPSiTVop1S6wNjI7eSaZarVJs1GEbOzRaVUB78NSxa6tTq2cIvUSpHDrgcRtdDfPf0yt9xyhE/91WcplevSCvPOOw6w79BR1lcW8Lh9zITd+FtVsgjXFDu+4DjPv7zG8vwS3XYZj7OB3WlhKD7KxlqRTszE9MwYSq2MElnDkx/hwOQBSqub1FtCzuKluJXE4bPKAPL4Xa9HVJIKRqlrscnurbnUDgGfj0qrJZsI5YtVlHpFWj8Kb3HhDmPt1ijnCzRNTSkbKqeTVAslRsenyGcq+CMROnZhGTmM0+ulnC/Sqlcxm1oU83Upn5EFb1YTDlMHq89GjhyVtSreroeCf4f5uQxvsDxMKlPGW8ywubhFIOLHZTbhsvipNhp4ol4aY1HqpKlWCzgjNhpLal+EbHKRmqtBx+wj2vXy8Ps/SjCsFqf+19/+Db75lX+EVhu33cGR42NMTHdpWlapKHWOHDtJqVChXLJy8vYHqSkbWCwNFi7W+O63N8lvQ0OpUKp1KFbN2Nwe/tNHfpUHHjrJ+ctP8JVHP0FT2SIa9hCPhchk8rgsCaqbUT7/2a9hcir4/GYZWFdKEJ904wtA2OfApLRwtS1Yay2EvnhidhqL3U2+1KQq2ERPhBMn7+H/+q2P8K53v4mLl88SDHu5//7DeJ1WgmEXX/3qo3zriZSUAc4dCHDLLXOEA0N8/h+fJVdSGJ+a4+d/8T9w6y0nJY7TwZ0OVI1Z+b5MQW3qJhlnM2SzWc6cem2OMsdPHkc0YNq1d+lSEj2JrStTNTmvysKq7iAS8GngTzUwUE0kJGNuMGzR2V65y+mSVYOZhKqE6TvQ6Hvkrgy3LOBUx0D86EWfxvP2LAn7QGG37bGY8xbVBECCTiHnFPUd2tanS296rK8GZlXEqxXGGjZevTFVP1ciahPUe5QFqpoGXn++KhjuE2ECLEvXILHvGTzWxff1zIUsJ9UsJXs79KDsQLsmHWeIXwvwPIi59OyEqlBQ70eXqMj6Os1/Uh3/3R1Y+2y8ateoj6E+/jp+Ec9AyGhlpkay7upV6IGDjqN6mQitbk6dSpqMSbfX7GX9VR187734/xO4D0pXeoP8vbDpu1xPXh3C7ZlNMEzWvQKNfhRlqO7Vq4L3cnjRnXYGAxmDA48x8Og9BFGQoL3MgwB3l5xn4Db7wFKnr/UJot5YL6jQfViNL5ymRVM/qMvmXznwg2C8dwjtlEZpjHGxVSeqgUUfyCL0wbvayKGXetRmuQrajdC9f2/lSpmvfPErr/7Qb/KJw0cOc+ToEfX2tYIQUe6xex6oC7SQ0WjKmZ4O3Hh/LqcLm80uF5oONZoU+K+f+U2+k3+cprdCWwBxkyiUFJYp0KopNBVFyk/aTaiW67Q7VjodMy2pZ2sS8Fo5ODvGgZlx7GYLDqtVSiWUdgmzrUqxWqVVcRBkmrce/0kODd9PIVOWHvGpbFZq0bu2GsmdFVzWAA/c+TD5Sp2riwsUCgV5/kOHD5KvpLm0dBqnxcM9h1/H7PAU9WaBU2efJjIckSuU2+tnfXWHQqGE2WxjYnqaVqPDaGSImD8sMwgbqR2urS3JJjBWWa/UpdNqE/T5mZuaw2l1yA232azREkDU5pKpd5VIU5uKiLbWYvG+sHGBL7/8GB2vE4vLQUPpks/laRR3mIuM8wtv/3lpXSnZMaEjkD5ZKmPyp099mLXkdRqlMgSqxNy3UGgV2K7kCHVtrO8sEDFNMzk2R4lVYkGwmiZI2tZBcVO3bTKl3Mfa5UuER/1sO69T6e4wHrqTXO061uwQFmsHW96DNWTBFKzSbYQJ2sOsll/Eag9QrWblM3YvHaS41qBUKslApVTO4wkFye7ksVksXLm2ym23nuCRd7+TL3z+syysLXDi6AGUVpWm0mLulltYuHCJarWK1WZnbGICbFbcohlRJYv31gjZ6jk8nnFGYwdoZmssZs4TdIogqcxqeZmatcJ+3/2Y2i7a3aK0gwwpk7SUDs8995y8jqefOk290cJmNXHi1ilpjScySZ6gnwmnhVa+QNdmxxQI4IuNc+7SOhfPfBdMDdz2tpTUhEdCdKxhug4LDmeX7HaSwJjCsCWutisvmqRbidlmp2uzMT4bI7e4w+zcMVqVDEtLywRCUby+ANvJHYJeD7WqQnR8DLs3wPLlS9i1zVJYjrrdXuzmDjZLU3ZadXo8WJoNeQ6h3c/ly9gCXrpiTtnsuLw+zHYBpkx4PW46jSKlel1aMJrdDhq+Lq1gm+qZJFFniC3nCrn9NkKP2whO78dWz+M0i66kwpmjjcXiQWkp2H1eOi4z6eI5qm4TLZ8d16pVAumOs0o95MS0UyRs8/D+n/gzAoERueb81R//Pp/6xJ8wPZ4gFA8zc3yS7cxZrO6MbMAUjwzJTsSHD9wrmenrSy9SK1T48meeo5kL4/dFsdqsFEom8tUWm+kUE7Mz/PF//126th2+/sRfcebckzIQEt7PY4kpwvaDfPux82zvrCCseQJ+J6vzeSb3RQhNWPCGPZQyORKuIEq2RLumEAgEOXpghnNnXsYVCrNT62KPzKFYXKytrXDi+EGmp8eJD/vIFq+wvbNKODxEOlPlqafO4fPb8XrsTE3u57Zjb+G55y5x6vQLHD1xJz/9Mx9WG/wIwkvWzWiyD21PkmuxluWUgFRzHRHgSwDF+WvzrMz/4IWp4jTHbztOIBToKwAM4KlHhEpArm8m6p4gt0xN1qBDAfF3lRnVdq5egx+t4FHdNPp7jMGdbfc+b9i/NTJQl2yovup9gKFrwtX9Xt3HBWDUpSTGqlCdbZfgVQftwsLRuE9r9o+9cxhYaH2f7A2F3C9VnXw/ay2Syypwlzp3yU6rBayC2ZcmG6LrqGF/VzX1AkKrDZfkscQftWZz4iQCtBqlVMatfZcCQR9TcR7NwtGIcXoBkQbcZVAgwbvWkEnKE7U6A63mopet0EIm+Sz0rrPaoOtDqJPGOuveA+5G1K+ppoy1ffr96OMyWPcnQL70ydd+vj/GvT93VaZSj/1uwrjfiEFW383dE3CvtMde7PmN2O7+5e3tAz4I3o1MeG/y9myX+kDRCE5fRdGzK5rujbLejWzAdnCwQHUQZ95s7HaBZM2ZZk+carifXYuDcQG5CbMurkG289XaPA+y4vox1SDCUNQzIIcaDIwGmXx9XPVgqT8/9gbvn/n7z7wm4D41PSWdZWSqTkt/6imp3suhpxX1winthZbrrxYJiz+L7/tEq3NJrTdpU+W5K9/iMy9/kiv1MzTNVdoWUYEq/Gi7WMXHFBPNCjRrbZoNIZUR3cXdcmEXrODxA5PMzsQxdZuykFJ0gWy3m6RyO5hsHRqNLu1ciLum380P3/UzeC1xqYUVb5QiXFlaBbLVbda357l29Sr33PYWAuE428ksmWyZZDrF+MS47PqYLqzRalW55+iDDAdE2r/E409+hbmDx7B7PTJDkEzmyOZL2B2iYY2Z6dFpEuGYdIyp1+u8ePYM0aEYAb+fHVH41+mQy+cZS4wwPTolmVOxKne7DaqVtGRDHA6RmlfdauRSLsalDfl2ib967NO0/FZsXheFap1mXaGU2cJSr/Pe+36Y26dP4jCLY4rUpJ6SNnN54wW++OKncPirJNOLzE29hc16kSurjxI2uUklC4xEp7DW3LhjLdK1LMP7A6QzKUbHAqTzdRzZIF2lg88W5rpyGZOnwJD3AI16hYgyRbG5jKCsTX4Rh9lw1KYJOC3MV7+LpW0n1EyQba5SuzRMJ2dne32HYNTP6vIOlVpNBjDC8eT82cvMzh7gF3/up/kfn/xLTJ0cHq+PVlchNhTHarfjtLnZSm/KlOtwIkFLpGXbHdw+O4H9AbLKi+CdYOdqmrlIhO1mkk7Lic2mkLMoOMxhwvYQ1maLejmHr2PCZT7Mxtoma+trHNh3gM999n9SLjdETMDdd+/nwJEjbG9ty06bkwk/pkJFWiEKI8WtUoeldIsLL58S5qyEvQ4cDjvxeJT41BzeUQfL56/htAo9e4viZol4PEg4MEyxkMFaBVPQwcj4CPnVPIlYgma1RNdvxdwQdqiiERn4hOSk1SQcDYHZy/L8JSw2G2anh4DPTbPWkOxYvZanVCzTatWZTQzTKRUpVqp4/U75Tgp9tSieVMJB2UW0sJEmk8owNBRkbGaGQjZPzrpNddjL4WPvY/WJr7F1bYXOZJnGnJOx55xEQsOYrQ7arYps1uS02ei2LdgdotgcsNuoiXZm3Tzu4Sik83TqXbLmFBW7mUqlzJBpmJ/7+b8gElGB+5//zv/B1/7pb3nDm97E29//ATxxP98+9Y/kii9Llxpn10PA72Lf3BEi8VHOvvwCixfmuXJqE1szQqPZlLKfje0K3mgCRbw/di+vf/M9vPXhE/zjl/4QoeC78/YHcDsitOpdnvjn5wg5PZw/9ywmc00WwNtMHnLVNaxhEzafj1Iyy4mJCcpr66ztVHjDW96Gp7FDtZBhNZVjo2LGGp7lxfNXmdo/wY+8/+2YUThx5BiPfv2zPPimhwhFp7h2fYPt5CapzFWS22kmRm8lveMkEh9jev8k8ZEpHA5PrwC0x3pKUNRnlVV1nebWIcG7JhPptnnp+dPy+f2gP06nkzvuvUPLumoETR8a9d08BjKxPflKH23J6xKMqm7rJ/Gs1ohHl/noGfI+4757b9MbC6kgXCuI1djm/n6vO6NoTjtiyRT2gXqNm0S9KjBWA48erFWBtCxKVYnIVleVihn3O11/Lr4t1vA+XdwvHtb3bqHhl2eRl9JDpv3MgeZhr3dfVRtaSRCkfVqmWtRrl9fUt5pUn7sq6RHf6znWGK05XwGY9MPrHvKGeaQD3l7Qo46LLpfRsyaSA+pJpw0dc2UQohcpy+hIfeYGHKDjArknCaMJsbdpCWE9yyCzEYYus69EN7uVB7oxSa+rq042f1+Mu2GgjKBX/vMAeN+Lwe7P81ci/VfIFPbQWe8C5oOM981Y+hsxztoBByNOlQXczWIbH8pNF4pBGcog02wsEtXZZQPgvREAHjznjTIExmhcfy67InTDImQE3YPH1xsSDAYPg8Bd11z1no0BwBsXhJux78a1Uo6z0a1oD+Zd/P7LX/zya3KWEed53/vfpy5wYtHQOtX2dHADoF1mMbVUqVHOpY+H1+XFKqlmsfi0qCo5nll6jL957r+R7m5QF41brF1MLROtZgOl0sKsOGk3u9LFQzQr6bZNNMpVhuMRpifjcnNVlBJWaxefLyCbzuxkMlTqwt88wJTvJO+//xeZDB7D3LarqUmhqRNBlqVDnTplJcO1lQtcnb+Mw+MkHp2Clpt8vsrhQ8dIpZKk8hsUa+vsnzpIyB3HYe5w7vwpRidmKCsKscgIIe8QmUKeldU1XB4XsVBUFp2KpkUNpSVB4Pj4OC6HnedPPS/tIAWr73EKdrPFvolpXA4XZlObXGaNXC4p9b7+QBSzkBlJrZIYuw7pWolvXT5F2lSm6TCRKeZp1huU81kapQyzgXEeue89zMRmMHfFRibYFXEAla7548d+jdxqHmoNmuE6B+dOcm71BSr5DB3FQce8gTdsldKljt8kAZjVZcNtmqTQStE476VRW2d4aoqspQyuPBZchGujdFoFWqJTpy+LbctH3dGhWXNjE9LtbhO/OUFqa4N6sYRpc5bN6xuSKR7fN8Plc9dxeCykdnJYbB5WVrf4hX/9syTGh/nCZz9Fu1Gja7Hg8ojCpg52l5VQKCbvzeb20iyX8YVCKE2F8LCfmi9DF+GLLxpsKVgKXSqeFiFblKpSoKLUmA0eJ91IEnbZaGUa1NMtDh99Gxur61y7ckX2Ebh48SrbOzv4vE5O3r6P8el97GxtIPqFhVxmwg4f/miUYjbLTq5C1RblwovfwWyqSmmFkJv4Qz5uPXEMc6dFupQl4I/RoES10JJSFIfFjdvjopap4B3yUctWJfVTK1fwh0JS+94o12XTp+1UlthYgnQ6Q7tpZm1lnSNHZwgFAljMJgIeJ5nkhlCfYbE6ZbfeUrFAKOijVVN7IkRCTrrVOvmmkGaZqZbqJCYiZNIlzA43FqeHXDJPp1mhmijjdsUIjx6h66qRKuSx+K1kC1dxPVEjFotitrvkfdiETMnrplUXxeV1hM66LjJhfhM5dwscDsLeOOFGh1x7G8XawWzzYqt3+Ymf/jihoArcP/F7v8Hz336MX/ut/5P57S28/hD7D4V57KmPMxSO0q17mBxPsLq5RCCQwGl18v987M9IXy0RsEdoNlp4vWHMDh/e6BgLq0mcnigdW5ff+8NfwebN8OIL32Y0McXE6BGq+Qp/8Wef4OhMnGee/hqhSIhMSuH6/DLuQJeRg6PSllQ0pBq114jZ4fxClumDhzic8JPa3CBbVlgvWWnawqwkt3jfh97IibtneOHFZ/Dao9QrDfbtvwWr00dsaIqhoQkWri9SrxV4+eUznLuwRq7Y4Ec+8CFuO3mnbAqnkbGqZ7fei8VYvCihhQpWddZdrLkCyD3/5PPUa/UfFLdLicyxE8ck+BJacN3aUF3nNbtbgxFBDwPoNW66yF3zdpcZW9VSpgde1b+q/0mIou2/6r7Rl2LI/UdjVPvSIPU7uhuJvFHt3KpFoyr30LXQRgwm70WTVwuGW6dJBYiWxZTiP11jLckPNZ0lfco1wK03Z5L4wUipqzeign7Z5VOvUupJGDRAq/1e/768Za1OYQC/6Yy7OipqOkMUyqpJF0FaiUyGJqntjaEWTGh/l3ep1SdI5xU9ANSO0Tt2D4BrzjwDfux9cryfaZHP0Vj7oMl9xPPWpTJGjCjGUercNVtI+by0+SLmiXCJ0bFeL4wxyJLVgKB/xF5QqF/HDwrc92LHjRPnFQyrbiZvKOw0AvHeS2swnd9lCLCRAAAgAElEQVQL6O/JtmsTes832FD48QqWdw/grsYgfYcWfVD3lNro5zXGIdrc7YFizbKpFzFrPqzyPAMMtS5Z0cHr98K498ewvyjcCLzfCKjfiA1/RbAwEEzpbLw+AfXr/oFXUnXwDZX4Wsqwzx/0Dn3quVMIrftr+XnHu96Bxy3sHDUbRBkN68WoKrMjn7+hkHfXfDD8u2i1LiQzcmmR0o8WdbI8euWf+Kfv/B3J9gJ1k5BMiDbdDaxmYeUYwOvy4Pe4aDUVNlfT5DNl7rrjLmJDfjqdHK12iUIhLbuG2p1usukK9aIZX3eMR+77GR489G5siK6JqlBHtigSWnnM0tJPMTVJlVc5dfnbnL36AmNjU0wNHQDFRbdpx2RzkK9lKSubhEM+3N0gByZnOP3dZxmbmuDa6jI+X4x94wdJ7qTZ3NrE6/cxMTrB1Og0z556ThbSirnQqNcl+yqYmompCalBbTVbRHwBThw4jlkwQ7RIp5eZv34Oi9XNoSN34vVG5bgIplGkDcqdLk9ceJ5ruSXsMY+0hyxVK1QKRRrFHI5al/fe+wgPHH0d1q7wMBZbu74sm/jrpz9GspCktJol4Imx7/ZR/vbx/5sIo2R2Uuyb3U+xtoUpbqZTaeGMd3BEXNR2vMSH9xNrD5NWnoWqhaLVQseRIi/cT+r7UWwN7JOLVFcChIpjOCY9ZK9so/jKNOxd/M0Ea+uXOBg5zPZFB4uXr+Oy2vCFAxRKVcqlsnw82VyVgDvK7/3ub0rP9z/52B9x9sXnpDvP8GgEuygA3DdJMZ2Tcg5PxIdFuA9ZHORLOYQbhv9gEJNSwG5tEvNOEQ8Oc31jkVa2RC6UJreYx46XuqeGYm4QXHNit4R43Zvfy6nvnGJoIs5Lp87w5Le+Q61WY2ZmgrmZIVmYWqyWZR1ExAGRWITcVpqJg4c4c+Y8xY6fjatnMdvb+F2iEK9BMBYjNjqFDyvRWFRmdErtIkfmDlBOFmQhZ7pdkj0NgiJQFQ1valZSApiGRsjmkijdGl6HH583JjvFxhMjlKoFInYP1+avEowGiYZiXL50mdGxKF6bmdWVNZaWNnHaLdJNxhfw07a7iYZDDHldVApZvF4XVpuLQrMqvfJLInuUzmKxORmOBFm2FzClmrgCHlz3v54rX/0mh977OjZf/Aadcy1Z6OoL+XG7bNL1xmZx0hJSN0uZlnBPClq4WrosG0w1agFG4nPYOlYingr1ThWHL0SnUedHH/4vhEMqcP/bT/wR+w6NkmqmOXPuNEG3C1+gSijeIZ9tMjV+jLnZA/zN3/01Tpude0/cx8c+8se4lBZD3jDbWynZ5CuemMDiCHBpfpv1dI16q86P/6sf5hf+3c8ioI4Yb6fLQW59mfnLL/Opv/xTKV1R2jZKFTMXLlxieNhL29ogFB3G3DJx774I5Y0VtraThIeCJIbisvmSxRGlJIL+lo2GWeGhdx1i3xE7F86fIxE9RjatsLKWpm2zcNe9DzIxdgBrx8/m+iof++Pf4eDRY2SLCh/+pY/0a6d2VTYZ+L8eUNQhp2DdVZJFAMZqtcYLT516Lcu/CtxvO6ZJdARwVzdylTgycMj633vstUZEaw5vfeGB6smtdr3UJDMSeats7S6YohNo2jmlDETt2CN/euBdI/p6uEcDnbvIOLlnqnIPHQ+r+5a6r1ksqjWhzvqKazSCdvEdwQ6LNVgw4OLS+l3C9YFQx1+XjOp6fLV5k3rNeqGuqkLR9lSV8dI+oN6ZHnToRJgKUvU6N401V9si9WRUgt03arx7D15PKBhAuwzCtGBCB9xGr3V1bA3yHHlbRpW+Hjxo8Uqv/04/i6FaTKqBiDCD0Ik/GcxouEH11xc6dzUr37tU2aFVzWbsBu26YkE/r8r46+OjZ2TkuX9g4L4LMRrenz2Y973SAcY3bjDdYPzdzVIJetVwD1QPsO5SZqNbF93E5WaQDTYCtVecw3irOvDWgL6aAulPUn1i9oZKnwB7SIv0id47/B5dXG8EvNXv7tbP7QXeb5YF0a+9J4kZYBokSB90zDF0Xx0E7UYwL1/XPZxybrbqyvXO0G3NOA/En5cWlzj1/GtbuO+46w6mZ6Z7TLra0kDTMBpAu/H56ffSX+D7wYXwvRbQ1CpTgeLlrFElz3eXnuXJy19hKXORYjtNrV0kEonhcwvLRIt0t9hJZtnZLjM+Osf46DBdUxWHo47V2qJcK0uA4nOHKKXaOOtRHr7vJ3n7nT8qempiNtlRJPXRltaT6oKnFm8KILicXuH8ystc2zxHpZ5lODKK1xrGqgQYm5yRNo6Nbol6M8eRfYcJ2QNcOX+eo8dv49y1S2RyefbPHqSYLyDsLyfHJ/G5A5QrFdY3NnEIFtLhoFAuUSqXMVnN1JUmitKUG8Hc5Awzw6NE3H7JuKeSq2xvXyaZ3Oa+178LmzWEyexUlY5d0bgdnr9+hu+uvgwhi2wbX6iWaJbrNIolOiK4mT3Jj77pRwk5Q+r9alYG4u5T+S1+65O/ztBEgviYjdTqdbZLm/hbE1RqVR58/cO8fO2f2JxfJTAVwjkcIhGYgYawDfRTa1dY3P4bHE03jliUTH6FYe+tWNt+Gp7LpGsLeNIniYUjNGp5KstV/NMu1nJLRG1xNoQWfjNGsH2EZrUqGcNrF6/LRXonnZMNuMqNJg/d+yY+/qcf4+8//w/83m//rmSKPaLQcySIX3SwdHsIen3SbKjeqOP2Bqnkc5SyGSLjYZyHLFirNhrKDtWiwoGRk+QrO9idCvPty4wrc5gUH+V6gWRrHfeSj2PHb2X8wG088fXHOXb7UVYWl/nGY9+WNQyJkSAH9o/giwTIbadlgWgEEy6PEwUzhWqNTKFF3eRga+ESThd47SahFMEbDnH44AnZaKtTr9GqN6iUKkSGhyjlUjITUyjmqFaKhOIJumY7VlEhW69RaNYwOx04QlY6+TqVrNDNi8JkNy6Xh07HQkf4oof9OFxmuoUipZpCS2nI7riFZJa2qSs7fZZFYBAaxtVVVIeIdh273UVX+ExbzDgtVtFPmGa9Sb2j4LK7qIV8tPIVOba+ex5kZyNDObaEu+zFfXGTbrONUlOZtfGpIWm1WWt1iBzbT1N07zz1NOGYD1cgiiOQoFGrY3VbKdULNLoFCv40dFx8+D3/g6DWOTW7uYYvZuX3/+wjHJg5yBsfuJ3zFx9jcW0FzA6OHb2H2255kLNnX8DrrNPIFvjor3+EqNVN3Bui0TaTyzeZnj5EsdLk2soOOCJE4mHe/rZ7cNjaJOaO4I/GEKtDZvs6T33ziywvXaJab3Du8joTk4fY2tjEZi6SGA0TS0ywtrrBG28/jjmzRWpnDcXcZHRshHymSj4PruAw2+UGpVabd/3YLUzs61LM1GhWHTz+jVME47MU6m0eft97qVdbDAWHSW3v8NJL32Ftc5P3/fj/zujkYRWcyj1Fq2/R2NgeI62zqJoERP11v3mOkMice/HcawLuE9MTTMxMyGMI7bieZe7p0FWtSc/9Q7y/qqe8Ri5p6F5XH+jOKMaOmrva1Bu7cxtZfX3vVgX9PZDba8I0UCvWwzTi6jRNuIqB+vSiiilV+U5v7zVYT0oTDe1k0kVGrqIq6y5Asg7sxXdVXb0mu9H0/sbMtDoe8ib6WWnDc5NssQSp/SBAgthdzna9HIS8f9HTRLfhlPuYcL7p9KU98ro0Lf8gLpESFWPWxhA3qKy5RhDKmErTuBtYe72uQu7iu3CjOv9Uq1LdXlJzlxEuP/Ia+3IfHbiLrLDOeRoxnJFIVp+VGgSpU6MfROrsvMxKCEcjEQa+ZuCuPq8b/uiRmRHwDAKhG7LZvQTPzd/PHujdC7hrDP6rgVY9xB5k5W8G3Aevatc59PSM9uB171V1zmgerYNuMmrE8ArZUe88vQmoVZ+/Io2nLyj9gXgFgDfos4332kvbGCaMkV3WFzVj5D84pnuN8e7JOfgi3GzevHJiGbMWyWSSb33jtXn4Cp37Xffc1St60Y+vMwvynjU2WQ9sdjEd+vPSbkN0UhWuFwI8ysWmpdA2tySTmK6vcSl5iqvp02xVF1BMVVnEWa/UpMZ9bTPD5maBBx94EJcbqrUUlWoeq9VCo9lieWkdZ8eHtz3Ee1/307zx1oeJORPQsQE2WjLMUbDKBiDCzkudaUqnQ6FZ5vLaZbKNTRY3zlMplxkKj9KqmBmOj2F3+kjmUpSbaQ7P7WMiNMT5sxc4fvxu1nd2WFhZJRwKSVebkUSCYqnErYdvZWF+kZ2tJCMjo7KD7MbONvVOi2ypgMVqkRZ+AsSMRoe57eBR/BanXPQqlQxrq2fY3lmSqfVofA6rTWioLVgEcO+2WM0l+eLzX0HxKrTtLcrVsmTH69kyhZUtDsbn+OWf/zXZYVa+YlJzqKaExf/+5DO/SdJ0hq7JTWspy51HH2Qzt81a6ToWX4CJkShXn7vKxMl95CkwE3k93tAc66llMs0X+dYT/8QDsycxTdbZTqa4NfEBzl77Jq7JS7gbD2Bv2ahWctQLdcz1BofH7qHlbrOVfpnV1QWadTue7GFc+AkPh3j2qWexOSyktvJYbRY200V+8j0/wS//x1/mo7/3X/jC5z6NojRwOJ0MJfy84Y0PkMsXJPPlddqp1Gs47U5qNYVyTSHkM2M71MHRsLFRuEJ3K8zM0YNcevFp9h0fYaU+T7A2gb0SIjLkZiefJLfZ4PgtJ3A4Ejz5+BOMTSZ4+aVLZNJ5ctkS0YiTo8dmabaEexHMTUwwPR4hHB7n0plLLKwsUFJsFKs1UuubuNxdhsIuLKYWXr+fmeEJVk6fo2x2MDw+QsjvweVzEXLaufW241y7eIWS0sXkDtDIpcmnkxJAZ0oZhiZGcPs94FAYGRlh9aVl2UH37jvvYXU1hdAiKa0aXruNZqslgwUhsaoKXXxXVHhXKRUKFJUSx28/wdq5Bbwev6wLETXQwh3F7bBjMtukF35baVLMlrG7rfimxqltJ+lUyyixGJ577mX+6t8zfvhhLN84i1LclJanVtzU6k28AQe22w+wrRQILRVxhJtkkxlcFTO5bJ3A2Aix+BBry8tULRYiwyZOOy7y0Q99k+GgagcpAoqOtcSzL3yD4dgQ8bCDxx77PFVFLRJ1eby87cGfYn31Ch5HmZeefJ6//oOPMxOMyoxIoSI8qH10TXasDi9dZ4hLy5v88i99mFZpk+TmJZo2O5H4CPum53jp1NN859nHwdrA4fNQrHU4e2EJv8tFxGdiZmaIjOhSW4ERr4dbJhNYzVWSqTVi0TCmppWt7RJth4+dcgdfPMQt97qZmPFw9fwihXyLmQO38c1nLjJ7+C5m9s+xtHSNkViCWqkiGzxduHSFf/ern9i16KvrlFFXvHtv66238t3WZChdWJlfYXVh5ebA4FV+K2QygbBYdzQWWANjPSLRsIerQYOmuZYLjoGgMzTw6+1auuuI7iIjwZjGuxtwiiQXDSoDQ6JBRQp9tKuubJIUEhSHCoZ1sK6SlIM3rH5f7bpu3MsM1o1Soi6kSFrzJdFMUAB3UUiq1bbpshN5b1pWWgf+ejBllHVoT1SFMgbHHUmK9dboPptsvGodc/QKW2UjInPP/cZo6SivS9gXD3Rs3dWwS33bejIo43ySBa9aUbT8lPZY9YLa3md70l316uQ9y5oGzUVIZDQ0L3y94ZQ4ntrfRVhDiqL2/rw26I60W+8bdOiFvOIXUkqmN2ASbQ9FACS87f9FGPceCn/1d0ifpOrkHnTw2P39HrgdFM/vcZq9gHvvXDfxSO1d+kBEawTK8uEZ5Bu9l+wmQYK+EO0lsegBWS0boAP1PYOXwYBIz7UYI359peilq24+rto8voH14e433wjcBwOAXtRv8MDXwf/g//fG40bPbiAbos8N9Zya1nCP6PCzf//ZV590N/mEYNsF667ryfrBi2o5pi9UN5onxqBU/0zAG5BXKvq26DCy3WnSNdfINTb56rl/4Hz6O7RsZTqdqkyhVssKK8s7spnP7L5JTNYmZmuHjY1N0tkSTqufzGaJSf8h3v/Qz/Lm296Fq+tXNYACnLe7lOsVfF6X1ImLK1f1gSaanQ6ZUp5GV6HQylNobvLk049js9uYHJuiXYOAP0q5XKdcLXL86AEiPjffePwbPPLuD3BpfpH17QyRaExqzMVNWew2yVTaLA6UShOPzSmZ1uvLi0zsn+Xq/HXJEAeDAWxdMwfGp4n7I9LrWyy8FpPC2spZNreu0DZbGBk/xuiIKP5s01FaOJ0uFJuJv/ziJ6lZC4iaXaVUoZouklxL0SzW+dD7for77ngDVrObrtARau406nMwc37rFJ9+5iPYspN0bTmCpjiJoXGS9Qts7mxSqdcJJUZoeZPU6OLBSdT/ZgkKi8o8z7z0VcZHOgSGAoy478bTnub8+ufwjTbxlu7AVEtTXWlhDzhRlAJOxYo55qPeahOoB8CmsHXVSj6ZoVxpUSpVcLtdKLWGdCBqYOHHHnkvkUicP//Ex0lvb9FQmthMJtw+B8FwAJfbQTgepVYoU6sr2Gw22TV3fGQEe7CBZdIhPeDbSo5o+wBb29tUk5vMHZ1g4vhRcmtlaoUcZqeb9ZUl5oZiBKMz+OL7+fTf/B1T06N84/FnaTQFO15jZiLKxOwotWqd+HAMa1dhbnySK+eusbyRYnQyTM0clvKLq+fOEfDbCQcduCxd6XH+lre/j1hELZyslnLktrewed1MTidYX9rAZQtQEVKxWoVwPEa70aRSreCyW0lvbYh8PWabC7fHh9PSJZ/akcXL+XSGibkZ0cuMfDpFrlSS81F0GW7XKpTqHWJhJwG7A4U25WJJFmvWq1W8Hi8uh0MWFpvMHanFrxQr+GweWSvicLplh9ZsNi27hQYSUZp338fVM59haP+bCVxco5spUCvu0FXq4PThGAmTmRBdUdM0qhlCnWEcaQs20bBJ6ODNFtnPoGbtUqvUMTnbdD0dfupf/zeioTFtqahzfek0Zy88x0Ovfwted4xGrShrWJqdqky/C7//J77xD/zU+3+Mc89c5g9+/Te4dXpWMv6VapumYqPTNVFriQ5NUbaKol+An1/5tx9ibfkywZCfRiWPydLg0ce+Jh2sPH4PTXODuiweL9IoVaTkyCl6mtkcWFw+2tU8cYeN4wcnMHWKalO4uoPF9SJ4g5TaFsb3xQnEiuAoUpC2lRaGxw5zdSHH7P77+Tc//2EymR1eevE5xsaHsdu7OP0zUu+vyy2kzED4UguW11AkuQvIGQoqdRArQOuZF85QyBZ+4PVfFKaevO8OiUTEWm9s8iQJHIOcRLKsUqMswK/WHVQD0epn1cvoab01Nl0tuNVYdI1I6fmEay5ysoGckb3VKFfjftvr1KliUHW8NBZ79/H3Gg5tjPWgQb9uTV4jLk/6zosDd9T7lMyudIBRNeri33qe6LI4VFWk9/CBVvuljYK6b2rBjRHv6EBex2uqnaX6n3prKv7QWWcZ5mi++gL4CqCtHlwFz7KJlHYu1YbbIG81ZPnl85X3pdVRSP2MGvqokpU+aJeZB/3zu/BXH1f1cEnvwasFumoQoNYOqJkkE1aLBatJWNiqnu5qVr9/jzqOkvuqHhhKZr0rMx9q8KYSvTJA0a/3X4Rx7yGbgYljAJqq1Em/aI153aNo9EZvolEqYQwAtCfee6D9S9nd3KA/mb6Pd11jv/XBlQ/MUHxqjJQHr894vl1SHENBivoA1YdyQ+Bu0HD17tUwlsa70bV5Bn/F3q+Nxx/MKhiPcTNpkv49I2jXXyQ9vjJKZIz3PSid0e99r+diBO67goeB7ImwhKxUKt/HA33lR9//wfdrHrH9ualr2+V96gvsQHZDXQMMGRLtJfc4PRJsSJm5/JBY4MSi0mYte41/PvXXrDevUncWsbs7EoiltnOsr6aIxeNMzSTIFzMynV0ut0juFGmVHXhbcX7+h/8977jrPbgsbmwmm+oMQFem/BfXFqmIbpnhGKZum0QiITf1XKGA1+uj0VZY2FxhK79GobLD+sYikXBQ2jKODo9jNrnkwlKrFYhHAiwvLnLHybtJ53NsprKMju1j8eoiPp9PgiPBCLqdflIbOwz5w3LjFR1Vp/fvY3N7SxarTo+O47O5ODg9iw01fakWozVZWjrPxvY1aZXp9iXotN34vRHpQHH0yBF8YT9nr77ElfmXqBS2MYk2s0qHhaUNlAb8+q/8BkOxKUzYpb5fHluGMRr9Dnzy6T8gmd1mOBohMjSN1zNKo1NhLbXM4sXnKWaTuIdbtGwmvK1x3P4x6qVVuoEA59aeod69RDThwZ8/jLkWxjW3TamZxLw8xYh9CHfRRyvUoZQry3HpBs2kchsMe0fIbucIWY4wf/USqXSSfL5Ao9JgZSNNyBshEIxz1+3HKDQqPPPM89I7WxR5Wttgd3Yx2x10GjVsDrMEoMFwiFDYg7nblfMkMTVExVKSDKq1bcJS95DaLBJ0WPBEHATjcaoZ0ayryk4+z9rCArNj09x214NYXEFOPX8at9vBpz/1eflMyqUqB2fi+AIesNoYnRzFLKw7S2XqHSdKo45Z9BEYPczm9Xm2VhcJ+024bOBxWHG77bz5h34Ml1VsOGaCPi/ZfJm6UsHqdDI9u5+d7S2uX7jI/PomE8Nx2XNgYmSUnWQKl9uHLxgktZWBdp2drTVCXhHAxGg3K7JT7Xa6RLNRYWhkSEqw8sk0wZCPmtKkXStSa1vpNkQRuIOR0RnyxU1iQ1EKyZLwYCXud9FWajKr4/GEKGXKNOlgczhpiiCgJbq2+inNjrOSvEp7w8rkxCje9U1qLZE5U7C6nKw4auQDVYY8I9R30tgvV+haHLS6beq1IsPTE6p0LLFJyHSCF//xS1RLRT76198iOqwy7kJGl8qscObsCzz04Dux20KysZrSrsn1Q/SFWF57iW8+/Tk+8N4P0S6Y+fCHfpZyqoRSVbCZ7DQUBX/Ah9IygTvEcqZMtpLjTW+8D0tH4bYjhykkN1ha/i4me1s2Yms2uqQymyidOl6Pg2a1gtfuYHRomJXVdaJjUUkAWMs1RsJebN2y6vpj8pFveKhZ/ZTaTaJROw5fBZOtwl2ve4AvfelpguFp7nndI/hDkxyYvRWXK0Sr06DWzHF98SohUUwuQKDoKioBiOjroHaE1Nd5o+zBCBZ1tlswttValeeffG2Nl4QF5PHbRcfUflOnHk7TAKUeTBiBq4TimsxE1kbpFsIGa8ddWQJZvGhoPKdh+d7eqDf364HAvbazAUJN09pLcKih3F6nTV1iK5l+VY8iLY01GklaLmqSC2PnO8niCnZbrxbWfOJ1Rl/y3loAozPN+h6o4w6VqNL80QeaHfX2S2kGIXf/nkylP84qu65CHkPxq67z14IkOVs05l5NSBjc7DShvV6vIMZIdbXR1DMyFlCzFXpgIuef2MoFw63XEGjj1dfvv5JF7Wv5dcmSGgxI0K1JZgQYl57uWlMuWZhqcOkzYksduEsHGbEeSeCuZmrUNUMUtGqBxr8ocFefzu4fDXjqIKfHjg987GZSlkEw+f0AdyNgvdk5boT+1Im4O5WnR9n6vRizA7ukJAPptMFzGOUz+u9eAeAHx1PHgzfQ7O8OEm/AvhvYef28ewJ2LZIeZNt1sG0E1cZ708djLz1XL8I0RMTG7/ZA+0CAs9dnRBMmoXV/LT/vfPiduNxCA6seRb7EPS9fw8Ks/W7wOnp/19KqDqtDLVLVtWqSmVDtuhpU+NSjf8jlzGmK9izuiIVSOU0mWWBrI8v09DDRmJdiqcLC0jadtoNmwcodcw/yyOt+nLtm7sdr9UvbR3GRgoFY2FxCMXdY21qTVpMmpcvw8JB86RsNBYfDhcfhIhqNkKlWeeHcC7h9Fja3xbjVqRQLHD50SPo8C+Z/fuEiJouwDmzyI+/+AEtb12l3rWxtlXDavJTLFcnWW6xWzFbVci+/k8FhtUm5xOT0NPOrC9iFdZ/SYW58Bq/Dic0kfOo7clyE5+PGzhJLy5eplPP4vFECvgRLS+vSMeVdb38nLqeNTqfO5tYC586eolotynb0yysbxGOj/Mj7fxK/f0hKBdQXVGuPLVkutTDryRc/w/nci6yYHidee4huQyEQ9uG0R9mpFEgvXcIyUcLcjEGzhcPrp1nJYnKbyJU3OJ86zaHJKaq5HPZuENe4QrvmINGexW0zYWpYqYnv1SL4YjNUrQXW5y/id0clkC4nTVQrVRauz0tZ1PDoKJcuzZNKVsAqxsTE8MQQ60vLFPNFWbwrloyR0ZDUKhdzeakvFhkFsfd02qJJkgm72SptEi0+E41Ojk6hTdA5TMATommDcjGLrdsiGhgiL4D7zg5Xz5/j3rsfYnL6iNTXn7+yTGpzjbPnrsiis3q5wsxkBItFbBpm4kNhxiZGyF1fZnYqQUOBVNMB4TGunTvLzuYKsYCVgMOMy2mXG+3RW+7F7w+R2tzC7bEQjCeIJRKUC0Wa9TIXzp5ncWGdqbkJvE63tLxMjI5QL+VpVspcOnMWTyRK2GNnbOaA7HSqNBtq4XHXzNULlwmHvPjcNqrCnanbITY8TDqbIR6LUC9XcVi7FHNFus0SjVaXYqGE0ye+46DVqBMN+wi43PjcHlo10WOhic3poVyoExmKU6o2qTmsLDmS1NcqjE4dwbWRwWpX6AjpV7XGmilP3VsVLRkYdk0wWrVRTldpiiZRLju5Ql5K1gq+POWlDgGvE1NX4Sf/46eJjkzKJUM0WRONtWq1KoFASJJaq2uLuNxWYtExLBYb7e461xafo1ouc3DqBFdPL/Jnf/BJ2XW2ki/i9TgZTURwe900TS6eeu40/oifte1N+Z694b4HaFcyOJ11MLfJZEu4HEG2t1eJRGxYqDEyPCR98IVt6+XLl2iYRA8Jp2zAdPLgYdrlJE5bm81Mie2ijapZSL8ijEw6ScyS3D8AACAASURBVFcu4fH5mdx3gMWFIm99ywe5spDhwKE7mZs5CG0rSqdNiwbZapG2sMOVTWn67iBqR3B18ZX7oWFfE3NKLQLst4AX/5bP53n5NTZeEtr2yRn1WagSlp64eJfXusQauqZ592KvplQHCEmVQND2EgEuhfZZK1Tt6WC11hPqybX/GTYWnZlW99kb724qcFQDIXkPBvcUXaevhkS6zEftQq4XPEoTLhGkSM913fVEv/j+eOgZCDUr0WfGVcCuXqB+mTqQNl64Dub7gFs/x26NuWbi2JMOiePrrLw60Cq4ltehDZIeuPRHqe9ao3/fYtG877UgSoJ2DViLoExq+zXnSz0w0+eFGgDsZk/1LvZS6y7ltB21aFrLsMigQwPv4jiihsBqsWkNmbSMjRaw9chf3Y1Pe+gqwBdyOH2SaAXF+tD9LwPu+uzV99FeZa6xhOLGk3KQpb4pODOeS/tgD9wbXUpu9hbo3xssBNFfw0F5yg0uyBhU9Ca1du83Clpudm89IG94gb+XAESdgIaK7v7z36Whl0y4do97ZUR2ZRuMYFv3O9VCUlk00Suw6DesMt7bq123vhDoUe9e3zWm3gRof+H5F246NV7tlyfvuoPJKXUBV19WFbj37kVLS8oXbA/WXf+eMeASoEBE2Dqg7JrFywotU5trOy/xzKWvcnrjFDV7DuxNMpkcOxtZRkbieNx2srkyme0alqaXN594mJ9408+xL3JQJN7EystaapVmR3TIrMtjpvIZKo2KCuabLbm4tVotPB4fQ/Ehssk0iVicrt3GRjaNkO7kiymGh3xcv3aWXH6b/XMHcNsC5MtpSvUM5q6D24/eQ0Voh8tNysUWbpdfdkmdm9lHo1VnY2tbddioKYRDYfKlAhNTk1xbmsdutUqwfs+JO3BgVYMKIetptdlObZEtCivDFi67iSuXrnLlyqKUkLzn3Y8wMzWreuTIDa9JsZQmvbPJubNnZDBSVVp88IM/jdMRpNMVHerEYt0PrlWxovq8/vOX3kqmvMrtnh/m5WsvER0WYN/CZOQI1uEYqztnSK5cxhqo0u3GaZZzNP0lPHYnVwtXmHBN4yg6aHrKdHxZfJb9eBmjnVZo1K4THxKdZscoN0tYOja2lncIOkYo5puSpV9dXqPVqFFvQqlWwySAdUkFx3Ta0qKzUlakM0u3Joo6a0xMjtFu1vEGnEwemGV5YZ5YLM7I+DSZ9Dp2l4NWPU2pmuZAYpZiV2FyaBZTC+qmFtVcGkdZIRAdYpsS2aU11tdXOTx1G6MHj4DDyeNff45qMcl2JovPH2BjaYV9M2FcXg/h2BCNSpFAyI0p32BiKMzyxg7rLQ+++AjphUV2tq8yEnDidDiZ2jfF1LQodNxi4cp5mk0LY3MTHL/1VtzeAOGAn42lq1RagukW5a4KF8+c56UXzjM5O8EDD56kXVdIpVM0SiW6jSbH7roHpVlnbHSEM6dPS/97j9lOOb/J4YNzsjvqWjqF02UnFAswd/h2ukIOlimxsbyEUs7gjUbpNETdgBV7p8vW+gYul0NatlqddoZDYYR+RDRY9DicJHNFKiYPPmuVUrDFerrMSGA/bG3gtbuptLrklSyVUTulzgY1qwWve4LwjpuF5y8wFAoSD3ml175Sb9Ad8ctra65uQkfhg7/6KQJRtXOqYM9UUKCxpqY2K6tXcHscDMWn6IrOwOYq1fo23/zWFzh++CSJyBHOn17i93/no8xfvIq13cJvNxEMuslVSpRaTVKZosy2ZUpl8oUiibCLIwfHKZfzbKxn5fszNhbEKxQr3TLBQJBcscrQ6DgmpUmpViQQsDMRnSZgcWGu5PC5muQrFfI1Dy9d3uTArYfYd0eQjcxFgqEJjhy+C49jgv37H6BUtRAfnlRzX+0uzWaTRrtOoVGQ77+QZbRbaoAqlRBaR0zJtfZsBQ2Oaxq7qgIcFSIuLy6z/BobLwk3GX9QFMurMgp5ZAEKNQcWFT/pZ9SysTcgk/rsuQpq5R6lO6toYNGIv3v8eS97L+QoBgS/S3rS35f0PV3HGOIbsqi216lV8wg3wmghdRkQv/ecSrQCg0EwrAJRTY+vMfo6y67ujzqrro+LBtw1iZAONXpMuLavqlmBASG+xOAqmFUlQ3oUoN6LLPUUGQ7NslmbND2tiRG76BIWtQ5APVUvg2BRi4z14lEd90gdOqq+X90zdC9+TbajBwg94m43sO0NrQQN6r3ohb36ucTVCMmMmvdQ77GHtTQVgbTh1N8HTSKj1xEIO08jnpPP/385cFfftV2dyV4NwBlfGiMTPKiFMoKtQYD7Lw7ctRd5FzC/kTa+VzJigI3S73Tv4sweGJXasf4ioQ7d7kpzfWyMzLW2nu0G5Nr1yum4h7OOziS8IkMygHSNQNl4nBsBWR3cGuUuxuc5CKSNz623IL2yymaXzMp4jH/4u394NWx+099Pao2YjB/Swbs69FrGxdB8adf8HLT0FP1Y7KJJi0ON4gWAF8BdwgUTTWpslud55upjfO3U56mYshQbFVKpHJOTU7QqDSqZJmP+Wd7z+p/g9cfeSsw1gqVroW3ukCpmuDJ/iUajRi6dxBvwYraZKTfKuIRtnS8gLQdV3aYFv9fH+uqa1KCLZkq5Sg2rXchs2gT8DsrlHVZWhXPMJsORuHTt6FhqVIoNHrz/h8ikarjsIdY3MpIxG44lCPkClGolkqksEyOTNKuql7KwKfSHgmxsb+FyOZkYmSAaCOOxOaQO3mb+/2h7DyDJsus880vvvSlv27uZ6TE9wAwAwhAERACkaGBIiH5lqFjtShHirsyKiw1JIZGU4a6CK4kkaINaCQREkARJYDgYDMZgfHdP++ou22Wz0nufuXHvfTfzVXaNwTY3I4Dpqsp8ed979937n//85z8OiqUir1++iMNpJ1/I0a6XyeynuLu5ycf/2id435MfkKDWbnFKxkGk0oU8wu20k9rbptGs4g0GiMXHsVt8Us8uNybZfVExQuJ/xlbMv7v8GbZfKXA6coZr68ucffLjlNsbBJmlX2xQtG7QazWoOku0elDcyVCwplicPUrL3aCUKTLOaXK2dcEb4rPMk9lK46jVcPj8WIIWKr01pi3nye1lqZZatMs15mZOsr1iYWcjRb2piooeefRhLr95VcqXRNFwq1im1ajjdHmYOLJIcnKSdqXI2s0rRANuAqEA49MThOJBMntpnC4vvU6dSGICC1Wclj6JcJitnXXG4nO0KlVy5YwsDAy5YpLV3S5tsX7xNlFfgImxOMmTD3JjZYNvPf0Cfo+XTKFAuVyDTpcjC0G8fh9uf5Cgz4vH7aJXytGrw8ZODmtkksTcIus33qSaXuHo/AxhUbeAhfGxJHS7nHr0YXod4eTixWqxUypkqdWbsni5UCwyOTsjmytRr7O9u0Gl1qRag5uXr/LoE49SLpV58dlvMTYxxqlTpwmG/BxdnJfvy6SyWG1NuvUW6Z0tGvUWyekkllqetc0s7/nwh6jspVlavk7f7iQWDsprG/A4JTgPO+0UcllZmCqkR6IhuigOL1QaqrGY3YnX1SPos7HXEQWVYtxx6u08SVuAcrZJuldgP9AiFHKTrpVxWsO4IzE8N7O42mJjdmC3WXD4XTSiLdmRuHo3R93Z5u/8L18kFp+Sz4qSB/Rl8blYM5vtMq+98S1y2Sx//Qd/jG5HyGXEfBaFhDU67RbNhh2/L8zK7RW+8bVv8nv/96/Tzqd4z0Mn6fYaNC0dTp45wyd/9DP80Od/gma9zmTcy/xMhJ1tEWR7qFVqjI0FCYSshEI+9vdT+EJhVjeyHF2YJhh1cvvOTd577knmE+P0q2WqxU059y5f38bun6DmsPDjf/8HmJkTPu3bjCUmef21O3zkw58hMXZE2my2e03pAtLptCnVyrIpnHgJ+CJ1voY9oUr/C8tC5aMunhO1TxokigHApGTRYLMvv3GZwn00XhKHPHv+rLRU1QHDwf30oIe7Ln6UzL9uCqRlkmYyS2dqjUBAgHG1owt9tqnRkYHiB42YNMgc0O/qM4qhHuq2h7p2tVtpbb4AndIO0tThdQQeG9ubYqPFS56TTN0O8ZkIquTc1HpxOS5dYyYCG+WYIgMdk0pUy3S0zMlMcGn8IDMDJhnOYA81pMKDrL6umTOw1SA7IPdPw6pZ1kQMMzVSNjOS+dABhnb60cfRbLnc27XnuyrPHZy7xKcjGERmA7QXuxq8KTukghmLANgiUBNZJmNea3yjC1VV/kPlFsyFsRq4y8BhIM81ZDEm1YfGKf//APfRWWMC7mZm8jBE9XZM+1sBdzmZDF9OMxD9/wLezd9/wFFmMMeHwHoAUkeY/FFmXbxPp5lGgxb5XuNG6YfmnuuiG0IZLMU96bkDtkqH41QdMatn0WDEdU5OT9ShXkQeZAD6dTBhjNUcfZu/zfzAmrMNg++8pwhVrwvqIdAP0uFncPhv//SP//S+de4/8tkfVec78rDqH/U9khuL7v4mr8+QhT8wby0WCZhlCD1UbgzCuTYNauT4T3/8Kzzz2tfJ9wrU+sJv2Ye96eRk5CQ/9cm/yXtPfhgHXoSBnThQVxTetRpsbN2lWi0RC4coVwsIRl9sjrFkklwuTzAYYvn2HQK+AIGAH5/PRyqzj8XloNYWdoxZguEoAZ8Xt6vP+t0bVOrbWC11Wp00Po/oDOliOnmagGeCbtePxxtlJ70rr9HszBQ7u7vQs0nf54W5Ocls7O3vibygZPuFLeRYIkl+PytdZc4cOyX9qAXbtrWzTbFUIJvbx9Jrs7e7y/bOLp/53I8zNS2yH2J7Vx6+wuXRIq0eFfve61ZlZ9FSKY/d6qRcKhCLT2C3C0vKMJ2ekJVo94YuL259mb945mskXHYadkieej+5navsrd6im2sSjs6yuPgY21yhWEnTXoVeuE4/7CTgc7FXWaJZseJy2qj364xxksLdPeytFnudPOFJL9OOBE5Lg91MjX5zjOTYUXp5GyePniPoCTAzN4fHE2B6co5SsUAqt0OjUaPX7bC5eZfLV66wtr5FqdLGau2zduMyR04ucvTELHtbeySnp9hZWZUFlv6QF58viL1vYSwWolkr0+nZ8Af8lEtV+pYW05ML8nMCmIRjXlqZouwd0MTC+z72w/z517/Oi8+/iMvuIVcsUq3WaLc6HJsLEoqFJbiLBkKMj8cppPeIxcdYvnEHonMEo+Okt9bw2zokREfUeJJqZpvx6Wm2V5apdF0ycGhWy3LuPffCS3zgI0/Qb3U4evYsHeFJ73ZTr5Qp7G9Lcagonh5PjpPZ2sXlDeD0elVDJQGuLTbanQZuZ4Df+oOv8pG/9gS9SpMT506weuUSx07N47XYZCdhsRHWmy2yxSLZVIpEPEi11sNht3H85AJ7t1foO5DdVX0Bn+xk7HY7JUAuVlvYLF3CAZ9kpXMig+JyyQLRmquK3+LEXbWzXS5SdkKlV6HmsJPsuyguhomu92C/gqVnl02ako8usLLzGpFGnFqpRmuizM/8+BdJxFRxqtKvCuBuV7aIVHn51Wew2+H8g+/DaQ9Sr7dwumxYbWIREZklEWr06XS72Dp9/vh3/oAv/d5vcObkLJ///Od4/eXv8NC5h/jNP/4Tfuu/fZXphB+Hrcb0VIRivk5DFONakM+3zS667/rB2sHldGC3BsgV8iSnQtRyFc4snCTqd1IpF0lnUkxPLfLG5SXGZk+R7Vn5F//hX2GxWdnd2aJaLVKrWpicPMGRo+dotTtSgiQCx3qzSbXRHBQWyhxDd+hyIhUqJlcWnXWV0o2BXlrz1X3ZcOmVF+7PBtjldskgcahdN1TVBzLjhpbdYqEjWvlq1tgAeAIsinto1uFrsKf3Efk3qwbuqsuoxCm6wZEuNDS7y40y0kYG2MDXKolrZGk0YSEbLWkgOZBoqv1Ss/8HCTrDY1301ZBMv0j+9WTDIP06LLusHVOUrMggSGTjqiFbLVlyI4gwX18txVHHVU43Q1xg9lAXc0Os/cMmWOrc1XFVvcDAf3IwfrOaxexnPxD2GJu5GQfJAUjZksgEqflmlsocsJQ07p0m9bTkSAdX4vNKoamKaDVw12MX/5XgXRbUGo2zhEOMmcw1cHPXcI4RGWdNHupGlyLAldetq4RnfyUvnX44cLyRQkozgzv6pYcx8QMNkOnNg/SIyUrpMOA++Mh3IZcZAEiDxZMX3qTlOjBmYz0xy0kOMPI6uSeAu07HmSesjqxMT5WMxEzR+WByj7jQmLMY8roZ4H0UfB56jU0TX5/f8Fqph0JHrINgSbP2BvMxeLDUAd5SRqKZ9+FDavLWN52T+bp/NxmZV1959b517t/z4Q+SSCYOsdM65LHQAZxJYjSq+xOfEo2dpJ+s8X6hf5PFk8IBRYLwOvu1Db75xjf4xut/zo29q3QsdsL2JP/iZ/85jx95n7SfE4k8FaWrmdXu92h3W7JLq6XfI1fYl10Hs8U8gUAYl8MpgX2706JcLcvNJZvNMj03Q7Xbkgyr6MIo2qUnx6Zw2GB3b42ZmTA7qWtYbHtk9rbJpurEg3M8/sjH8QdnWN/apVSrkhcNkFw2CfSmx6epFEosLh6l1eqwn9knFo3SbAoP97a0L5yIjRMLRgi6vBKECYAvlmlhfSjAeCGfI5fPUanVOHPmrPyMOCHl0atYlb5wqe+3yeV22N29Qy6/QauV5/ata+QzFZqtHo8+8gQPPPQk0zPnsDuC0iJTyVa7/MHrv0PD1gKbjb3sJsXKMo1KhV7WxsL8BaJNB11fibXqS9gr00wsPsny9lNcvfYyEwtB7H4X9naQVjfDePs4uXQBq9VB3Zmi5agx75yUAUzQP0Y6Y+PTH/m7XHjwSZXV7aoNSG1caj6JsxKMl1jsRTpVMDk729v8xu9+kWe//RSVzC5ev4dH3/ceCrkcvrAfS79Do16lmE6TSEwylRjH3m9xd2OFvZ0skWQSj0NkesQ4gqzdWZOgOBIO0Wy0pMVjMODhkY/9AM8/9yKXL17C4w6ym9qXfvuiodDCZAC7x0Ug5Mdts+HzuBgPx6mW2qQEgB+blk43p06eopoX7ieisNBOMZ8mmEiQ3dnBIr4/GCS7vUUkJhoxpUhOzkm2zhOOynFamz0a9Qo7d5epVutYHQ7ee+FRivm8tIK8+sbr9G1OUSPL3HiUdrUh2foOVgrlGpGwj3S2ItPPxUqJuekJPE6XjJPj8Tjrm7sygGwWMrS7YHPYicfD5FJ7Ug/ssLYJeTzUGw2C3oC8Tiv7Jc6dmGdvL02r3cQTEOC2i9fuYocCTmeP6V6MTKdL243MHN0uZFkkSPXBGPayE8/VfQI+N/Vel+mPPczVF18k1ovLZ6w4vsLP/OgfEosoxl1su4Jdk84YYp5bmxRLe4TDYegJp6Q+29tb+P1BYvE4VhwqzS4X+i6069y99Dql7ev86n/+dfzROJ/+1A9y7epN/q/f+2+k80XiYTfHjkela1ApVyfodRAR3WvLFWqtFu6gm8iYl3yuwsLUIrZ2j7WN28xNjjPuC2C39bl4e43J2Tlq1Q6WnpPk7AkC00f4W//g70kiodmo8Mqr35FSu1q1x5GjD2CziyZsHVqdBvlyVTYA6vREGb2hFtbA3byG6qVWPDNG8Z6WPgwLkKCYL3LptUv3hVdEYapg3LVMRu3fpkOKcRms/0A6oXJ7w+y1waRr1ls/13rvlM+8dDIRGRPDf1sWiQq2Wu2xqumSCcCOsPhmnKOPL7duYx0ZdDkdfPmIDNlMROk92pDyqDXIKAyWjLXaZe7RqA+rM4fBgUlRMNDGm96ni02VZEWBepmtMK6zzkKovVF0mx3KHAeSKe04Y5L6SL5fuw8Zj4LEFTZV7HwQsBvYX2rMFdjVl1fhqyGFLHghbYkpxS6mwEN74Wtcp55X5dSjMhNqbR/gOxmUdGWhutbRD3dv42oYUiNdMDyUag0NPgf1CjpRozP+Bon7Vwfc9cQf0ZvLy2N+KIznY5SVvgdAvs2jOQrczeD2UOmHMTHeDSAcrh8HZS2HZgpMDLgeg/68+f2ScTd8PwdjNWQxg0BGP8BG1KPB+z1BgWn3v+d83iV4N19a88Iho+BDQPtg/HLMxsscEY8EAqO3Tk/w0fEqwv9etuPt5sLoMdbX1u+7EdPps6c5c/aMHPbAr36QfVBnM1iMDM2lDpaGKb7hUiB+57Q7pK2h1i8JqC6XMKMxkrR6srepdarc2LnMl771B7z8+mt8+vt/nJ/+6M8RssVVtbxeTI3MoCLxxdMsmAex+XfpWSzc3doiHk9QKOSpNWrYXFZKtRJ72TSp/ZSUpljcLslbO+x26tUakcik1CinUzsszCXoWlJsbr6Bz9Vj925aNu/5kR/5eVq9AJevXZHpXvH9ApR3Ol0qxTIL87NCdq9Y/uVlye5HAhFZZJqMJZifniPg8kvApBp8iIugNqx6oyrZLK9XyCqUpr3Xbirv+kYdq0347HbIZjOk04LZS1Gr7ZBKLbO7vSb96H1uL/1uk3KlSiI5xxNPfpoHHvogDtc0FotLhkh/+caXWWpk6FS2WBGdIiNRio0OyakJbKFJaqk7uDtWwvN20nlRtFijXF9js3xLuv74/WFC/llZCNnYbtKut2QxbLWfI1NeJmqdwdkL0s5X+cADn+HTn/nb0hnk3bwEEPnKl/+IP3nqG6yl7uKxdqCWxeWxy+xDo1Nh4cQpCZj3d/dp18qy0CkRTpDbXMcXDeHy+CVzK2Q3dHuMRcM0e+D3e+l1W4KdkQWqIZFlmZjl2pUbFIslllbuSq94USwoXI+OTEaoNJskJxI4nQ4mkjHcrSbB6BTbd5ZwOPrEYiHC4TFi03Ns7aXpNJvsrq3y2AefZPfOMo1Cmb7bQSwWJZQc487VG3jCfgKRuKzl8LjcBIJBKe0Yi0/Q6fdx+txKNlSpSN/1bq3CTjpPKB6WTaAs9ars/rmdLzIzMYHN7WNr6TaFYpXoWFCCfF8wJiVj81NjXH7lVRwuP+1WjUZLOLBY8EX9JEJB6oUca+t3mZkao99uS/tJMS2DwQC1Qot8sYTNZaParpEYC9BuFkk5m8TdHqY7YUrCupIm9n6DlUqej42d5I1ujn44yeStfQJOB/lOg+CZo2Revo4jGmNifoob69/kJ376vxKLmxl3KzarCBBEACcC2Y70phfN06zWHs1Wg83NTRYXjmGxiC6MokJZLNFNms0cl557Gm+nTLXd4St/8nWeeeZ5ao0e6UINv8dFJOIiFnORzuY5tjiHy9oi5vWwtbFNrlzDHXfg8Fmole3Sa382Oc7W9hpzExEW4xNs7WdZ3s8SiSUJuqJsbqQZWzzFZ/7W3+b0ww/iC/jZ29mTrKG435l0gVhiil7XRqfXlnp5YXEqMmC6QFPF4srFQ60Fej/RUlIlydD6ZA2MFFPaU/r2lfV382i95XuEm4wA7xqqaqmFHo/uMir3IUlUqUNpYlKyyqJLtQHizCeh5emieF+cpPQKl7aKCsjLQlLhqmNo+824QeHYIZA/wCQZ3VsH2nkREAxcUHSDH7U/a9nMwJ5S/85chGqAT2lHabjjiHFpD/TBPnsgsBju/Rrc6vszyDaYrroZ9uns/QC7mfTrWpAujiX05sbVVvvugMQcynzMxaKqeLWnwLvsMqoIeV1wbIQNMqMwiBxF0CKyDdojvafupU3bNkrgPuygrshH9XmtClDXWWQHjMJfEaSI7xVFqoZ1o5aBqYTEkBAVUhhBOohnWQQC4p7LZlPye9Q9FHIb8bwP8ZlVZRcMOdRfjVTGZEGkZvi9D+WolOCeSNO4EG/3RJr17oe+T2HAe1/fJXAfZA4OxGUH5tPBGgtzpytTG9sBzDX07aMDuwfIGgzEKNA9AO7NspnBc3TYSR/8Ns1om3+rJ4majCN2ncYk0t+t5SIHxmyKss3pq9HvOCzLMjiO+Rgmucp3E2Tdr85dNmJ6z+MHNpJBpkfKMY2wdzCP1ANs9h7WxTBqL1KpsIA3IBdCAT6lJaT8BtWgySKr+UUvZGhZ6uzVN/mH/+sv8IOf+CF+9GOfwYNXcjxyIZJo3SS7ERZqDsOBQXZsE1kMteAJD+2etSOLP1OlfVKlnATu0WAQl9fDzv6+6BupCj97DmLBBCF/kHI5Tam2SiDQpFHax21xsbNc4KHz34fVm6TZFSxCh1arSSaTke3RJyam6LZFk5Z9xhIT+N0+GTgsTM/TbrRw2OwkY+MI/wqZiJSrnQo4FLPRkUGHWMFazSK59A6tRp5cNiU1va12m3wxR6/bxuHqyc6u1doehWyehdlFWfSZSW9IMN+ol2WharcXZXbhPXzoe3+O6ZkHJDAU6cXfefa32L34HVrWNmF3mJwNpoJu1mp5fLExaulb2Ft27GOL9Espyq0UPVeD/fx1am1IhBbxu8foldrEo6fp2XqU965S6O7h2klQKKaxdn2cmn2Uj33ip5hfWJCab1Go6LA7ZKjltluoCE11scLK8hpP/+W3+OYLz1Dr1sBmlwGL29olEXNQK5WllCkWj7Jw5jTWXl/aQrZbZSxWGz5ngAfPnBWKYW4uLdFrVvH7/SwtrUsLxOnJKerVCqVijm6nx+T0DJVWh1AiwfPfep69TI5srkqxmJebUtjvJhF2Ua6V8QaDBNwePvDBjzE9FuPu8hY3r77MwrGjJBJRZucWaFs8LN0WlpA+Vq69IXXedqubRx5/lEImw8rqBlNzkxLw7+dyJOMTbN5d5/yDZ3B6/dIiUjwp4UCIm9dusry+Lpsrub1WQokxauW0lIbMzs4T8gTZ2r5LPBLn6puXiYwnKWX3SCYS5FIl3B47uBw47G6cPg/V1C75qug6bCcQCtJrVWWha6dnweF04wtFBCGPtdVgYipBOVOUUpleuyRlJBaXnZ2dMuFJGw1rhWbDQjTsJlqzkfNapQ2jN+nm8vYeD3bjrDvK2OePMFHuYfa8OgAAIABJREFU466VqHY7RBePUrh8nRPn3ksps8fNpYv8zX/yX4kmNHDvIBQYNptTzk/hMS+eCZXpFOG10Lr2ZDbE6RSNy6zyvULe06Up50Fpf4/U5iZvXHyNXgd+53d/n7XNTewWN/OzU3TaIjNk4datHc6dCTMzHiTodNBo9bhya42J42E67R61YgNPT2Rq/ERiPmJuF9TbLK3vEpmex+X1E7KGKJVrpJod/skv/TvOPPIIjYaQuWVoNhoszM/I7JHI5HW7FlqdFqV6QZ2P1TJg3CXjLNcr1XlSSgAMjbLWEGtWVRM7WhstQNrl1y/dt779wUcflI2XJPCS/S60lHWobZd6evGjAdzlOEX+02aTWcyBHeEBCYbhbW4V71OZRQHexEvLJCT+k1IZxTub8ZLc8/T+Lv9wmBTCANqGM4pSTGvv4eEeLrN9hlZdg9BBI/JB0aYhu5HZhZ6UMEnCwQCPOoAya9r1qCRgNmQr+vi6+HQQi5ky8UMlgKEH1xpvmZFQwZo4DyHXUUGaOE/DN9/oZq5lSRpfaGtECdiN2iYRUOnGicpeUbkYDcleraBQ5JHWvovzVmIZpcXXvx9kITQ+MrnqmHGODBSsIvAxikzFrt9tS726rFWRWYehvFZIQcWQBXBX11kp31Uxrs4sGHOwL1pciO7gikyW7P/9FqdqkDvKHJvnnDlS1Sdrfr/+96hEZBTovi1wH2H67wHJxgV5u8BgOCEOB8LmaPEAUzCijR4cx1iIRyN4rVG7B+BqB5ORgsd7gp5DJCYamB8GeN8KtJtlNeZASkkM1DXQnzUDd/k5sfYotD84Df2wyc+Z9HviZ31vtaRpcHwN1g9x3nkn8K4j5r8Knfvnfvxz8jw0GB9cT1P9xHDMykJLR/dvNU6nKMr0iAJK5eWuI4PugHtWuvWe/P8W33z2aSmxeeTBxwi4AoZsz3joNXDXK6fBWsviV+M2iAy60MOWWxW20ttsZbbYSu/JbpxTY0nJbucrVXYz27SsqhNnwB7BhRtbv4/bL1Lby7TqGdlR8Zk/eoUv/O+/xuWlDWqdDsFQkI5wpMnnaXYtTM8vUC5nSe3vc2RuUWrYPVYnR+eOinpcnFYnot2zSidrlk1ShkKkJzc1YT2Zzd7l5tUXKOS26bRrEgj0e2oRjUVjrK6vMTYdp1Dap9utEQoEcVk88r3ZzDq12ibNek4WE+5nOtRaAY6e/D4++YN/h7MPXJBBzW9/5ZfoNXNUWy3qVag3iti6JdruBt3wJOWdTWJj83hjcTL717B37Vh9dvKVG6QLFXotN7NTZ+nupmiUm4THTtPy58i3tkhW5ynsZnH0nNSLNkpdBy4C5NNZnHaPdNgplbI4rJCvNklnixRKeckQ2x12LHYnbqcTm9MmGw+FveD12wiEQ7TqTVkv4Q/6JFAKJ8LUZefbcew9K5VshlDIQzgiCotdNJs9ajJLoKRJQn8cjSWIj01RrFbYz6Z59qlv0+xbWF3bpNdpS71p0GuTBbH1Vl3qv+MhP9HIBB//+A9x8+ol2u0ax88/QrfdJbWzR6WYZWp6mmq5LAulS+0OZ0+eZuX2bYqFIp5IlJjfx15mh7H4FNcuvc7y8hrv/+hHOXX6OLeu3yAu5Gm9LkGvm0KhTjGXJhhVNR13127TrHeYWZxnanaGWqkiO6MK7buQWNWKBeaOzFOt1AgFo9y+dpVQNMb+zg6xmA8cHhqVApVWj0AiTjQUIL+XgmYDRyiGNzxOZn+bxekElk6fXK1GLOKj02pgsbTIbFfpBDv0vV0SC4vk8tdIFMZwRB3cyWZwR2xsZoo85ohws7RLZPEEHosbVylNNl9n4sgxtl59k6l4jEK2hDsQ4HP/4D8OXGWE24oCSTZVmCnxbFfWOFhE0WBPFzYq9lk+Q4iGS8pL0Co6ODSbPPfCC8SjQb765f/CU08/TaVSo5wX1pQVHn7wGKsrG7Kh1uy0i7Gwm0a9TWIiRqZSIJQMkt8rkt4qMx4P0rR2OXF0nqCwyGv3ub16F7whImPT+J0B9nf36Hoi/LNf+U9Mzs5KmZSYk3Xh+OPzyEJyqf3tdSnXq7LzrZQD2QUDL2QZKlEo2E2tcx/IHwzyaLSpjlhj9fpRrzf4znMvvpst/C3f4/a4ufABQdIYHUsNuaoEhcMFfUjqmsC77qKtMPVQVqLWfyWJk0GAUZQqrK4GHuXa0tKwNNR7jXYOOYBtNDg0stFDItTITmsJrnEOSlY41H3r/VYcWzK6xr42KLA0XR3JUZvcZcS90bVcQ3JNu7OYPmiAXk0yigsm13gT8NMg8wDm05kHWZPYUxkJwfprrbnMOCk3GROwGOydg98Z2ENJdVRGR9xC6W0vALQSnA+DRBMRqfd2sf/IBkyyCZbCNJJ5txrWxcaerWICw+5AsvraPlMFfQr+GV1uxX02ilTbXWH5Kp5pY//THVz1uMTvjes1ip8HmRMjfBsUAOvzuB/gbgbtA0nM4UHiAAQeuInGD2bgMypJGTCfuhhwRA9+4Al9K8bdzJy/i0JO8zEHgNYoRDT/zQx8R1eKw8C5LjA4bFUZRJmmIOCtAKEGrFpb/U4A951WugGwNwH2wz6jwbu6mSN6uoMXZgDo7wkajAVmtAJdp6DUoYdBw9uNXV+HV156hbW1+/Nzv/D4BUQnVfN9GGVE9FgGMiajsETFLgeDPX1PYoGYiTgxpaIMAl0WoEiZSFuya41GE7/XL6U2ajuQcblaNsxrmZTJaMcgowhe/l2FAZuZLW5tLGN1WqWjTLVckkVolWaDeq/F7a3bpNP7zI8tcP7kQ9y8vMSxY5OkcjeJhCGTXufKa2s8/sgPcfah97K2vS31xOOTY6wsLzE+M8Pm3r6ywOp2CXj9wioar81JyBXg+JGjJEIJeT2Fp/XgGkmGTXJREqik9je48saf0artyGJV5eCgWDsh5/H7Q1KHHYwGsdjauN1dXHY7xXQZr9tFsbBLq5Wl163RbfXJ5htcuVXD6khw+qGP8G///X/EZvWyun6JLz/1Hyi5NvHGI3TvxrH0nRTzq8QXxom5p+gL1rtvJ1/eYq+0RSIxQbdVoVQpSSeeSOQYtbs79PpN/I4QmWaTTtyJJ90i4vaytrxBMjzOG7c3uXRphVpNdJzsSOa93RbAxejSaLVJwC5ul/C7d3k8WISgu9+TDY28LkhOhvG4HDRrFTkD/MGIdGgJRFWjomNzJ7jwyAVWlpYolUpy8/B7vaRSWWZmp2m161RFx9VKidnZI1y/fpMrd+5w7sETXHrjCqtb+1LS0Oo06XY6JMNOEhEfrW6LTqcnm3AJW86p+WO0rDAdi0sLxZA7yMsvvsT8yeM47WKzduILBBD1kzfeeI0Xnn8BXzRKOBnn9OnTUi4m7pPYTAuZAnuZjJRYWOxWxuNxbl28KDM+ImC4fvEyD733YU6ffoBLr70sShJ4/MPfS61Qod2oYnPY6Hc63Lq1zngiAJ0OnniC9MYGyyt3SE5Oy+CoWSxQrFQ5evwY4fAkS7euMTEVlU2wSpk8kUSCzbu7lAoFLFY3dpeXUCLE1GyM2Pg47n6HvbUNio4ajrALqzdArXqL/q4dbyLGTnWPdl/o3seJb3XIhjqcii6Q7tUJW5p0GzZ2qiWsxQoRkW3pCDmQh8/+w9+SIFi8RE2BAnmq+7EAwYKZE4GsyMTZLG4ajQZ2p1U24ZKAqCdYXFUsKRTvu+l9Xnv1FZy2Fr/+a/9e1klsbWWolZuMxdx8/KPv4dqlSwQDFkJBn/Sy393bJVuu4496WJiboFaq0yg1yZZFV1grAZedR0+doVsVrj97bOcKJGaOMDm+yPLNNWq4+N0v/zkun18Q53Jt0h0du522zDB1e22K4vxFWsPAT5p51uBddahUrKN0XNFsswHspADC0IDrIsd8rsDF1954p+3sbf8uCrYfuPDgUIKgcYXWEBs1eUp3PGQDtYHEQFZjSE3k+RlSFAnfJNuuJA4SA0iJrGF3aLDj0jnHaEAkjivBr/RiN6wWhyDpXvAqv08x8wP8ZXzWDN7FmCQxMpCNaHCpWxwpkCsbMskCWgO/G4GVGJ+WnqhPDsGpmdST5ymCTQO0qwyGsYvrrIJ5axQdQmVwYBsAdy0RESy0Lt4U+nuVjdHQdkgiDvGKOhclb0XKs8ScE8XbEtCLuWTgKdXJdGhAITPhfZUREd8lALz4ncOqupyqe6pAuc4kqHuqQgpdPK3gjDrBgfWkyCCJIMLkLiPeJ85NZhTklj+8D2bQLo6uz1h+k8nhRn6PzFJpxt2EJ77bp0JOQD1J34J51kBP3s4RZxF1wkO0f0+UZpTljY7rUPb9bYC7BoTfLcgdvF/ObNMoTPIY83lJMGkgrAPnZdLKHXaNR0H9O4F2/T0D9nvkug7A/dvc0OGEGzaZGq4Z6mTN47iHdX8LZZKebNIP9hC7RAkvTXo0rR3T/x2tDxg9l9Fjrq6s3rfOXchlBHgfnPPbBKD6GpmDMyPUOLho9fv43X5cTuEdbbz0HDWOrxcHeZ0lI2WkkY15pJN85vSj2izUb2SNjlGALz8u8+99CtUSF29ekbKJiXiCZq1Ko9PktTcv0aIv5RkCjLYbbSZj44Q9YSbiMYqlXcbGvbzw2h+xtZmi25zhUz/wN2R3y3AsQrlSZHlliem5Wbb392l22kyMT9Br9bCLVGvXwkR8nLnxaeIh4dltyH00q4Fy0+j3W+zurrO5eYtWZV36kjc7dekPLxriFEtVeqIVfaEo7Qotth5T03G6nTLteg1rzy4LW/f3tymVCkTDQfKZAvTdrN5tsbTawOEN83/8y1/mR/76j0ld+G/+7j/G9r5rrL7aplwsUClaOJM4R7aUp2txEfF6WN/exBay0WpV8Dkn6NYbOHwdKlRIRo9z9+WbhMNRvG4HyfA0JV+bmC1Mq1BQjX+6Nm7c3ebi5XVatSa9dpdepyf/K5lTAWZE6lNoYEXq3W5T/za643k8VsbGfPi9Dnxul3RE6bvt9Noi7domKCQpLh8LY9OcPHqcve1t8qkULr8fn9tJWwRRAa9ksNZX1phdPMoz33yWXqvJyYfOsrOXIhwL8K3n3mB9I6V8tbtdJhJOYsEAzXoDu8eG3+3gyLEjtC1+Tj7yoLTufOTseVqFMss3rmEXTb3Gp/H7PZIJrxSLBHwevvPid3jg0YdlvwEhmdm8u8n80QXiE5MkxiZl59eqzKg02dtPSw/5gBVqlTLNcpNso0wyMcbS9evMLcxQLhSFmpiJiQRBn49Cdh9PKEIuX6SSydLp9XFaWtiEzjoaY3Njl0azjsfVl70FehYr5bYFe6dBo9NW3vnugBzHTjojm4QVKzVq7QbvffJRmrkMgWiEcrVKI9miUe3JTrJWewdPvUPL7WCnfxdvucXmtoPjniSeSR+efJfkiQle/vqzJCanyWRKnD07h6vRJr+/KzM5P/A//hqh2Lh8bhu1igrOLT0ZxNisonOxhVqtwvryMn/6p38hC1U/+/nPEk9E6HeEx7hNFjrK9D/w/GuvygLfF5/5czZuXePNN29Qb0C/3WEs5uHYvLC8rGOzCitJC2MTUZw+G5s7u1id4PfZ8TjcFPJ1unYve3tZYgEPJ2YXiXh9rK6tUe328ccmePI9H+PlF1/jbirDr/7n32L+xCm60trR6BQpJDxd1e2x0ijK4jzBPEv3lQN6brVeSYCnNdoKBAwcWuT+YGo+o0GSAO35XP67hSgH3v/AYw9It6XRnLpcTY1f3tOQaGTfVyjNAOyDTKr6GgEAZQBmZBnVXqcAsgTRsghUrQGqV8XQ99vsvKK/wxBeDjaPAWgXxI3YX0Vm8oDn+nB30jaWqjhziJh0MaUEu/2OnIMSjBrjUiM0gLvGdtoO0ZSFF8eUkkt5On3pACb3JJ29MC6pBpyaaJSYxcgm6HJMXRw7tKRUNqGDYETiCLUbSu3+oAZN9QYQf1MF0OomqjkjnivBxhuBob6KMshQZgFi/qr6CwN868oHY4zyncbarHX9A0mbUXQ7CLi0Q6Dk2tQ9F0GExlAyKBH3vW9T0peR16FA3SwfltksQ3svXWXMoMJ8sHcD6N9tQaR+KExNbOTNPqSxzXcrmdHHeSewqiM7M4v/TqvAKIAefIdZ167ZAlOQMcrGvxu23TwW82QZ/b0+j4Eeznxt1dMxkLi8VQBgZtnlmmUuitE/G8c1+88fJpkxz5/BZDIeOt3MYbCcGF6w6uE1nr8RmYwem/m/5mswCtzF++5X5y6O/5nPfWbwNXpOqfXcmKcqzaBeo0GiobHTB9BerE7hDe0RenXxkWFIMlhGZRRtHFbuaEPWRTHu6qtEGlo87Mr7VVbBGKBdfViwuXIh6nYkOBT68DdvXGVqfpZoUBRi9ciV8lRbdbaEBrhcxBfykc3lqBXLnDtxhk5N6NLhzOnjXF56llcuPU+rE+GxC9+Lve/k2MIJrt9+k3KlRDQco0OPHQFKPD7G4+OIrrH2vpUTc0dxCvbEKMTV80tJq8SG3pGM/uryRTrtLJ1GgX6zSt/aoVArUm/1aPcsUvohmOlGs0Uhm2VqMkGzUQNhN9dusr29Lrtm7qWLtOpdWvU2tWobizXCq5dSVBoWHjr/KF/58leZnJjk+Uu/z7PW/0z5qUmSix6W164RcHrxuxPYIlGq2SKVahanL4qtWWO/VqWwLZxHXMwcn8Uz4+HKcy9x1HtWjufWm2vMPpAgMjHJkfGzHJ8+xvLtW7x+9QbffvEq7Upd6svFZt1tqc2hLwuwRDrVit0pnFNEEbOQMAiAZcXhhMmJMLSruNwOIuMJui6n1BwLVxhfOEa70uTUiVMcWTjK+u07XL30Gk988ANEIhHqraZsuHXu/GPSlWVjdV0W/wptd6lc5Ft/8TWOnjnBl77y52yIAmRs0uFnKu7C77BJtr1n7xINe3j48Q9TLbY5d/4sxXxGNusZm5iiVauxducGmXwOhztAJlUkk07zoe/7ECvXb3HzymXZSbdr6XD0xCK1toPjZ09xfHGBu1ub1FpNKWv59lNPEYmFOXPyKCGHWxYtu3xBUqk81m5DMuo1WYvRxeL04vH7aWZFhqVNrlxlbjIpCy0dth6Fcp1Y2M/seEIC9Wo5j8/nJZfOEovHyOXSxCeiFNJ56Fo4eWyGpRtrLC2tyOJe4boTjngJRZJUSxlCkSDWMQ/1Wg9Xq0PFa5f+9I6wl4atgLdlp1pscNoeYrNWY9oVI9Ws0u428bqjkhHv1MskAgHS6R2Evc2nf/F3iY0rxv0bf/pHPHjuAeLjk9jdLi5fflOy7tubdwn7/CzdWubrT/0lTo+HL3zhFzlx9LgEwTdv3+TO6gozx45w+dpFOpUMX/rtL9Ktlri5tEkiGqNVqzM/7cXardJtNZmejLO7n6PU7jK/GCWVyZEYD9DtluVzkc3Wcdj8VLN5ZmYWpHtMtVCnXC7iDgdJZ2q898KHSKcy3LyzxEe+/5P8/C/8E7oWsR4pZlcC+G6fdqdDvS060iptt3jmFSMqAIf6r1oPhuBdFufJ4kCjtbsJaA38vy3w4rdfkHaQ9/O68P4LCLmMXI8lOWKs7wMiRa23skW9YZMoGX+rTQYTYl2XzZIMS0OzqEPKPYxzlKyyUXCo5Rgi6FJfqHTpktnVQc1AbjH0ZJcgVRc/auZYZCQFaDd04YcBd03qDRxYZCZgqIMX11vIQWQmwCiglVuKXJ4NGYip4ZXe8mTex1TbJbMPUp6i5Fxyyzc6kCpGWWVcht7putmYQfaKzxkFl+J+6Guiv2OAc0xZeImLdF3BiBxXSlgMO2Ite9F6dTPpKr9WyMEMwxAxd2UAY8Km6toPvefNWQY9d3RwJvXtJiJOZVqUT7u4NvL+C3cbUcsiMhoiu2bM9QFeGGHXxe9lQa3UwRuBjlDQ6XO+X+BuPtm3fKBGzPE1GBqAxYFF0RDIj0pm9LHfUec+GkqbBvVuJRij53HYOaoocgjihsUPxuQcOcjbAfcBsDGx5loLrlNW5sOZUysD8K7fYKC9wcP7NhmOt7rG8nxlNK2jUJUCNL+kxltP9JFU2Ch415/U10AlEbUtpFrF341URmcXRgMTMY6v/cnX7tvP/YMf+iDJseQAqN8zDzTCNrd91sXIbyUzEr7JXr9xfmrK6CVUzhnt7XXg82qTU57xyvZRWsYZiTrxL8lMyF8ZW49YgI3qeN2sRC4YdsW2iA3m4pWL1BoVvAGvtJUcm5jAIbqp7m5RzObxOz2SuZyfW+TyzZe4m1mS7h7B8BQnF88yFZtkc2tDSm6EG0Y4FGV7Z4tZoUGuN0il9jk6e4QTc8ewdvuyc6ranFTKWGkuhdd2jqWb36GSW6fTzNNpilb1UKsVWd/dxhWISAs6i10xdiKFmssUpPQj6PfQbjTwuOxsbd9hdW2VpfU8Pbxkd7O0mqJrrINsvsN+tonV5uL551/isUfOy9v5z37/R0iEj1FtF1m+eYXiboZEeIzxsWOEYn5KrSpWl4d2tU3bB9VClU62RK/eZP6hkyxvv4qnNk1QSCwsNlmAtNPeYuONGounJ0jaEiSmpviN3/sSxf2SBJmSWe2IZlIqDBPXQyziTpdTXheR+fB6fSot2+8ylvTJ4kOR4Wh3mlIyYxGLPg4qlSJBv5eTR8/IjEaz3qTVUt1tI7EoXUsPr8PKzWu3OHLsBMVimSff/4T0zV9bW+HNS68zPjvPX37zRTo9F4VCWm7gi0m/lMpUOiLdbMdt63Ds9DlcFj+WVg2X18fk4hHGxudIb69xd3WJ27eX8QdirK2nsNuaXHj0PNH4GG9cfINavcr04jz+kJVirc1UYoZTx05SDNWoCEf5eofMlTUcbYe0gPzO86/Rt7c4eWQejz+C0+nC2utRrZeJRBJ8/alvY/e5uHDuGPlMnlpdWFxWZTOwRrXKwskTNEtV0qUMQZePQm6XSCBIPlemWq0QDwekBaUoUO0Im8xIFIfHjaXXolGq4Qt4VEYjGpNOMoKSznibRJpuCvspugEv5W5ZNnZyhrxU9nJ0XVaO96fp2iqQb4LbxdjJBM2VbVKpAvMzs9IjXwQeHp+Lj/z8v8MfVYz7L33hn2Lp9fjYJz6FNxDl2RdelM2QxiM+HnnoYdbv7vLlr/6pzDidPnaKf/tvfoVsIcNP/+zPEEpG+fRP/Ri9TpGXn3mKpdcusre7R63RpFmqc3xxDHu/QFV0RE0Ii1gr9VYFdzRIplSj3urg8feZnQ4RCoa48uY6Ppz4bU5aOJmYOs7+XlmuOeI+xqKTBPwRKe8plgucffhhGlY7f/vv/wJOj09K/ARQF2x7s9tBaHsPAFq14cvMkmoFL4JYI4EtE41ijVOsu1kaoFhTCZMk036/Mhmpb3/f4yYBjEFwSWBkIlUMUkYVKt6behX7kOqKOVRiC9ApnMIUiFPOMRIYGvaCSjphFFGKM5LSahNJYxBd6quNvVVt7sYVMHT1RtGpDgIGx9Akm7Heyq3FDGzNGniTTENmQ4Q+3OjOOcg8iOBCFNgaxbUDeCH1UUqeIsGpofnWfzd7y6u13ySp1XhBF1laFKgVn1Fqb8FuK7tFGSQZxa+DoZuwjJmk1U2WxLoqHYzEmGVwZLDlBrM+INuMeiuFo4xgRAJskX3QwYXKUejCX6UE0futmqcyODFqzLTOXWfOpc7duOfqXNSaP7Se1EGBELf2B43HVMBjLlJVQYDCPkomI5+ItwTub8O2m0HqW4L1Ayhv+MMoWBwF7/qdb8e6j+rehzP7rbQbQ4A9Gjm9q/EbbzqUlR7R3o8y7YMJfwiAPnCJBiD53oVi9FqYCzx1msZ8XXUWQwcEh43p0PtgZBHU9w0XjMEia2j4zMfVAP6tXGVGf2+WEcl/m5pzHShsOaSYeLSwVZ+XWBBfefkVhDXk/bzMcpnDjmNOp6m96KDV6YGASh/AIjYsB6Lphy5wMcpNB18hb730+hVsh1jghQuNYtBXlu+wv7fL2FiSmckJcDhwClpWPshqIdlYXpHNaoq1OmNjY1IWIjV8YuGUC6FNLs61eoVmu06j02Brf4/jx09xa20Jh9MlrQTvrq5Ijd+kKDpslVneusbV21c589Cj+FwRXB2XtBa0igW31efRhx6XDZUEALU6bVy5eZ2js0dZHJ8V/SOl7lmZ65o0+JYedzevsrt1CZ+tRamYpl4uyuLNRqNM12pjYv4oPbuFWrMoC9tcVg+2vosVARQFC2+14rQJHf5dtve2efnNu2ylunRbFiqFmrSBbLet5Eo1+jj5x//oH/OFX/xFOae//saf8NQrXySW9fPm8nU69hbUA3zkkx/Hn0yQL2TYXbtCvd7EE/ETtibx2N0s71zHM20jvZrlgSPfg9Ptwuq30klX6brrJPzTXL9xG/eEB2fOype/9k1SW0XJpDvtbnptYfUnQLvRtMvowifmkFjQhee/y+PEboGpyaDAgLKoMuT14vJ66fc67OdS0h1FyISeeOQJWbTa6nWl88zmxhYBh5NWtUHHZsHlcGC1tPCEg7hcfhq1FtvbG1y+fJXtnT1S+Ro9HLRrJUIBL+GIk8cee4RMal82JdrfWubUA2c5/8D7ZLOvdqVErWvl6NHT5LN7jM1NUCyUWL12m1e//SxjixM8+cQHsdtdBGMR4sk4fUuXldol1m7ksWxWcUddVIIlWm6/9DtfvX2JiZKwJA3JbrPnn3gIW9/B5s4GuWwOCy78wQATyUnubq5Rzubo9tvScahiaRBxxXng7EmuX7tOeGqcWrmMy+mm1YBC7i7RsUnR+YB2JkcpkyE+EWPhSJz16ztsboqajQ4f+OFPSVZ56fWLTER97KSLfM/3fZBevczS2qrMdGW3ykQXklR7eTayKfzhELFAhK2tVaYqQUrdGqcnp7B1IVVtMTkTI3v7Lnv7VbyRKONRD+1miR/8R79BIK6A+6/9m3/FK89/G4vNQSQxhjcUltYitzaAAAAgAElEQVSatGrYbA5m5o/S6FqYmpjBZXNy+tRp/vArX+KZ7zzHZ3/uJ4nGfeR3lvj2n/8F+b0sq3f3EMWbYY+TxVk/tn6NQq7GzKQfm6VHrV7Gn0iwtluhUq+zsJAgEYF8uU56u8q03y+zAg5fnK4tSr1uJRT0kEunGB+foVxt4/b5Zfbi2JnjvP97P0ZydpF6W7GCwtlKdEdt9loDJxUNArVTiQAdCtholKmWwAHLO6AtDZCqZRfA6soaa8ur97O8M7c4x8KRBdO6OySfBm4kRmfQwZ4rChYNJxnxQSFXEq/Dgg9D9D9wnBmwvQL0GV7uEnCK9dBomqSLK9WFUNdFg78DCoJBPZMivTT7I1hZrRmXgFc7oI3gjQPYxdg7xOekllymbBWLP4idjFtk4pWMzK7CBeKz2lnGGNHguopxSEZZMMRdZVspXhKrGDIXlX00vlMGbwZM1p/TGZshgFLFvzoY0RkEgxRSNomGJMmwtxTklpYfKdmQQjUqK6I170Nv/q5wOZOaf0OGaioo1sOQc9hwGNLno0ty1f1Se7lUKWjgbthLKqmMCurEGDTrriU4Mgs1YNcHkZicFyPc6NsA97d4RL4bmYmahcMDHcbwvlvgfihYH6S7DveKv+cURtxSvptVQLPQo+dwYFyDFI66cebXPZKbEe2++e+HsexaOnPYmOWYDpNuHAIuzZ8f1CcYE0OPWC0A+sk1mHE96c2dvozrb7ZF1M0E5O/Ms02/1/BHVayCWiiGshFjITdJU/R10aBdL2zmRU28Z211DdGM6X5fWi4jga9Joz9YP0zyrmEEPzwHM5gfMCeik2ogrBavQUhk0lRqlkUUbHabZNMpnvvW01x6/VUqlTJvvP4ayXicZDzGBz/8YT768Y/jcDp5+qmnee6bT+N2eVndWJedEEWzmSff+yTnzj3I6YcekV02rXbR1Ei1Y5bAp9+l2qmzvrXJfj4vPye80r0uOx67Q9o7JqfH2Emvc3P5CqlcjnNnLxDzxfE5XTx65iGef/F5pqcWSMbHCflCrGyvs1tME/D4ODI+R9wXJuDyYhEV+jLA6Uhmpd2qs7nyBlvrr9KuZWUqPxGLcuXGFRqtClML83jDY3SsHZrdomQ8bH0PDpuL3e0t6bEeDviJh/1sby2zubXJK1c2eelynk7Hi0M4qZTrEiA3Wh0arT4/97M/yW/8+m/KxfK5i0/xm1/9ArbtAA1nF08gjtPWJ+IS7e5t9EXHW0udWqaC1eegXe+wv1nEHmpjc1hpdgpSj0zeTcNdwNFwEYz6CLrHScamKDbLWPxWnv3GGyxd26BRreGwOA9sXmJeyY6ZQr+um80I5t0umgPZmEwG8Yb61FtCpx2SrI7QO5dr4rv70qUm7okRjySkZlsEhG6vi+x+WsoABHtcyefJZgp0RFGszYHH1qfSr5MtlqUl6N5+nVypKW0Rox47CwkPddn4SsiyWsTCLqaPnsTXd7JbqHD81Gk8Tgtj01OyI6rb6WVzbZP5hTly2bS03cRvweZzUkgXaBUqFCq7bDVuUvUFOJE8x87OC/TSEXrFDpGFJLnNNRLeJKHxJERsHDnzQZae+hYei4P4WBS3w0Fqe4uGrYfN5WDpzRXC/gB2h41WtycLe3P5NLZ2F7vLyoUn3oPF4aVRrpNLbbG7u8/C6ZM4PW4KmX1apQILi9N4PR4yuxkyG1vkK3VcvrAsQD56fFYy3HWszERCFLM7BCeS2B0B6DZYz2+yXcsye+QMrXwFi73Cg65F0sUUMRFg2pwUKw1sXg8hh521u3u0Gx0KpSLBSJCf+Ze/RzA+IdeBX/rC/8bFV16Q9+fu9g5jkxOcOXFC1jLs7KSIJSf51A9/jvc/+T1sbWzwa//x17hxZ4mFMyf4yKc+jqNb4jd/9ZewtXps7+XY3ivgFsFkv8HshFteA7/bSSQk1rE24ViI/WKDYrUpLVjjCQHwI9RaPVLraSY9XrqNOoHIDMWGk3KtRSjgZ393l07fgS82id0V5Cd++mf5ng+9X3ZhbltstNpKdysKA1uIDqmGlZ0EvMohRMxfEQANeQ6jIZEh/RtINATXOAB2RgGfIUO4+OrF+9a3P/ToQzIrpZhLZcGnFCpmG0hj2xoYzRsrv8GTDCURKv4QAbfQ9usteLDID/Y+ZRGoagEMf3qbIRmSeHnIvA5kRMOvHLK8JsvmAXA3HG90UaeW3WirSh04KHXAvUqAwd/NIHpEMqQxnM4kiEJ2CcyNAEaCZYPoU8SVAdLlfVRZBtmzxAg8lNTFCE7EYiOVL8rfXo5Tm6+ZNvJR7KQxwCAYkB1J7cp+0fB0l7FNX8hhhAmAGKOSc0l9vyFTMcIkg+VXkh+RsRw64BlyGWNsGrMMr+UQ4GtSbqB0UAMYdnvVjaBkpkVYuyqLZPGSGnwTLpB8l6j/MMtm5XM1/J2yg3wbdv1+gdAAvJs0QIcBWi2VMN+kURb5AOjUINnMemrkqUOrkaBBPqbGpDlsMrzVuWrQLiemMTcPyGfewY1FHHdUKjOatXgn4G6WkhwAkQOt+L3By1tJYfSEPyD3OeTkZSX2IXNDa95HMxBmUC0nsBFpy/OXMgkV6Q4eAL1A6ed9tODXxLqbswZv9SD/VchlPvGpTxAIBOTIzAGJ+dxG/33P34xx6zki7rXHLWwBBVN+b1ZIXZMu7VaFV195gT/74//O8tJ1bt+6QSwcolQpS52yYNzjsQSTU5NSOvHSd17C4/YSCUfoWroEggH5sJdKFQmWxydm+f5P/ijvefJDWHCqTVWwANYe5WaFnf0UqUJeMvMCwGX2U7jtVqqlIs1Ok6MnZ7l87QV29/dYOPIwXleEeCgsm+AIQFou1cHi4PjiSfLlEpdXr8mxWGpt/DY3Tz50QYtcZXMZYQEpilKf+fr/QyN/g8WpCLev3ZGdFi/fvCKdPSYX5nD6ItJpxepS6VK3zYfD4SC9t8be9jpOrESDAdJ7W2TzBe5sFHj6hX12Mz3mZybYXN+VG0WnK5wG4O/+3Z/nl3/5l/EI9xaLhX/5u3+TidgjZNpF7jz7JrFQn9XVDR47d55UNUtgJok3X6Jhha3dbR448jCVVplKVhQxFjh3/jzVdJUrN1/F7xmnWavh7sHt1R08Yy4czh6lmps3L6/RKFfpdwymRa4TQuMvMiIWnE7h3S58vK1SUtNu9xBTZDIRwuHpEopEsFssePw+3GEfzWKRSCIiA5t5p51WPsvO9i67qRQT0wJAbzB58iT9Ylv6eosOth0B5BZn6bR6ZF1rnP7ELOs39hibP8Iv/viXpHbX57IzGRKuNmLSi4Ciw3QyQCgYYfNunnS5wPd+//fx3gtPSImJ1+OEdo//8sXflM2Pjp9dJByJ0Z22s7S6xEbzppRmnLKdwl3qspraIjYepjKWYnLzmPT6742H2V8vEuz3OP7oOVIbKzjaYfrNFg88dIpOu0mt0ScQ8bOxfpvx8XH2t9KE4gn2NrYlcBd9AKzxiJQxVbIpzpx5nJvXb/O9H/0ErWaD17/5NPvtFA++7z3Uqn0c3QY7a0tE5mY5c+YM3/q9L3L27DGSwQhXb23SdjhoCClSMEC966BvtRPwWfF4eoTdPrLtOte3NvBPJ/A06jSsdaKZAAGvj36nwXjYS1d0Cy01SWeqzCTj3E0XpB+/mCM/+a9+h+iY6pz6j/7+3+Pq6y+zdHuJUDjE4xcuSPJBZNMeefQCO3tZ6g0r4xPTuN02vv3CMwTH43zmf/hpbJYOV577S5bffIP0bobbW6LbqyoDn0i66XRahHwO7L0OE3E/fp8Nq9vNlVsp6eEuOtV6Qz0++MQD3F3foJzOExF9J5xuorFZik24cmuFxcUFWs0m2/tlHIEkXbuff/0r/ydnzp2Vz3Kz25TFwaIWQVg/Ni2igFrUdCiWWkCLQXdPg72U+4D0yVbyAbmXSK8cVaxqaCuURM4AWaLD7Xe+ff82kE+8/wklwzAKQgeEkeHmIgkzCbCFtaCSiZgJuAH7bKzh0iFEZhG084i2PVYgSwYGZqmNZN4VIyv35oEeXLG+g5dRM3dgSzakRHKvMAIA3UhXynJkVtVwrzEKKxX2MrIchs5dsLzyMTcaCsm8sQxKDJ26Gp76qEkWY5Yw6eMOcYj61/AcTD7sAtgbBZpaHSDfZ5j2KAnIsPGSIDJUxkFdD/mzgfH057Xt5sBnXu5fdlWcKgptlfJJXhN5XaTTkSoS1YW5urBWjtuQ/oi9Wdoza4mOIZXR2QNZxGo0ztQSm2FAYmpepb3/rSqolc5xum7CCNakt/sh8qWBbEalBgayLjkf5XU0rvU72UGOyhcOwXff1a9GQZf5Z62HNR9wVJ6gI5p7J/XwNweyAoeAd82EvpuBHwDt+gMjxZ+a/T2Q2jIdXEdK7xQs6L+Pvs/MNuuJJie1mdI+DBCOUt7GmAbjNF+bkeLUwUNpgG/F6hv2Su8Q/MjF0cRWD+yxTE0nBhPQYNwPHdOIXOatrq9an/qScReb3/28RCMmIZnR53AgQDO+Ry9Q+m+j79HjEddMPz+iCY/XLYpUdXGWYh4U4yN+16SU3+MP/+vv80d/+AeyEUyjUqVSqiC68E1Nz/DYww+Ty+W4uXST2fl5/IEws7NzUmOeSMbJF/N4fG5y+Zxkpza39lhd3eWf/tN/zsTsMfrY6QrPW0uP1c1VltbuEI7HSefy0hu9XCpwbGEeZx+uXn+TQMjFxtZV1jeXSI6dIBKdx+fzE/IHsHV7sltqplBmamaBUrlEupjB4/IyHksyNzZJyO4x/HRFelmspB3arSKvv/I1Vq5/E5+1TmY7R7ncZmN3gwvf8xgWnwPsXny+ONFYWPrSi/Rkt9tgY+Mq+7sb+GwBppNTpNMbZHJF1rbKPPfSPhubbWKJMMV8XXrBt9pqJnz+83+D3/7t35YNjsQ4bm1e5ZvP/Bn7e0vUsm3GJxJkizki4SCvvPkqM4tzuOt9wrE4++kU50+eZ3VvnczGLnZvl0h4nGhiQtobtmpdOt0e1WIeu0U4sRzj2uVXcM8d4atffZpSroSlo/SbQjMsxiAAurQeE3ofozmb6Jgp4IvD0iYRCxKNu6XsQ6TmQ7GwZJOiYzFyqSzJxCRnzp6Wxa8OOoyNJ8mndllfXpEuOKXcPjanUxY7drpWxmbnmT83wY77On/0H17j9JNJHvnhCZ79rRzP/Peb+Lw2ZqMeGUA0G0LS0ycYtDGWSJJIzJOYniIqAikcOLxWfC4XG3fWZLMfodv3ezzMzI3TaFRY2V3hWvkGiQsTHMscpRtuU7UVsPq7JLoz5NM1/E0nZ088QrFVpd7uMBeboNNqsr22TKPeI5mI47RbsdrcrC6vs72zQTweJRIJExtLUq1VsQoN+u4ePbuVVr1Bu9WSzc18frvUvNeqTewBL9X9DC17GH8wyWzSQXp/m/kTp6mXSmxtrRNwtAiKwthAlFLdgqtXpd9qsZ/JyQ7EVVkU7CI5FqFWLbK8uc/YsSma3bLsVOyrCqvIhkQKsYCD+fEk/Y5oHFbBHQyR389Du0WzC5//wm8QSU7KOfkL//P/xLe+8TWZrfD7fHzgA++Xjc2kZWW1xuTEPIFAUnZyLRZyROJBjjx2lrMXzuNp1/jir/4yfpuVN29s0ELJx/qdGi6nBavDxsxkjEJqh8moR9qLiiKSlb0y7Z5D2n96fBYefmCWvW3hEpTh/KKPoMVOKJQk22iyurkPeJmcSrCxnaYrnmVfki/863/LY48/TrcnGqQ1lC5Y1CL0VNGolFCIWhsBzoXLlJRUGAhVwTvDJ1wBJDNAHkoqFCuqG9esrayyeuf+ZDLhSJjzjz2sAgm5jitAqEqENMg+2CFbruuSHRdyNkM7rQuUZPmQXfrt6613KGk1GksZ+mmzqF59q3IG0R8cat2HdLeB0011dENWUgNbpXM3QLIYhyFF0UWv8vxMMhXlLmPE5311j2Q3bGNMg/EM3cXlm1VX66EFpUaPB/Zjo2GVSY+iALgcogKw4vhaaqS05OrSS0mLdLRR7zd7+w9wiFHcrID+EP3IPgFm1xex59q0jNQi7RdlhkVnO4y6Ao0BJZiXharCsckotBbOZ4YDkJLbKN29zC5o73cN+HVNgz5/4/qKYapO42q/V3aUqpeJZOdFkbOsW1IAfWh6ae4Wq05VNcBSc0rhKutbN2AyA/bBxXsLIPjdAKV3THsMZvnQ6WSAl01Wi+bvNAN1HVUNQO2IXMNYOwYuKu8Eps1AefSzg3GZLDHN4xowzEaK4+2+692C9sOu9SCTYMo+mEGjnuYHWP6R63IYey4/Z0SP+u1y4dNMiTma10U05qpz47qIghHFFBz80gOBx2EFzGYHopF/H3YdBGgXWvf7fX32xz57T2fU4QJyb8rxMABvPjd97iGfz9CwCfsqJZpRbgsdmrUcpdwWpfwu//0P/4CLr76G0+4ily1IL/OzD55jamqc9fV1Cf3Pn3+Y02cewOcL4HDYabaa9GhL55BKpUKlUqVcqZNO5/H5o3zsk58hObGAaP4kZA3p/B5Or0uCzkqtQSAQJLW7xezYJH6vh5deepHxiSj53Drfee0bLC3f5fs++mMsHD0lFxoBEmdnpkllCozPzHHrzk1OnDqOtWPnxPxx5SojNnB54cRChWT7LdYGLz/333j9la/goUYpW2Z7q0S5XubRJ07Tc/dxiIZDnjihYAyXxyE9yS32LttbS/8vce8BZud5lvn/Tu995kyfUbUsybJly7IddyeQwmYhlAQCS1iSJZSwcPGnBbL/zRLaJiQBErMJJAQCIYFAEtJJj22523JTL6Pp9czpve71tnO+czRyvNh77eQCS5pTvu/93nI/93M/90NqbZGgK4zb5pPdVte30qysNrnvoUUuzHWIRgO4PR7WV9PyHPB4vPzxH/8xv/zLvyzlKYLxFpvwO3/7TaxX12iV3eye2cnonhk2qmkunD4ptdkT8Sl8Lifnzp7CXrERiHkpbm1QaZaZ2X8V8cA0S8vLdIoNxid34LMXCYcCtJph6bW+0W7ylx/+B7Y2clLfrmgtfUS2kE4yophPzA0B5l0ukRFpSuA1ORoiGPLh9fqp1Wo4fS7p2BMI+2Th3+Gjd1LdWKNcyEhP9yEBsKUn+uOEReerSoH47mvZym1Rz6fwXu/Et9dGs+HimS/OceahTc7NrkltcaFUlVrmHfGAHB+R9heuIEMJH4lQhO9/5Q9QzRZldiU2HGdzfRPRMt7pDXD66ZN4vS4WU4uEInH8djvZQopUc5Ho7n340nZGdnp4tHgfjudgdrGBfX+HO697FfYlOwG3k8e+/TDFbIOjd+4n5PKTW1ljcXUDt63D6M5JDl9/hEcee5xqJkcoGSIWSzB1zdVSEvb1T36BxPgQ1UIDT6vB5J5dbK2uSUtRXywCVai2auQKVU6cvsTO6RhDwaBsuGSPB2Rh69bmGp1GhaWNNF6Pl8TwCJtrm9KLfHJilFK1Qsvn5fobb+b0Y0/y7Le+TdvtohbtyILO0cgo5y5mWS3muedlV0vZV2V9jekdo1JWJtyqaXZIFSv8xO/+JaH4iFwRv//f3sHH//ovpZx2dHiI3bt2ynUp5u6Zs+fZvXMfNpGZcQhdMMRHhjjy6ldQK+d4+r6vsXjyaTLZAs9d3MLu9ON1doj4oFKqU++02bFjmE4lj18EdnEv5VaD1UoHu8dLtVZkeDTIaNLP1lqRWrbDiMdNog21RoeteovF5RIHD+2jWC7K4KXU6OAIJ3jf//oY49O7ZYZQyO5E+zjhKy/mrgJBPTcWxWQKHbVgKrWNnZRa6sJJ45FtHFos7e1NIyCxVqUN5NaLs4E8fOP1sg5IFZsqqC0LZTVL3aUyu1psw/hqwkpbWwpW16Bfo1VWwN+C2AxQNBlkTXgptl8Bd8Vy64y29Bvvaa27LLkVDFsOtS7xKL5T+gHrItu2TQYTythAPB/N9ApgqosoxccYT30JVqVUQwFVyeR3FNjtx3+mNkE7xFhZN3Oum+xC3+9MmKCuz0hT5Fhpxr0L3KUJg7aJNvOjD+QpfXuXde8+Qw1kNakmpTK6E6+cj9L2UQFzg4OU1agG0SbbovXpbSmVUXp4VdyqdPIKCyngrNzRtOWkNVPSU13pmgGdWbEkU+S4ykFXWamuHc02oKVrFyotovtf0Nc5dTuw/lKCdiv4sV6GAXTfU8e9zc0ZnbZ5KOYlfSz1IHh/AVr3btrH+t6+bFYPwFklIYPjZSI6eX0W4DoIlCX4096p296D/scrsc7dTMQVApUuCN9mDK/EGJvvGvxIufkNsO5dTfhAoyprCtBqK2mdC4b5MHp3K8jvSyGaQmBr9D8wLi+FLeRrf/C1BAKBPotMa2BlvaZtQftgkKHHShQMCsDW1sUpNjkfmtjaVdaXzlEubmDrlGW6/qFjD3Hs/kdIbeaJDyW5857bOX/xLInEELfediu7d+7GHxBWc1sUCnnOnj3DufNnZBRfLJWkpMHh8jI1Oc3a5ibx5CQ//sa3YnMFdR9X1QRJzTklaxJdUV1O0WjeLtuKr6zMg6PEU898l3/9/Gf58R//Bf7Da98gSCZOnHyWSDhMq+Pk1NkL+CN+Dh08JCUUY7ER2TXVIe9TS7i69lcNnnzsS3zn639LObdEIVfk3LlNyo0yP/XGV1AnT8PWIhyK43L4cHtFt8gKbXtLZgRW5ucJeEJMjc6oZjKZPBdmSzz+VJq5xTrhaEjeSyZTFP2MpMTiC1/4AkePHlWbrwyU4HOf+QhPX3qAUHyCeGKC+TOnSS+t4Q/GGJocpuFr0qhWWJ5bwlNy4It0iPribBY28QY8XDVxA/5YgLXz5/AGQowOCa/tNrWWk0KpTMVt558//UUuXVihVqpIva8i9jQg0IetdBqQ3fbE+u9I9juZjBCPBHE47dhcDjzBALTqsmDV7YsQjAyz9PTTpOdXcLmdjIxEOXj4KHMLl3A4/UxPT0oJUzGXZng4iG/STyncoCj07o0a60tpjh9f5Oyjwmu+RTIeIOp14ra7yJeLRIf8DIU9+D1u7rn71QwnJ8hncyzNXWRkcpJKoUxLaLOXLkh3H1Eo2i45yFdSTN44Ra69xQQHOTX/CM6DdQqPNIm1XESPHsY/NsrihfNU1zcY2pUgYLezfmyNnTMzZDbSOHwO9l11NRuXllnbyInbYCyZhHKO2NQOSuUK2VIBX8DFxWfP4XQ7SY5NU6/mcfpC+P1BUqkVxnfMEBD+6y4f8zIYc1BqiORWGVsphyMUZXQ4SSq1LtrU4o/EpM0lrQa+oF9mnbLrKWpUiU/GufDMAqGRYfyxIK1Mlma1QKFQkd7yomA7m68wsXOC8XCY07NL+Lxe8ltb7JgZxe/34XM7+P5ffB+RIcW4p/Npzp8/y2c//nFWZ2fxeH0sra6ya/dOFuaXWFvZZHRynAMHr5IWqIuZTfZed5Brpif41EfuxeNo88SZLbI1IYuyMRYPEveL+e2kVBP2jg6quSo7kg7ZFbdmd3Fxs0ggGiQyFGCrkGIskcDWqOBq2LBlqwzbXRQrdUQep1J3EUsESBdy1Bp28PixB8J89BOfIZockfaZQqokALsA7oaZlmeGIHtMQyPj6CGAjtDjWWSj0i9dSwaEDEA2n5FF26oVvDjDRROqB79zbJtT64X/k6j7uO3O2+UbrOoE5YgipBnmbNYZ0m6FpkUDr/PbUlJi9Mr6fcagQdyflAEZPbvRdcvOmYq8Ej9ScmEpzJTjIP5nwKUJJqRnueU+jYRF3ogG2mJPk8lbXfSoO5hKdthk0c31dtl2pTm3AndzX4L7FW5ZCk/1s796A+1dkFXw341brCDJWFyYugEdZCjaWY2oPh+Mq4waI0NyWPdLkXUVdVKqDkIx7yqgMCSlwUCC6RakiLgS1Qm1x5qr+1JynC4gN4W/UjakcyLailEFMcoRTd2F7o4rZFw6CO3NK4ssSQQETuMOo3odqMem2HUT9PVwZk8e1MV/2l1msDhVDpt0ldFjfSXg/nxa6Re+fHqvvBLrLqMpC+OuBvlyJNon37GCYctrDQvdnYGDFzoA3gcB4hXfN/A5gyBzO6bbgPftLCH7gN8VgPuVpBnWcdwOuFs/e7vnZIIF65BvB+K7haqWD5G8haVQVV6LeVS6+nu7Me1ep/6s7sLrbgLbZ1q2lWzpNS7niV7E3/nWd9jYEGnef//Pzp07OXrz0X7doeU7TNTfBfMWDZ75VmtgZjR64neBYFh9ruxQJ8asTiG7SnZjDp+7QS67jstuw+Vw8/ef+Cc+89kvc+vtdzE6lsTrc3PnHXeSHBkml8myvr7GiROn+PznP0+9KbTTDtneXHhxi0Y8/kCYmZ27OHhoP7likbf/7h8RjU9hd3m0blDmibsbpSimkW42UufoYmNjladPPES1vsHnPvMpksM7+PXfeBexRIL7H7mPyelp5ueX8QbCNFoNwpEoEV+QmdEp3LhUwZFwoJHNQgSTY8fWgHRmlve++9fYXLlAZmuLC3NbJEaHeO1/uA6bLY3T3WJoKCodCRxOUXjUolZvUCo1WV8RwY2dofiIzEaITqmnzxd44ukMqUyHYNBLIOhnY10x7m/+2Tfz/vf/qaxb6M3HNs+ePMYn/u3D7N55I5/+yGcYj7nZMTqKy+nj7MI5ooemKF5Y5eyJOd7wlp8kX1whe2mdeqdMsVRlyDfDgSN7+ebn7+O2u1/GzK5dRCJRPvfZf2Px1Dnu/pFX88BjD3Ls/meoFoWMQHTNc6j0qM1GU9gu6o6yyoO/jddtZ2w0gsthI5zw4wmEpItMo9xg8qpddDoN7J2mBO4JPJJxP3NpjYmgk9X5Jel0E4wPMTQyyrmzc6xtiC6hQe6+/UaWMllOnzzN6tYqP3/vG4iOJjh5/2M88pV50meKxMIu6VZT67QIRb14qLJ3z24O7NlPPJJk4dQZMtktpg8fohOz0+kMzlQAACAASURBVMyU2DW2h3/8649Tb1bZsecqWVy7YFvEH3JD1kl6Zpn2WhvfZpJEJETwruvxlSrc/89flE1/dh7cy5Ebr8ORr7O5MEe5VWF8eJKm00FdZIG8YWy1MpFokrnZ86RSaan3Fxaf4WiEQiFNyxaSwa7dJca0Rqsi3E3q5EsFkiM7iId82HwVYolpvvvZb3LtjYekjj6WHCOTXsE9GsTlDbJ2UkjsREajxcLKCpNjw/jtTTxOB6W6sDu0MTw+hs8bkusu4rXRqJTodBxUKhV84WEalTwh0alYuP20Kly8uMLBa/aycG4ePDZ+8d2fJpxQxakCuBdKRfnn4w8e40v//FmO3X8fM9PTLMwv02rbqLfrXHNwr9TNd7wufH6b8CfF22mwmclzcrFEsSZAH+yZSOARMqvhCOlsnktzOdkFdThqw+8Wio4gK9k8sfEoHX9TZuTCLtHtuEoy7Cc/X2BHcph8UQRGbRqdDiMjQ6xtZVlYyxIfnSCUiPOeP/8LpnbtVnrbdpN6p6FAqLbik2ec2kE0zmtrvbuWh2jQ2fWjNpaPutBS7JXGalCsk0sXLnHp/IuTPwqm/chNR3r6YH32d60MDQC32BXKAkSps+91d5XyB5FFlDaJBjbpokr9+u52KrXQipWV99MdDwEbWz3/c3l4Kdyj2GFtG2mR7/SdZAa8G/JKg2AJ5vT/jBxJnYu9Tp/i773CS80ia227cYhRNpYCrJrjvNfB1hS99g2k+pLeJQ5Sw11JiZoTpr5AYnPZcVVJRyR+txSmKjJU2Qgb4KqcfPT8MJIXM04aFovfN5qixaCQMqnaInE/yjTDuAht/2eZC5HyFnU76r3i+Ru3HvHMe/UICiv1BxfWUEVIdmTfFZ3dEZ8pSE/ZYVXMH8GAyazUQPMx05zS4qpkmjOZoLBnB2l19xgEpy+BRMb6kdsBd/N7w6D3sZr6+62T/0qwzAqc5Z8tgPCy93QlZRb23ApAexfVA6UGwFndRXR6bTvQK+f1oIRlYHJ3Qd73YNwNA94HiLVPah8gtshOXgh8tQL4KzHI6j70j97gBse3L8TSi3kweLDaQRmJU3c+WBaBSf+pfd7alKj3LWauqJhbsSWzs7M89shL5y4zyK4Pjud246X2MsucsrjkeDw+KYuQHdREdN8o8Vd/8SdUy5vs3TvF7p2TSlPYgkuXFvjsZz/PLS+7lanJSQkehIPMubNneejhB8ikU8TjCarVOmtrGTodO5mM8DRv4/MHKRSrtJp2wokw+66e4cfe8NP8wH98Ix6vaFcuNguz6eqmH6KLo/Ez7ojisjZnzh/n7PknWZo/xaf/8TN8/RvHpUzixIWTzM7N4fMGmNmxS/qECxtK4XQyMyLuQXgddGh22mSrJcrVKlF/mKDTjd1W44/e9Zv825c/x2YqRSrTwh8J8ZafvYNGdZlgqEUs4sLrsuMS8o1mVW52m1sVioUG6+sphhIjpDNFcgUbz53JcPZCmXJVBEOwa9cMHk+A22+/jZ9505u5+eZbLtvRxGz+0Cf/mE6uyePHHiW7keXgoRlOn7pIYiRCO+lmYmoPOyOjZDfSbNY3WL54npDTS3orRSHTJC6Y4Crc9vLbJGgW2Y+nnnySqD/A9JFDXLo0z+baBo8+fFKCfZHLUOtINWUyDKTT0Zb2jS63jVDUj8dpkwWSgVgIj8ctu5KOTU5KW0ihK+7UW3gbDu55+SuIDg9x9uSzzJ06hd3to4lDMrjiZ2gkgctjx+31ky1VpI+780CZ1//cK/Ha47zvv3yOWqPMK++5i4e+fR8+l11+X63VIeRts/PAPnZNX0Wz3uH8iVPEIz5pUemdqnHuvku4Wj5pYVjutFlZWsDrt5F4dYj0sQbxI07K9RY7RveSr9YIxMfInt0if26R8xfmcAeC2O0+RpIxaltZrrlmJ51WCbs3KBtBjQ6NUK22iY+OERtKcPq5E5QqZSkXW1pcIeALUqxWsDfKFKtZavU2/oiHWq0hGyw1G20595stG3tu3k09X6G4XmY0HqWQzpAtpAkHg7RjXtksKeEPMhSJsby8js0lCnVt1Cpl2cjMGQiSTA5RKVekw0qnUWRzeV0DC3D5nLSCXtw2qG7laJSqTIzEaVcqMnCdn0uzVa7w+3/7bwyPT8tnk86lKZQLanfTDPM//NVH+LsP/5Ws28DhIBgOMJZMMByLMD4RZ2N1lmI+Ld+Trdm4tJylWGoyNeInFvCSyxSYGI9RqdZYWsjjctpIJn0ysBDDIsxxEuNB7F4bhUydTt1Gq9YgEXAS6ngYDY1ybmGZlYzYNxpctWcH1Uabs3OrxMemGZ2c5MN//RE8fp/saiyY44ZdWNcapKNllJZCRal3F4WqOt1/RYxnOTxUh1gFOJ9+9CmZ/XsxPwcOHWBsfLyrKzckj9mjxdUb2YwB7FIKoWU/knnWdoJi9Uqv8Jbu4tll5zV+7es0qvlVS5GhBM9dgKjPLQ1YlZxFt+nrSk4sB28PTStgaaQ3Yqy0LMQUTUpmWsPvHnOuyDXTSVV8u6hREJa7UgIispEDVoUSdOruuD2ZigUNdLMAvXquAe5Vn9/qemQmACVFEcBd/F0Vf6rART2bnj9+V9lvYdfle8SzsVhCGp24YNutwF26kmnrSpPRN+Ba1ljoomk1FioTIh+pcIXUUhmrusC8vjcfu2xlD8RLfKeaKcomTFJio3XzuqOuLMYWfT3ayg7YKpWS3vrCdtmhm5JpIlSsNzl3RNH0oI/7dqz7/y3G3cokdwdiwFnkSoDfXNMLYui7BQ3bL//Bz7ICSYW51cPZNuDoS3/3tG6DgYcBx7JpgdZqXenerJIZI/nZjr3ejtV9vqCoG4donfr/yWYo04FWnZWO+K2BURfEqsFSH2/NTVoArQHaSiazHcjVm4MmhK3PuRvAWQJK8zniXf/0yX/6P7m1bV97zyvuYXh4uO93JnDqu16TArOMqTXAks/DMm5CMhHwBqTIzdZucv7M0/zP338HZ8+dkrKQ6w9fze233EwinqReF63KK/gDPh489jBPHT/D/MKqdJlwe+wEA16cLg/PPXueSCSi5qhsatESRg8Uy3VqdaTkQhQ7/tiP/gT//ffeT8fuFu7hSsYi6y8MqyH0gUIy05INlsQ41+p5FpZOcfK5R/m3L3+Zn/xPv8Ctd7ySbzzwHZIj4zJAED+tVoOy0NXnK+zdtZfxkVFpQyeq9B947jFWtlLYqw2+/7a7SEYiHH/kQf7w997JI489QaEqNs0Ov/JfX0MuPYvLWWZyzMVwLCQ7j3o8dqnhz+WbrK9X2BAp/2CM5fU06UyH+aUqq2sidQ/hkJ/bb38Zv/P2d3DbbbfLYEYyHBYwoULQDo899i2+/u3PkV5Yp1WzMzo1zmOPHef2u26l6WmTtdXxZ9u0qlkuXrzE7OxFbrn1ZoYSCar1GiXBOG6UuOOeu/D6fGysrrC5NIvd6cOWHJNFwqsLS8zPLbOytE5JNEuqNanXlfOG2AtEU1QhNxHrxe1zkZCZFfCKYlWhIa43CIQjeP1efEEvpUwGrzfMVCiCo9kiK7IOW3n2XbuP+OgQFy8ssrm8yPU3XEutXOPCpVli4xNs5fK0Yuvs/uEQ3vV9zB5bZ/5sihNnLvDTP/mDPHLsfuydNsMhL3np2W0jFoswGp+itJ6nXC7IolBhJXrg+v0szKXwe90kx4YZnx7j2Fe/im2mA1EHW/NZkoci5I61CV3rxDOVZGxzkm994evUmzaGRvxSptV0OfAGHYSdAfxOD7VillK6yr5DVzE8PE4jn8cdDMlajmefeIJ0VjC/cfLZDJOTV5EvZshmVymUSvhCEWjUcLkcODuiA2yHprNFvdwhk1+XLjRhX4BAKIyr46ZZL1POlQmPRtnayEsN+VDQJd2fzp+5iKhHiSf8tJ0+stkS1WIelz9AZGQMr8fO6sIGNruwb+0QCDgpder4E0EundpC3N1wQLgDRdlYW5eyO1Ec+Zpf+SBBrXEXxdBCP65AuwYudjubGyk+/Yl/4AN/+mdyfOMBP5PDw0xNJUltLUlQspUrki43SWWqMpm+f0+EYrHJrp27SK8tkk+XqVWEy5RP6v0Fe950gi9sZ3RENPcSDkaiMNrJ0lyGsaiTYbdf1MezmC3gDAdIbRbZt2uKaq3N0nqa5NROdl+9n/d/4P3S+lG0cpddU3UQKov5dOGnXGsGzusCxJ4riWJMu4z1oEZYeqXbJejZSqV4+tGnX9ReLtbl7Xfd1kcKqw9UB0vveFLSEivW6RY9atBlsIBYt0KKYcBWV9rRt9ebrqcWRl6DNgMSpR7bYBOJIwbcZSyEnxI5DzjHDbrZWaQ5l+MiozPXQNloxLVvuZSW6GuRpJJFEy6BtC5Slfr5vmJjjYvkcKqDbhvSvas1V7SFKdFV+7CSCilJiwqidMGscaUbKHztc+wZ1NvL97dkZkTUDkmCxLDkRglgij27jR8VxjMdbuV5Ye5XB1I9XKXdjqTES+EcI7XqrmWNc+xOuzxL5R0bdxxdbCotISXzbnHj0ZPRNFkSTHw3ONNOSOI7xfn+PYH7Sw3arQDYAJzuoWppxmNWaxfgWUN1i4TmBQN3s1avsA0YgLUtKNymsLILggeLaS1R8SB47wYquuCze48D92YdIzM2g8DdCtBfENveCwy3HYHtWHfrC2Uk3Ltg9Se9Wcvv16lBNZcvlzdZ71VNRp1StWQ9zL32QH33a/r05uZgUI9UXZf6TvW93/nmSyOXuemWmy77XjUO6nv6MkADBSjWMRhcQ2F/UB5OnVaD5555nP/vbT9LqZil2kKyZOVSkaPXX8+OmUluuPE6piamWVpc5+8+/ily4tDOrEvQ4PN5cLk8ZDI5CTjEFiEOxUKhINXr4WiMYrFOLleiVqvwuh/+Id75++9lbHwHNr0xdx+qHD9JM1i02IJZqmG3l3ngvi9z+uTTLK1u8d/e+R6eO3eB0fFpKWER3u2CGRe1NgsLq0xPTuP3BWTxWr6S5dTSeVbyaVaXF/C0O7zqtnuYiI3yr5/6J97+W7/DWraIy9Xm5lum2b0zSXZridGkk+GEG5/Xg98vdPt1ymUXJ09tsLZZlfr+xeVNUlsNCkWoVlTfDCEV+OhH/5pXvfo1qrDI7tIH9EB1j9aq/vBrjjA2PcncxTnmZ5epNV3cftN+DtxwDSueKpXlFbwtFytzOdLLs+w7uJtrX3YXtWqBSr5AKZUjnhgikRySzZYEWJ69tMSOI9extDhHNpOXTPz6+joOdxCHL8aZ48/SrAtJU4NIwEMw6FbBvBvpwb776t3SJaVWyMugq15tEQgHGJkWrCF0Kk18pQKNdJaZA/vxhaLEh5M8/eBDnD5xlpbNyVX7ZnB5vSR3j7O5sIY3lqA2nGJ5KUtuoclTj17k5hsPc/bceV7z/Tcxf/EM9VINm0sV8IqmTMJHXWQ2zj47j9deJxJP4I8JIFugXqjidQsf7w65gnA+bzByW4LCpSrOvTY8l9zUPVlKe6rYnvDDZpWyp0MkGKZWr8qgU2hzhZuOreUhNhYnFnJQWErh8YcpN2sUikV2jI9REs/RZWNrfhO7vUa9JQC6k3bbSTwappxrUm3DUFxIP5oU63XCsQBld438RpkgHarVJuN7RyluNqhkq4SiQVYvzknf9s1MibGdQ5K1DkUC3HDwai6cmyeVysn6AodbuF6Ax+2Re16rYyfo8uD0uqnbXdRrZQqFVbH6cNv8lPM5JqcmKNU6uO0d/PYGPjq86lc/QGx0Su4dQipTklIbrfPWcgkpz7DbWVpc4N+++CVOPvCI9Fc/e+Eku/ftYnF5kaX1DDanS7oGTU1G8XnazC8VeeUrbuGJRx4hs1VhZkT4lVfYzJSJjo+ykd/C6WwS8Ai/+SBb2YIc/0R8SM6P3YmE7DxdwkZkfJhMKis8hAj4wqyspnCForzmh3+EX/m1XxNiBEQRn7Ll6x2s5owSwEKBWotXhvEc1zp3g3H7XiM+ShYtqhqqk0+fYG157Qon9gv7ZyGTufHmG3tmFBYc0D03LffQwx0WfbcFHEpPcl1YaQrOu7V5Rs+vM8Q9UkuRN6YTqzqvFMGiVEXq/JSctNJeqMvQMpDL7rQvbWH5rQTcPVmO8QdXjX663LV+g5YySa295NVV985uD1N1HUZaY7LeBt4oMD/QP0YHaSbGUIekAfM95xQJkrXOX96m7HnUK6A1jLth3+W0kLp2dW8y+2E6l+pzTNlb9jdhko2W2h1ZbKtMNTToNY2V1CAr+Y5gxbVsyFyL8mbvYZl+CGVUAP2krgq+dMa924RJBBJK5mMeabcZU1tp5Qd/VJbHONIoW1JTVCz93a2M+3asrgFHL2yZvLBXDQK7LoDfhm23sspdsPc8X7NdoPF8chkDEnsLdnt2/TIwqplgqS0zbOvA2hgE7vK1uquXWUfbgVwDCLuLZtAP1sh1TMRo3Hb+DyQyatH1hz3bgfcui76d9GVQ2iJ1YVoybTYew7Jb01p9e00/467eZjY6Zd1lFoIZ677HP1AkK946f2nuJXOX2e75DAZN3WuWG5W6OmsAaF6vzgfRQMeF3ycqydo88uC3ufd972R1+SL+8Cgra5sE/G4O7t/N3ffcSqFQxOcJUy61+Pa3vksiEZcg6cLsOemHLWwPhSOMOE2K5YrchIQvdLaQp1AsU660KJZseL1Ortqzi/d/4C+48eY7wKacA1SBrGHLNOvSPTPssiC01Spw8exTPPnkwzz25OP84f/8cx5+/Fle/ZofwiGqB6UWUD03wRZI7TY2uTkvbc6zXk6zXi2QLaa5cOEkjjq8/Pq7uG7nfv7lk//EX3/s4zx74gRj421+7PX/gQfv/w4+T4OJ8RDxRAiP200222D2Uo7Z2Syr6032H5jkzNllCRybDdF90YHbaePl99zKh/7yw0xO75BZA3XKWiu8rEdzh3/42J+TKm1Qt1dZT23QtDmx1+pMDY9T6rRILa0RdPpZWVyimk0zNJZkx9W7qBcblEt5nG4vtWJBuonkSlU2tvIsLm3y07/0Zr77rW+wvrJGsVqlXKrLjq4dd4gTjz8ure4EcA/6BMvrkM2dxMGRGIkxNp0UfWclmxsOB2QdQLPtwO93EgyFCLqdRFxewv4QNocTr9sj/fy/e/8DFHMbDAXjVKoNKY9qe5ysrW3xzMl57n7rPi49m2L+VIHN9SpHr93H3NwCt99yLXNnT9BstwkPxyll09LVxeNySovMzaUMlZqNSqcjPcvdjgbDyTiutoNsroA/4KHjsmEfclAs5KmW2zS2CjgPNvHMB6iLYumpYZyisVaqSK0sbAlb1G0NpAmm308sFqKyWpE6cdGVd8fe/WzmMnijPqZvOsDcA89QXc/StjfxC1/0Qg23z0ep2sDrcUu2NBqJkc/nCIrCbK+w3GzSavlp5LNiuhObiJBfEZ1DW3g8HhkYiU61No+DkekElUqRoDeIKxIg7h3CXilwaXaBTlPIfhoymIqPxGUWp1VtEExEaNRanDpzkT3XTJNeXKFZqzI2MUq11pT/FwkHWZxdwON38Rvv/RTRYaVxF44/gnEXO4WYC+oMUQDFFP+3bR1S62v8ydvfwaWL55jeMcMDDz0svdgFIIlEfYyNJ5hf2CQUcnP44F6ee+4sxXyFsbgXe6dOcmyKhY0tCtWCBO2RgE9mrjYzFTwh0U/ARTFdplOFeNSDJ+Sj0m7IwvKwL8TE6AQnTp7D7vPzO7/3Ll75mh+gUhNNnERNjQFmPUDSLcwUVR0ycB7wq9YbpAKY1h9RiKlND2wdGUQ88t2HXxigeJ5XHbz2oOx7oXCM/hlkafuIJgVNrWSQeZ8AdLJA0qkLUHXzNKlRt0pyB5s36RNBAXzN7AvgK7PYmvm3SkL7gLsC/PojNOluLIUVA9/9bg1IjQTVgFkJEvVn9gIt7Wgm8IhNZFmVW454ZoINNgScmZfbY8MeVlIsuT7++kisXhbB/LNsdCTtGfXIah/63vjooMA8CQ0CVIwjfOgNZrAcuPoZirPHOOoYdxmXQwS5xhmmhzdMssO83mBBMX5dXfxlZHI/KWkd124mXt+oWNfiM5uiI6tmzHtTT3nvizqwvkyLDiKlBbJ0t9E+9saByRS3/r8A7lag83ygXWqLdHV6zyO1HxRZQVLvSL6c8X0+8G5d91bJxeB+0AfYrO4pXYmfTovpXaL7UM2WoYG7+LXV59zcg5XJlX+2VDuba+lNlJ5Fk3UMt9vDDCDvBjU6JWMWWt+i7K4+9UnbyULMJigXkilQNeYhZm98nk2yL6CxphcN6LeAyb4ARz/W3kZlFDm9xWg+7qVwlxGe7jM7ZvqGdDuJVvffBmsXTGrTBBeWrEQ4EMbWaXL+3LO88+1vo5zfkGlply/Erl1T7Nw5IW3bHn7ocRaXcuzdIw6gMZzC4MFlJ5GIsbBwiUuzs7LQLJsr0mgKsNKh2qxJgCeYwbX1HPm8KoQMhfx84Ytf5MabblNSGaOB1EU2ch5a3A/E35vNJi5nm1x2mU/9/V9y/OknueHmW3nZy76Pq68+jMvlF9tcN3hVz0axGKVGhcX1BfLtEsVOg61ilgsr57lw4Tz+mpfffdtvEGp7mb9wka999fM8efx+HI4mq6uLLCwuEo24iMZDlIolSiUbqc0qmYwC6kPDIdLpovQRb7Vs0spweDjGBz/wHl73uh+RHuA9akzO1G2WRpulpUv8/SfupV6p4Yq42Zhbo1mHnQd3kM2nWTt7iawodLX52X3VDNVSlh17R2UgUc3XuO3uOzh3+hnJioqNemn2PAevu4V933cnX/7clzh3+rRksVOpDK2Wh3y5zfyZs7jdbplu97jthIJu6Srjj3lIRIPEYjGaNShXakQTQdxeN4nhcVYunpD2gMKxZP/OcRIh0cJ+i7FwjC9/+du4AqLzbZ3segGvz8+uXZPU6JAvNqXefv/t4wxfHeTxr25w7tQW99x6mPX1RdlQ5/yzJ6nVm0zMjJFLzRH0BWTAJPTmHruHlbUSs8sbeD0uwlEfUaeDWqchg4tQRDjXePEMh8lUNtnpO4BrpMPSY4s0s03cwzacZTfLFxdpVGtExkOsNhvsvGkvjY0MjXRe1EUzMjzJysoyQ4kIl+bWcNk6BBN+gvEYQW8IW6FEu9YilytQtyttqN8dpN6qy+7Aohtqw2FnbGIEjzdEJV+i2SgTDPq0lKtAq1mnVqzLBl/7bjhANZshEQ0TTMQkCzq3toHb4SIcGiLhC7G6PE+72cQfdFEvVllez2Jz23G6hJQMvKEI9WIJm9NJs97AG3RSLhZoFZuUm03GRqOyvsPtDfFf3nEvseFROQ+7wF03KzJ7mgn4RUZOcYAKxFw8dZr//uu/ycnTZ0QTYnw+B063HbvTJveN0XgAR6fNZrqI2+4g7IPEUJimzUY6W8LWqhELuPC5gqyl8qxmm/ijPtoOm5S32Rp2xkeHKZZzcjw9Thchb4BGpSbdqbKlMr/+jnfwoz/xBhrCz0J4ZUsa2YA3dSoo2YDpBKmb0vQOr66TR281KrmKyd5KOz46pFNpnnnRMhkvd9xzR9/aHyRiej7nve3BmkUwZ505B7tWgXZRDK3ArskuWP3E9enZ+49FSy2vQVtGGp21/ByLpEMfvur9lgZRhunuHdP6GWipTc+Zr+cq07PA7N2jkQgpdxvVLVR8pgLuyrJwUM1gjScsj7T7zKVXubFZN1Ik7XJj3XyNp7qZ25L40c22JNMsgxo9h3T2xepHbwjH7nPqkmXGvactJX1mXjmF7FNiL62h73rbq9oGCZBNUyt5monPEWea9fHp0bCe8d1aPyMX0k9FW/SbQFTIyVQTKGGZ2hsJxbqrfgBS795tWqkCOgP2e5khM06O/zeMuxUQqkls5uc2KQM9OFbgPngCX0kuYyJPNfctT8HyAV3G3SLZ+F5Sj+7bB0BuF0Dr1d4nYenT2KpP6FbWWyrOjYzEbAjWjID8czdyHtCGW8HuC5Cr9BZeb8ytjLv5vRW4y9vqdg5TY2o6y6l7GWDw1YMefFzbyk8Gx2pwjgxmRnpCOsvnW/4o/NxfbDMm4y5jvYHLrkNOLos8yDKF+269W1yjIGTA45eyGJu9zlvf9AYuPPsEyaEE199ykwRG6fQ6IdHgKF3iq189RqnUYmwqyd133Y5H+GVnU1x73TWy8Oy+797PpbkFWTAlNOX1RpNyuY7bF2QrVWQzVZTpuPHxUd79nj/hR1//xsueiZm7g/9V61PYcJX5u7/9AI888gDBSIyf+qlf4NC1N2MT+g6bYtglN6SbHwqXlEqrwulLJykh2sB72CwUWMqucubieQrrWf7jna/mnutuJySKddsNMqk1Ll44w9/9/d/y9W98i3yhgMslqPw2hWKbahVZtCuy9Lt2Jpmb20BkSkVzm737dvC2//rzvPln/jMBf0S0MtIHtrI22/5H8mr8t7e/lY2NTW667RaKm2nCET+baylylSo+Dxx/+FGmJybZ3Myy86oZ9l41RK3mZn0tz/j4kNRSlgtpotEIFy/MkV6v87pfeQvHvvsdTp04Idn2XC5HrtxmbT1NMZWT0iLBuAspTCjklTcVCHgYGQ1TLtbkuoknY8SGIjjF+GAjszxLwBcSBqIk/RGS0WHZA+DUhXPYG3Xa9TouRDdWOznRRTMRp1yuMreyxaFDuzh7bpXldFY61iwulXn5bYfJZVY5ePAAGytrrCwuSDvCen6DsakZVhbWCbtd5Is16mUhooBILMrYzDi1Sg1/yEu92aRUqxHfHWRrfYPNhSzusItO1YGnbaNTbhCfGGHh1AL1eg2304kv4KZp87BWLeJ3tfC7PFQbdUI+H9FwhPBoEn88xFZmFZurTjXdolno0KhVGR0ZobiVIzoUI7W+QcvdJBBNkF0q4AkEqWQ3BW2NR8yLto2J6XFpy9hsNOg4XbLHQXDXEJM7W75mzwAAIABJREFUZ6i5HSx94wwue4NYcpRmu4S742Xu9DlZ2BtPxEilt/B6PIwkhyVQa/u95NNF7J0GHofqNivWoMfrYWN1nWA0LJtXlXMlUtkS0xNR8vk63nCU//y7f0HMMO7ZLYqVfsZdzlGLTlkc3op1U4V/AlR98L1/yt988AMEw34K1Sptm01mRyI+B6Ojk8zNr8h7p13D4bbJbILo1SBav4VsooWWnXy9zlq+Q008URf4/H6K6YrsOizIgmqzKbvuiuxKOV8mEApSadb5ubf9Ej/95jfTsTlROENbP1oYZoVJe811lIuGypyaM+0y0K517br0Tr7/qUdefFFqNB7lyC1HusWRmkY3YEOz13rDUiBBXftlx5YOTgyo1OyQLDjUXTfFe4xXurlXw3h39x4L6JMyEOkJ3st8GzlKl2SwnOnq3FfXJ60bLZr4rnOMlNpoZllKsKxSJsuoG3CtO7jK69QEnPwW7Ssvv16lHiz+6dse6ZdJSgwB2nVR0XNbnevqvvuBuyrQlHengbvBHkalIP8udd9KHy5BvimqFYGRdoARFy0yCMZeVAYuumGWmZ+986CDyGypgEz46ivJjgp21I+Rt0i8Y3E+NE4viiTXzbw0HpBZNBHc2kT37pbKAggnJp1FMM9avE4GW2Kv7NLxWvJjmlbJrqnKY181JhsA7kqHtQ14tuh8nucU/Pf9ypqKUGSdFv2bQdOen9sAQOsXXum6DXi/jFUevNoBycXz3czzSiUs0hkr426aMalnrBaCCVoGwbFVImOuo+8+zM5gvFAH0zmWgtrt7mO76+9N0ssbDFk/o1ukOiDTUZ+pn4L1+qxpyb4PuhzQq7VtGJz+67CmoXpTYeAzLH99qZoxGU/3K8m0VDMGM0ctc9Zyr9YVZcZeWCOGAh5KxRwf+9C9fP4fP8GRg3sZmxpiSxTTNWrcfscrKFZtvPP33kuthgSU8XiEW24+QiwaoFwpcdddQm9d4yMf/SiLi8vkinUpp2k27eTyZRotqNdblIpFJsbH+Mznv8T+A4e2LZC2gnbrPFWLssxzTz/AZ/7l73H53Lz2tT/JNde8DJtdMMcdbE4FLuWxIcmSDsVajsXUJcqtMja3k3S5wmp+i1MXzpBZ3SLiCPKLP/VzUu8umzWJVHSzzn3f/TZ/9O4/5PHHn6BRVfKdumia4xDsBPh9HiZGEmxu5KRWWaT33/LWn+Nn3vQmAoEoDkQWwKpP3I5tNw+ozcMPfIu/+NCfYqfO8vwyQ8EEmfQ6iZEhvD4He6/ew8nHT1LNN3jtf/phZnbPcP83v43PAYcPH6ZQb3DmmRMkYkFOnp/lqkM3ENu7gyfuP8a5sydx2D1UKg0aLQeXZlco5UsSXAsg6PO4pHd+o92Ufx+bTmDvdBifGGJ6104a7RqLF+Zkc6DRiXHZnVUUHEZqoltoAbc7RK3aYGN5lXalKp+Ux+dhdHyKaj0nsx7NlpNELMHJ2XWWCyUiURfpDFy7b4pyKsPVeyZwu4QAtMmOfTuYntnF48dOks9uUa8UyaZTuIIxJieGSA4lpYQmny9RL1aolrZYyS2x90fvYev4KTpCJpOvUqnCjOjC64HCuugImifo89OxOynXWpRrVWqtNjdft5/TJ8/QcjioVUtMzcwwNrmXf/ncVygVVthz9TR4Wvicdrz4KOY6eL0eduzaKZsw5cs51pYWcTREAGfnwA03sbWVobA2L0IY6DSIRIMyaCiUa0SHo9R9dhztJpu1NMG2j8lwgog/yGq+yOTkNF/55L+w98BehoaSFPI5yWyvLYhAOkq5BrFEFL9X6H/FYdygXhMymhpet5dKuY7N2ebgnjFZ5CsAQM0ewGur8gO/9B7iIxNy4glXGalx16Bc2dX1gLs8O+za81tn7qQ7hlhrHfjoh+7l/X/yfpnlGYn6aFbLRGJjLK9vEPK7qZfK+KNO7AG3qBwHIdUqgc9rl5aaCxtFOf6idiAeCZHPFORnBSIh2cBJdKQVdnWZVI5Q0Ccdbg4dvo7X//SbuP7GWwZ02BbcZopR9UEu7l96m3cZ3Z7eWkA3WaiqrSRVw6AO1UqVh7/z4mUyh2++Xj4rCYx0DYEiktQ5pfY7XbRpyToaoGb+a2hk2QG0i2atHudqf5Fstc44Gua4d353H2/3ZDDAXQFGQeL09Ond9w101VTbq8XBpe+c6d/nFHDvAUrDsoubl7pqDSrFhJKuOtI0Q2cQTLGTnpNqLFTJsRVrPS8Lb8GN6srU/xfrRvxRasr154viVCOVUbGCygL0SZE1dhLZKGuQZM5mK9iWDizGolOvH6fQy+mCZHW+iWlhimXVd8lnqPuYDkJOVX6gaxAsLjcmsW6gs5zzWiZj2HYZkFgKVNVo9AqY1RztBUkmGFCj3ZMHGcvQ5y1O3U4vbsVeL/rPFk12H7C2fHAvRWUx+dzmi78XcJcD1ZfmuPxDnk8mM/hqA8CsDLiZhIPfJT6320XVOKjoAKULogdkNINg3grce5GZ2jC7kellFdDbP6HBz7a+qi+o0Bp46+tVxK9+zDZhWPduI6q+wKL36eb1z5vR2CZI7Ht99xn2g/ZudsXyzy+FXObANQe45tA1lxXcGhbJXNvgPalNTu9LhjkxmRV9j36vE6fDxtnnTvL2X/0lbtg7QS63gj/mZWrHLu6++zV8/TvH+MKXvsbZ8wskk8OsLq8S8Hu59fajhMN+2YDn8OHr5Cd+7evf5MGHnpJA2uuPsJHaQjTtFJuCcKj4vu97BX/yvg8wPjktWQvBACirNnWAbjene2umRq24wsf/9i9YWl/kyNG7+cEffBM2hCe8YNREal+kGTX4QDCeDU4tHKdlq+LyuslXq6xtbUnLzs3lDarZKr/5y7/B9NAknZbyTBYTul4vS7vLj/3Nx3jk2MNUywWaVKRfvMvR5q477+DsidOyMPc3f/t3uPrQNcSTo/h9IXkdtrYLh06xqihiO417/9p4x7v+E44AzD67hL/tlM15hBY7u77FdTcdYW1pmR07pgknEjz1xDNKVx4KktlK0+p0SK2tya/Ze/VeGqKAMRRmdXGFSqUqdeROu5dmx87Z84s0y1U8HifVSp1wQBT1qtbjoplNIOKXAHrnnikmZ3ZTKaQoZnO4vQGGx5LU8hUSwyHYSpEYGmZtJcPEaJzz5y4Si8bYuWsXW+kN7MLa0eviwsVVWtUqozMzTO3cJS0jjz/1INWSnZ27RllZWJXuMWJc11dEAyQvZ87M87Jbb2TfVcKvu47d7iWdTiHMb/zRqPRHFv7yxUxWNqlq2Gu0xiMkkxMsPPwMroadaCxMIVsgMBSTXuhCilPY2sBlc9BoK7tG8T+X14nL58LmaFPO1vCFQpSrbQr5LYqlCkPRkGzCMzQZol5qsJzK4fbZmEgmaTXsNKpVPH4brUaHWrlNJl1hs1Bn52SMZDLO6HCCzEZKMWpON7WOi9CkHbw2Umc3Gbt6D45KjclInHBihNT5OR565jGSQ8M4HC5qhSojyQiFYh2Hx4E/GKJarLHrwDVUM1vMXjpPJBqSnVaddjcup0v6yadSJaqNDiFPU0qbRkdi/NCv/jmhRFJOvHQ+Q6ValuCkv/GgOvSl5Zu2k+uCe+1CIZnXtsjerPOvn/5HPvVX/0sGb9WmTQbIDtkfuQ0+G4G4H1uzha1Qx15u4/Z55RpJ5auyU2s07MPrhHyhRq3RkvOvabex78ABttIZFmcvSeY9EgkTjEb4u89+Xm/+Vlmo3nS7G16PfJNNfsyv5e8tTi7Gg1wCaOM10mH+/BxzF+ZeFLwQTZduuedlGvip75XKbXktGrgrfY4Gt+oitwvxDViTnTM1Iy9e2ycN0Z00lcRVsehyK7Q4pol/kYpl3Wyxe89dP3DZhqkL/q1XeoWTXN2OrI2wMMQa68jrthhrqJhF2RSqyKVn9Wiu1YyBcjoSjLZm7kWmXTct6oF3Dce3GTTzzK16dAlAjd2jSM2a4El8hyw8Nfu0qTFQMjH1N11HoMfWgHx17l/+3MR+Kt+nswpyjCwFsOYdBribgmohk5FSIWPLOTjw8l41BpKBQS/DYaQj3QyT7m8gg1a9BqyY2iAEdVQpgC6DD4Nh9DV3793ieXTF4tT/q6B9kJG1gK3LgLBl4J7vmrYD7n2A9Ht5uuvH8Xygsu/zLOHYttfc3az05LY0K+ouaJXi6KXsLF+wnWWkWcjbSmb0xH4hwcd29zgYOBmAbha/+b114zIL5vmAu95XenemN5JeNkIHVHqBDgYhfRuKAWM6o9B9rZ7sg/f1UshlxPe//o2v79l26c3Y7PKXp97MuaZmZBcMb3MkOF0OfB43mc1N/urP3svW/EnyWwvs2DfDnv0HOXrTHcwtrvBn997LysoG9UZb6q9F0dvOXVPEIn6uufYAI2NJ2WHP5fLyr//6FY4/dYp63U7bjpTNiDRcIh7nnf/jnbzpZ34Wm3DysLTAvuJc67MNbVHKLvHIsa/y5NOPMjy+g9e/4ecJhZKaxBKbsvKGVxpX1TVudvUUqdwSkaEI5UqV+YV5luaWOPPsGXbP7OUtb/p5oqEhaCkPY5nVbNWl7jK1tc6jDz7I0uK8lCxM79rB7bffQTjg5f3veTcL8/P8zd9/WuqZO5LhUD/CL11fgrK83PY47t+RP/HX7+X4cw9gq8LRm46Q2yjw4AMP0Gi3mR4KCYjJzMw0Nr+bZ598iqFkgsM33iSZ5FwmIwHd/huuw1Yuy4LJ55YX2NhMyVG4NDvP0sIWLn+C8+cvYG+1cDuRnTeHYrLdpbLVcwhv9zbJkQRjY6OMTExSLqcoZvI0a218YQEMPQRcPmzZDBvrWQIyseDih97wKs6euCjZ5VDAS54Oro6df/nsd9lIbfDGn/phNhZXZJr99MJp3E0xd/bi8yc4e+Es+6/eyfTe3WxubFCrQrOWYfbCIq/7sdcjks7YAxRyW3K+ijkVCXlp1ArYG1nC41Oc30gxcvgQ7RPL5PJb+D0ezj/5JCdPniI+PM7ug3vxBfyEA35WTpymXijTtLWkB3y2UabjstMU2YGGk8nYJFupRcKxKPlCieHhJPVKgXqnQz6dxeEVIMJGs9QgFPZLKznhqhMORpk9fZZ8pcT1Rw+TW99ifWmDVK7M+M5xYmEvpWKewEwUex3W5jaJJuOMT09SWN/CXilTrOTZvXeG44+dwR8P4K47qNVLuCIhbn/VK3jiaw+RzWzI+eD3ioADokIf31aF2cIyU2hqC4UssysZrto3yeRwnEohzRt/66Ndxj2Tz1Culi37omHz1H+7rdXFehDgXrjNWECFSJ0bWcHq8hJ/9acf4DOf+ZwcR78THB4bNp8INHykV3MMeTy0inWlp+1AvtGULlQjkZCU7K1u5iTYFNkFdzBIVHRVxc78xTligSBjYyO86Zd/iVe85gc0m2iRB1rBVZfRVOeeVV/dU6tqMGZhMI3FoPDKFxaQgnV/MT/jk+Psv26/Bn76FLLgDAWQtQ2uqJMUEgwN6Q1UlN9vacokGXLN2KtrM+DTNPRRGRID3E1AZmWbu44p0gbRgMteBkA1fDLSA3Xim58BeXXf8CglzQCC1iSbOYeUe4zOZOuXGnbbSHG65616U6/G0Mg2JBPf87jXp13fDjvIVFu7spr6J+WXrsF4W4cCRvVgsu6aedePQfvPW6GEVi5ooabBR+K/yrVGPSMpRzKF3zo4UJIirSPXdSTi33To1A+0rY56WuWggq+ebt48cxncyMBIAXAF2tU8Mfh1EKuarJRqRNX7rcFI1sC+G/h1i1MtMhkVNeoB2i4EfTEravBzt7GAtN7kIAFrJt624PN5DujuoF1B626+898D3K84HCa9NADau4vDIquRrLyYTFbJjsYc1sBgO4DdXdhdDVw/G229Puv9deU6g9kIKzg1v9PX0gXuludoBe5dhmHgOcvv7ebqLFdkybVZGd/vFTiapWDSdyqS77/vl0ouc/SWo+zYuWPbx3zZJtVl13tp7+dbLsFQmFa9zIUTT/Hh9/0Bpa0FIvEwd3zf93Po8A1spjb5sz//AGubWzTqbVyeAOuiI2ZMdBatc/DgVbzqNa+kWm9Ixmz2whxf/NJXWV5K4fb58boD3HjkKG95y5u5++WvwCdatMsCVOVgYdh2MyfNnOgFRfqIkrrDMg987V94/MmHqOPgDT/xVvbsvU52RVUBnmFyRNrRTqtdp1De5PSFZ6jUi7TrVak3nr20wNkzF3nLf3kbR4/cgc0miodE5b8+C2VDkab0lBfXUavW8Xi91BoN8rkM0ZCHB+77Fg898CA/+5ZfYnLmKqlrVuyQ+AxhAyY21ReE2eUNPv3EQ/zm236aA/v3MT02QsnhYnVxTbpw7N49Rb1Zpy0Lt9R4BCNxmh3Ibm5x9VV7GU5GKeTzVBp1Hrn/GN6pcUrFMqvLyzjdbk48e55608eFC7P4PW7JXpeKFeIRPw6hhRSuMqKWwN5mbHyEPft3UyoUZbfZer0p1061miM5msSDj1Y6Q2F9jYTXTaVhx+d24ouFyKWzhIIh2dBKSFrsfhflfJGbb76ZrWKVL/7rlwkk3dirHvZcvZuQ1yvZcafXj93hYmNhiY7DKT3SvS6hYW/JzEKjXMXldjA6NkGhWiMk5pHTRbmWJtNYk4FHcHo/nbks7npTupnY7DU89Tb3P/AANo9PjsX07hmZlykU8oRjYQJ+H/VqlUw5TbNZp5wtS2mR6KZVLZYICVmK00GjY2N8YpL1xSU2s1ncfi8NWRRqx+/zkhwaYmtlk1yzzOhokux6XgYcwte91axRFpaVDg/+YABX2MvQ1Cgelw1n00YpX5WSl/z6mgSMVx85iLvWlIB9YmSEBx4+ydj4MB2bi47HS72QoVhrE4gkoJKXPRTaNCRYzhdLONotnNhZWdzE7XITiASIhgL8+G/9OdFh5XCyHXDvATTdhEcAeN1cR6wv2ThHzD/BfsrMvtKSC/9psU5Wllf4vXf8Dk89+TC+kAcxyerVOp1yE1e9Q9DpES+m3m6xVW/h9zoYCgSoNeqkc1VCoomUyIwJF6DhIfL5PM1qi0Q4Sigc5lPf/Koq8tM66i7ppBvZqDNMeXGr81QTu132WfWZkGymAG7iNXrLMOy16Evw1KNPvRiEId979GVHiSVi2ptdjY9p66PwnJYpaILcgKcu02oFayaBYNnsDWFj7DulhNTIO+QV9JxmrMDdjIx8jEL7rJ9hVzahTCHVJ1iwl5V+GDxKzbFqZDrmHrrnoWGdNeNvJCXGzUQEEOK90rtdWiaq/cbU4IlrkfIW/VDVa3VvDH293WcuI4E+xKH/YmodVAMh42FvmGZ1/9qZzNKAyZzr4vNFDxQT1FjhhbG9lNelyT0lwxHrSBSF9gpdhRysy7Ybv3hLRtxYTnZvtsuUa+Bt5oU5qywZFXPX0hnKwsSL71dSMR3o9QVjujurTA6oQLLPBcgii1JDqzM2VuDeHW7rwP97gft2wH878qs7MJcXXurp37eIB9lm6y+fj3X/vwnczfcasGMCHxNRbgdCe62h+/colWbppdPUWrHovS3BeB8IfwGgfXA3tALly3bKgWfVvTcrUhWv0UyFCTjMopUpLK397u7iJuocZAbkTaro12xg3eBRB5RmDLsBgL5g5c96eaBi/u2Ln/+itBZ7MT/DyWHufsXd1gyo2ZotySu91I38S6dDVZp1cDPrXY0ApB6pJ63x/j94Bycf/Q6T00l2X3MtN950E/lcjk996h85ceqs9G1OjIxy/uK8ZM5Et81iscDuvbu57c47JSOfzeZky/RSucZNt9zK2PAk1x0+wg1HblRfqjWliqDRxVgDz6MbfHUZD7Ph1DnzzEM88fgDvP/eD/Ghj/wDN9/0csnod3/6yCKxWTXIFlOcO3OCzNo8hWyajVSGVKbIz7z5F5gWoFtUyAnqUgQTctELVKJ8otX8V+x9p92ikM8QDrr5wmf/mScee5zf/6P3YncFdYGsWDfCwV6nXbWG0VzbYNCrpl1vbX3og/+Dp459F4fHjd/uYmxmNzavg+F4koDbLaUQjzz6JFdduxenrUN6cwOb24u93pC+2wdvvIFgUDW4SQHPPfYM6xsbJEYTPPbw49hdES6cuShlS6LpkgDusYhPPRaXG4erwYEDe6lVGrg8Ttq2Gm63n5HxJEuzc4yMj0o50syuPSw/+BAhcRjUq3ScHVkUubGWlVmAtbUVzjx3CnfQz77D1xONBbHjJzE+THYzxaXVc0QcUXYd2s9933pEOhUduu4gbp+H+7/8dbZyZZLjQbwuB5HEGD5/SM4rmi3cHj/jM1OysDaVW6RQX8Ib9hIdGuWqyetJ1StUL25w8NpriYVjHH/6acbHZ2iVa5Q2LhF1u/nKk/ezJFx8ql4mR6cY2zVFZmWW+HhMauC3NtbZEkWhdod0Z4nH4gxPTbJ2+hKlZpnkxDiORpsTz52gUigSjkSls41wUAmHPeQ30jgCLmjaOXzkJp564iHZfbdRa7Dv0CEZ5F46f0nap06MjEpJlG9ogmDAht9u4+L5NeIjYzibBez1OqlcVsqIhJtKOJzAn7DhC/kIewOUSg3qohFXqUpZdCeNRJgeCcs+C7amnYIIpEI+ljYyvOPef2JodFI+bwPc5dmhG8P0znMtFBfnuKhb08BDrHnxetG1VKFiY5xt/KlVIP7UE4/xrt//XVZWVuV6CjpdNHJVRmKi10CZrAigGw18Ngc+lwOX20UhV8budBKKhGm0atQbdVnU6nH6iIRCvOsDf8o1N1yvChe7oM0USwrAru0st9nb1T6j9MRSUdxR3VTl8WBxJROfcfyR42REAcaL+PGJpkvSTUbtWwqwa79yw35qC3K53XR12+pPJuQwDLxV9mLOY1OMqM54JSmxItbtec9+MKVsEYXeW5N2xhnGcP/y5fr80Gdkl/C3SlYtEZDsfmr89eUNKCzRnS7m3NQdRRVHq56fYg01cLec1er96tmpH1OkaS5P5i+0bEdr6i87k3uBTM/mEGmHKPttWHoCWEFu9/s00STBuL5H8ywklnLowlzN5BumWz4VI2/qYoleXYO8G0Naa6/9vqlnHmR3vHuZAjmnddBj7UdgvPTl3NZBj2xYpt2WrJ+vilMVIaSMbWxSOmmeoXXGmGJYec0SuA+C80Ec9O8A72qw9Buv9P6BAMEKwPpApcWr1Ewi68139c16EW635l9q4G4OfbPwt/tOA8IHf9dNnZhIz6qHs2ir1Kaup67lNVYQbb33bbMF2wVL+oKsoGVwsspgwSLlsexnXSrFFKqqlJEGWboYpms0YKVf9D7UfezbAe6+CLMXoVqDn+6maBbigPzG3Iu4v5eKdRfAXQB46/O2ZkKsz9RslL2GGlc4haQVnJ2gz0OnWeUrn/0Un/zbDzI1EeW6o0fZf+gwkVCQv/nox3j2mbOkcwXJ6Hq8AWlZJfS0gokvVkpMTk9zzcFrcDid/ODr3sDhG45KyzsnbgkEE0NJuUMJPbYqgtJju10Q1Tc/lA5SNZtrsbZykQ9/8N3c/8hj3HzrK/j5n/tVdszs6j5/wWRJC1cZIAimSx1MzUaNYnqVU88el4zepaV13vzWX8TtDdLu2HFamDoD1xVjon6EW474/4LPazeq3PfNr0mt/I+84Y1Eh0elvaU4ohWfomQ7gz/bAXfzmmwmxde+8mk+/J4/5rY7X0aj3sTnj5DJbsouky53W3ZlbdWq0iVkenqUSrHJkVsOk81lGZ2aplKtsry4xJMPPcY13383xx99XKZea506TYePxQtrnHz6JAHBbLqdVApV4kMBqtUKgZBf/tv01IRstCGYc3E/w+NR4rEEyckpxoanmF+8gAAmG48fJ2CvE4pE5TOXADERo1htMDE5Sjw5QttmJ1OqEA9HESRauZinUixQbWco5dskYmH84ThOt/CSD3HhzClSqRTxkWFZBD2cHKeQznDm1HN4owlGhkMkh8dZX07hjnhpUaUm7APDVfbtOsKwZ4yTmXXiTYcExHaHj+W1dR78+jc49ewpXvdDdxG1t8hXGrQDPuZnV6nU6kSjYSq1CrVKXnb6LVVFgfUQrqBLOrs460KV3SG9viKLl/OFsvRxT8QT1Go5CPgI45WdhkWGQMq1WnVGd+/l0rnzUhPvDXilzWZyYgePP3icYiFHwAtuh5tytcXqepbpq3YRdMP11+1ic26NhVSG6OROWs0mheVl3C47uWxeBmKiljebSePzeKg63HjsDrY2NlnKFLj99uvwImRNNhqFArPL68SH4vzX//k3xDTjns1nKVVLPfa6D4jpxjdaj9y1VxQaXTESAiRqJCZt83Q3RQnCjGmA3cb/uveD/N1HPsDY0BD59RyjyVFWN9Zoum1kCzVcNhtBtxuf20MhV6TZseGNBGjZ2tQrZfnvYj2//FWv4v9/77uVZZ3s2aAYxT7drtEeW3TKYm11NfwyIad2cVVbY7TcRi4hMms1jn3n2BU2yxf+z4LI2LV3d79pgPn+bmbWgtwVAuwCVwPkuxIGy9lr7knde8+/3gBqIy3tncXWfai350pAp5lnedbadSfNvuswtPtgGGCyBz3A37sFfVIaWl6Cet1fQ4y5+mtXEiI12taGkFreoTIgmiXvSj2M+4yac6pQ1wJ8NfBX49JfQGvGVDol6WZE8vN1Z1NV36QBtQ7u5HX2NUtSj0msB+lAI69BOfsY/CHLQCxBlNHqd8fHIsm14gilse+dN2Ytif9aRAE9kG85I+WJowMftf6Unl71MFDzXnYz142jzH2K/4p6IfEiURTbaepOukZupguTu1lwPa5yzC8D7peTly9EInrZqjIP7jJph9EvDaQYno81NSxs78Fud5G9S9iOef9ewL0PGG4DKLfbNgYZ7+5rnifQuVJwMgjGzWcZxnbwfV22dKCIYlvw/kL3PD2sXYZ/YL/YLmAwcYFhTrqTTPvg8DXFAAAgAElEQVTv912PdQUMsJ3f6xK7z6frWqDe0UvRbe+GI77/pShSFVIZ0UlVfaeBlt0B6+nYrJ1V9f1a14A10DKoNOD14uwId5Ov80d/8JuMDzs5evONHD5yKwGfn+OPP86Xv/wNFldTBMMx5uYW2btrJ+ubGzQ6QoPbZCudl50dJybHuOa66/nVX/9trt53AHGu14oVqcG2O91d5kWN3va8UO9ZKBZJeQ2rVPBzzz3BH73rtzh38Rz+UJL3v+9ebrrxNrn3i6YVihHR+j4B+B2KlRMbW7vVoFRKy4JNtz+I1x/AKd1oBNveK9LbPkGhLLtkIl4U5i3Os7qxLhnmloocVYmsBOy9YtQrZRXMPW5urPLJj3yI4ekIlXxK8krFbFrWEkR9Q9Q7NZ59+FkcrSI7rtvD6XOLkrGNue1Umi3CLj/hSIix0RmiEyNkcxsU6zVqAT/ZrTRPPvwEgXCQltvPxnKWCyfPE08EaTRFMWWVxJCfcrkstchut3AAUlmnl7/mf/P2HkCWXed54Pdyzt2vc+7pnjyYgBwJSCRNmhRFiSK5u7a0Vtm70q5clrWSynbt1tqSJdkKLmVRIm2VJBKimEAQJCiQIBKBwQxmMKkndw6vX845bp3/nHPvea+7ZwACtY0igZl+7957zj3h+7//O9//BJqtJtq1GubmD2N0eg6VQgVXLr+MarEIWyZHji8ssCvkC+gLhTE0uR+hvhBiqRyCbjtMDif6A0Fcu/A2ypUyRuZmkGfa68VrGB/bh9mZWVw6fxl9o/0YDQRRrmWxcGsd/X0hRCMR2GxWAmkHjx9Hp9VCPlmExeXFxvYW9p84iAtvXsLAsAvbjSWcmPwQ3A4fSp0a1jYXkdmIYNA/iLVbtxGPJ1Exd3Df0UO4fPY6nE4DJVWSiTRm5g9g/dZ1FItV8uIfGB3A8EQf4ukkAfjoWhyGpgWHHj4JT9ACY62MVrGMzaUNmC1mRFY2AZbBaBphdzvhsbmQymdhCfowdXgE0eU11NnB5xYLkD2YOjCHRjGPKzcvYmR0FIZaGysbMcpmZQolwGLFjz18FMYGcO7aKs69dZ1kMDP7BrB/Zo7OILDDxUzqYzdYKDiy2JjJYht2uxWNRoMKf5msdvLgZ2A3ny2jVMjiF//L/8DgKJfcZQtZ0sPzw23d85CNYH64rg2jmReUkdNVVlzkuFH4ptOGzuUgkmxRdbFf/MKf4w9+4/cQDvtRqpVQajXQYoCpAXitZjRK7EyJGaVWC95+HwqVCgxtbi3qdrnw+5/7HI6cOK7pnbktHc8UEBQUGjdyh5FnraSzmTxjQrI30QyhA6a5KQ4msmtevXwV21uRu20Fd/w9C2pPPXAvOQ/18IIK6ywZZC2Pq/Wv3OOk1lxy8OwDO3zauzTMHDyq+5/coLr2C6kY1ThsXefODyaKO8rO0qyGxd/T1qOjFc1JRZOZ8LbxHYr/v7yuLHpFzkTCPEGTPQlArI0r7ds686bHFDJ7IZxfxL2k9Se3c2T3EFaHXW9M+pNzww7KjbKCT1J+JaufCnaae+RzQC0P87KBJAt7UVCrVfvWUJPWPioGyFhxAcope6VlIfQRwj7HnkYOUiLfZJAnG66RXbw6qgz2OGYXmICuL91iBFagGmQG8pZnz8Lmtsyi8eJrRqruqmXSBHDn/adnKtjzaI6DLfYW1Z/3Cbirl1SBtCqBkJ/ZC2z2AuMuhrNbSKXdbi+5jArMNSDV21bFj/udAODe55MstZb+61li7tROFWDIz+2WsdjBkgvkrDK+73Tlo++o1VPFYstZA0Wio+4ryv3kM9MSoej45YJM0aYodnDXZ5JpX+WDMiiQS5UuI9JGDj3nnZhU9skXv/8i4rH4XR/hbh/4mc/+jLbAdy2fPeOoVxqlBp7a95TvsIIvDtJBn8Gf/elvIxW9jvtPHsIDDz0Gt9uDZrWO//HXf4eFWyuwObzI5vJkP8cAMiuuMjAwimKhhEwmi2AwgI987ONw+QL4yZ/6aRw5dI9g4Yx0KHVnFK72st4D+jgTVfrYUbZOC9evX8BffO4PcPHSOQwNTeKX/82/w4njD8JmdVJFSf7uxXVoLRNaQ035wpiHDpLJOMIDA7S1cLZFdwfQu0bdgPgGRziAXZLcC5ska+HrqgiJet7FbmODsetLtxaQSkfw+b/8M6SiSYyOjOLUg/ejUslia2WLMgyNcg0tuxVtkxHDPi/mDx5GIhGHxWyCy+dGYjuCcqEIl9uJfKqIsdExVNGC2WbG8nYMuXwB6XSa9oJcpY50qo2bly/D53OTg0y73kLA6yALQY/XDkbjsgSo0WjGiROH6QxDtVrG6NQc5uaPIJdLY3v9ClqNJqzFMuq5PIKhIGk4B0ZGYLLZcPnSbdLFGzp1DI2OIRQOI53JYGp2hv67HIsiXoqgWmhh+cYypiYH4O3rg7HaQL5SRb0DjExOYHVlFTNT4wgH+uDpCyO+uY2Xv/c8BsbG0QkFUUuVYTEBpfI2ao4mZgKH0e4Y0Dc6gpSlhtSNJWxdX4TFZYHb5sTY+BjGJvfhtddeR7VYRW5rHVuJGCYnhjE8NEBZg6bZhsjibeQzTKceIIlGcGSYvNdTyTgm52dQrbDNy4BKKYdGNY9mowq3bxCxxWW0qiWY7TaMHpyH1+fGSi4CYxJIxpcRHAojHkljeTmJcJ8Dk0N9CA71I7a6jXSqQJVnXR4XovE8SoUkxob60Gl2sJWpAVYLpqYGEQg4YHX6kN7apkrELpMJxXwTLqcThWIetQazX22QdWKnY4O52aQsjY1VQ2p2hMadF2BiwJ0FU+o6opdLF1pfBtxNetl5PsyFBlpl3aV+VjqbiCmtQq5YZBvffubr+OvP/zEVXaLqr7kqrOw8SAtotEEHhc0OM6wOro03d8z42Cc/if/wn39Dl28qenXJhhI4kpNenuuS1byJ0BVVNTWgrstqZP0PFsS+/urrd1uC7/r7YDCIUw+cUg4E8q/wNVgwtgLYcn6BkxP0jyKj0eRAArSx76uOH3JvJvZY0O0qcJcAkLPW4iCkOIzKlyhxT1nAit4tf0D5rPQpxRdfymZImkO/kG3jrC77s86CcxtOTmNw6aAEmzJbIKVWvdu7etBSOA9oh3cJPArJk+w5XVqkjDjZJxrwlK2W3us8eCBmWtXJyzZoxK6opiv6S280l8yQzEx0hGwvb6uOBHntGf2H9x/fT2RilsN23SGG3qkE7BpI5xNr9yS12naB4+UzCO19x8jqMjDNPQfwskfY/kcAnlII4p1SwLJzuGvvt4tx3w20y+/egUW+22zaAdx3+cKdGHc58fjCpevq9rrvXuBdzOAu8LXjGj8ieFej6t3Awl7t2+uzKqOuguJe4K6BfFXrvReQ3B2jKWhNpbDFf0sAL2Qze95/lwO4GrssnuedBEM734eu45R9Ig8yqalh9XtdAZXBgOWlZTCHmff6c+jIIRw6dEj34Jfch7LyyTbvFnTyQGmn3p0tIH6XF9VqFn//9Ofxlac/h/tOzOGeY8eo8I/FZMQLL76CZ577HuodE5wuHxqNFsrFMmLxLCwWF7l9MD386NgY/vW/+WW8+sPXUK7V8Yf/7U/g8weI2WMhOmPFBWkjVpc72yXy9y0Ujq0aWq0C/vKv/gjffPbrcDoDaDXN+NM/+UuMjU0Ta8lEuZpckhZWxnbItLrkPYwol4tUtIYYBdLh8LSiDmR4p/JnFTpg8sFgrB4vWKF94A5yH/Wd53IpvPTSt7F47W3cuHoDE+NDCE9NIbcVQ6lcgcNsRTKVxeEHT+D2pcukTfb7AvAH+tAxGpCL5dBmkhmnGxanneQtuUIJNquBDg7fvngZT33kgyiU8niJOWPUali+dRsmq4VYX1YAKbG5Da/PTlVuWdkqj8NJmmKrg+n8GYPFD2H1hYL4wFOP4txbZ7jspVZDo1pAeHQI7WoF1moH7WoZjVqN2P7Zg3MwwUJ+5Zuby5icHkG+ZsC9x45gdWOb7AKtFhNqzQrKzTIsHQei2+sYH59AvVbF8OQMEpk8+kL9iG+vEWL46uf+Fja7GeNTU2AxX7FeQXhkBIm1DPwDPuQLCaxts5oDHYwFhtE3PAS32436tA9XXnoDo24XHnroXvhsJixfuYWm1Yf5A/MopKLIZOMY3jeLtcu30XBYcPT4vbSplZNx/PCNV3HfA8dw9sUzuL6wjOm5ORx/4AR8/T5EVlexvbGNYq1FG+D8vcdQL+aR2oyhUyqhWqvAPTWMRr6ERHQbnkAfGpkCEuk86rUaDKYavC4f3HYHcs08Bll7Y1k89Mij2Ly5is3oOgJBPyxtA27cvI0TD59CudhEJZemg8gNcweh/gBsMODI8aMo5krIlqowdlqw2ZzIZOIwtQ3IVZpwmm2o1EsIhV04Nj2Gx37+t+H0cztIBtwr1UoXYNSBuyh0LvXKwn1FnbeysiSfG0oZdyZVU84W0SxSvLxj2xH81m/+e1w9fx6tPLOoYvcyoMYOgRvaMDutsFvNdJh3eHgMX/j7LyI8xKRowkVGaC0km0qAVmQNtNuKwnzSIVuVTrDPkEWkyhd2gO1IBNeuXHuvSzRO3X8KgWBAoh/tenx/FjBdYbPlGkLsKrmLSMJKAT7SblE4fkjZB/u3pqWWkgqZZdWU8nIVY3IJwfbKFynXOy3Dz5+SYwLBmQtCi6/A8kfPtMi+Fa+ZPkBMNhXqEWBQBgNappiz1xqUlgEA10Pyv5f+9rK0nsiw8Pvo1p084SJ7RFMn6eNaK1rE+5VXA9XXdv27IsCRmiO6v3rOSc9MaL2gad15X8lKpHwc8r6UXvD8PSvgWguYJHkpmX8RLCnVVaWunveMnm3i5/KUAEqcd+giRJUAgunwebDDGXfZFyStYV5oJjNTg+qZLJF50+Q6Su2fbqnMOwHuanj2LqZZV7pol++9X6z7HUG7BP6cTt79Z8dkUmyv9vjKDoZcmfMEVRT5hD7ouquRsb9XT3HzcSZkBorHdu8jEKPd4wi0o69l2lJ9LlW3d6f3fjewLyUvuwB3rQ3CA3bP4bIL2977WbVCKz2SXNCUYlZqRoYvlyJa73TwfhxSZdf89Gc/rdu1qUBcw5GCAVADHm0x3jmWJNPjtNtgs5iwuHgJv/6rv4h6NY2PfPhJHD98AEAT8WQWX/nGd3Hx8iIsVi+y2SJV7IzF8ggEPOgLBpFMJKmAzZ/+2V8Q2/vMN76O/v5BfOKTP4W5eea8wotLsA2EWdbxnztNaLlZSH1SA7VaBl/64hdw7twZLC6tYHsrjueeewFj40xGYCUmjxf0YHCAF/Tg/ry0jPJbsipx9G4ko065RPEkar0GroHUfhRPXjVzcKeMSyobweWlN3D69RfgtoQxGApR6fpbNy5geHgUTTjh9fuQ2NrA0o2bCPX3IRAawODYCDqtBtKpJKxmO0kWrpx7GxOjQxiaGIPT44XZYsPq0hpVsYyvbaFcKeDQ0eOoNMtYjGwhlUqjXCqhUKpgM5JHLFFEKrKNvn4fSqUqzMYOWTey92u1WtExARabCblsBVazBX1BP5xuE6b370MqGYPH4YbFbkM9n4Xf44PT7IS5WSPtpM3hQzyRhSfggMvpgdvhRq1SxtTsOPoHw8ikslTg6OgDT+K1V74Li7GNkcFxbG2to9E04b6HnsCNhbextrSARr2IRx5/HIlsEp7gINKRJDL5PNaXljAzO49MNkVOOEPDo7i2sAyjoYnNjWWyuAwMjGD62BGUvHYESy2MD4+gkUrirVdfx2YyhfnD+3FwdhrNtpGcbzKxOG5cu4FQqJ/OFRSLefQP2KkoVf/QCG4s3Ma5H7AgtIXxiRkEGTvvNMHaruHMmbdh93ngCwxi7uA8WVmaDQ0UC2kEAiE4LE7UmAXpym10bEClXYLLYkcpXYXPHaTx6Bvux9zkAVx49QxW42uYnx5DKpqF291BKdtC0+ygA6hoVshrPuh3IxgO0VmRDmwopfLY2I7AFfBg34ExTI6O49rVW+R7ntyOwm61ot2qwe524f/8nb+DX1ROJca9WlHgpA7Y+IYuMkzMBlKAMC11L3zcu6Cckj2VDLAmaNZ0zXraPRaJ4Dd/5Vdw6Y23SDbTZEkvVlHMAJIsseq9/+QnPoHf+oPf1ZhoAilEHnOww/lcwewq01Ta8GluHwqbLCFVp9XWPLAr5TLOnz3/ni0gmUzm4ccf5suFIlMk8kGudDKIEYCTExPiK8w3X7DiWnZXk0fwTCL7KLn78JtwfbimzZYgVqyqAgTLQEoe7qTMIV8YdaasC7zrKEZWE6VlUzjQaNs1OeUIr3OJtpnwkOnljczXSC/qoxJu8vuyX7RdQO71WqCn7w2aHES2SR5WFaBdk2aJ5+CYR74KPdshIb/Sck1CJddxPq70Alc8aNSzNnKoqRkKdjPpaMTniTy7LeG2roPnmEk/rExkkAhyOF4Twa50+tPeL+8gHf7LwIC3lMt6hDWofLNapVURILDXbmRnzdgc50WiSLNvNFEBQuYsI+cVuw9J5ujMmHLegF1Kc5XpRUq9f+5lCt8lAy8BrNbqnuvri1K39KGXuVS/1itJUH+3K4BXn/mdBCmSZVD+vVc37QbepXSGT4y9b6hlEfbQ1qvFcbT7SzCuSlq05YQ3VLunCtyVE9Rywel6tB8xMCNZTM/za+zzneQyctW8y7kCfkKbH7Lha55eOKNLsqMEJOqixw6pvnn6zbuN8rv+/v4H7idrSDletWBB7cTeVy3mjvqc8kYiYUqT3udyotEo4vnnv4HP/9UfY2TQi8cfOQGPxwq3J4A33ryM//7XX0Oh2IHJZCe5jM/ngNFoxXY0QRaRJ0+eJFmNx+PF2+fewvPf/g6azRY+9dlP48ChozzVLopd6MeHeqMz/mfO+3HugmtRGSAvY+HSm/ja157GwpXL2N5O4Jd+6d/iox/7KXi8/cS6s28z5wATOQ4J0E7MIAPlvHQz/+EV4bhvo56M6Fpa9hiPaqZpt5dWKhfw4ve+jJef/VvkA2lsWRMYd+3HQDyA/uAwtlMxDAxPoNEyEOtt8diwvrIIY6MNb6gfLaZf9wfQajRg99jRqdexdusmSSrSlSpaFQM++JEnsba8hCtXLmBjdZvA8Kf/xc8RSLy5toboZhyZfA6JSBz5YgeR7SzyqTQCITcxmkwhxCz42MLNrPlYn5WrDbRaBirq06jUMTTkQ1+4Dw6fCx6XE+1mFeV8Hq6OCclYAvvm54mpGRyYRLPRJIZ/dHwEm6tL8PaHkdmOYXh0EFP7j8DqdCEQ9OLNs9/H9MxRdJot5LIJtIw2qqzKDkumtjfQaJRgqRuw/5570WwDlVoNZr+PpEnDA2GkImtIrC1jbSOFpa0tPPDAUZKZMHlFX38f6rUWqu0mItkMnjx6EulkCt/+xrOYPTyBo0dPoVLKg9mgZvM5lJJp/PAfX8XkkTlkU3E0WzWyUzQYLeh0rDAaHQj3OxDf3kKjWkc6XYDZ44bdbsR2fJv7/9eNYK7k/oEwJseGEAyPsPAU0Y0EmlUj2vUkWqYqPCM2oMgOgTFA04Ldbsfo5Dwunr2IdD4JE9Nh1xvMAR8T4wPYWlrG2FA/2kYjkukSrHYnGvU69TOzbO0fDKEQT6GNJi5eWoXTY8f05Djg9JDmPZeKU5BczNTQapbwu199Bf3DYzRcu4G7fsBPAnbphCIdKmRlRZWt1LzeJXdK0kRxcE8DTXxm0eavyQr1LObbp8/gP/7bX8NmdBN2D5NtVeH1+OjQ87MvfV+QHzp7qTG/QtpOjiCCIJF7jvSaFnpLahwDJfxJ+OFaHUgDka2t94Vtn56dxtQMy/x1Nb4r49C1VmhkiwDc7BwOIT6+6nHHF30flUwu8+kmgCZcQLS1XNnDONAUoJ7rX7p+uPWz2KfZ97Q9UjDtXRCRByKcgebe4TrXpbPYPDDgGRD2j4mfCBJyG8mw7wBe/NoKw6w3Q98XepOaXGYi0LHaDwK4872OjwgpL5EuK3zN1w+idhObErnpgFPFUZpURckiELmjkH/abdU9uasgohwfXLoiK/jSdYQ9qOwlqTHX2yKpLp7l4ow77wcC3gK4670spDVKIMnj3Q6a7aYA7kI2BAOt5ew5JCeoXV8Gv1JO9Y6Bu/q+3yVo5xO2xx5wl912N/C+GxhUv7oXIJagUQPwPbaCd8DRap9rWm8agncBl3sy73cB7nuhRR4R80ix694CzKh/p3Ojqn1UT8AgWAa6X881NFB5F+C+A3wq/doLpuRicMd+uxvbLtaOuwF3rU0qQaulBnmjnv7i03t19Tv+e5fLhX/68X9Kn5cZkh3gXQHuahZAsjhyLGmsjlhpPHYXHbjrdOr42lf+Dp/789/Fj3/wfgQDNvSHw4hGs3jhe2dw7domioU6crk87HYDhoeHsR2NY3xiEr/yq7+GT/zkJ+mgarvRxvWFqzhz9jTiiQR+8f/4JdqQaUwxgK2kdXkHENUg+kLo/eTCK1wQDKijWknj6S99AX/we79Duu6hoXH80r/+NRy/71EqBsTZdH49HbhLCoIftJOVVuWeJosodm1w73KdyaYTuL10Ec8++zTWFpZw/IlHUKtlUc/GsJbfgqPPhYIxhlB1CjPuMfiCPmxsJ2DomDDYz+REJmLWs8kSwsMj+NLffxXRSBSf+IkPY2puGvlMCvGtKCw2GxwuB0zsgKnRiBe++wPyTD958hAefOgxpHJ5XFm9RYdx/d4grl+/hkgkj+XVTZRzBVjtFpSKVVgsDKC7WJSDvpAT5VoDlWqdpAoDgwGks0VMz46jkEljfHYKjXIZjU4HTqsRsZvriGylMDszg0Kpitm5KRg7DWLpj957P0q1Km6cPUcMdWRtGQODw/CFh2CGGdlyBsH+QXINuXbxMg4cOIBUfBszh47jB9/8BtbXlkjDf/LRxzE4PIZauwOX00vFqJq1EmyGDq5cfANupxsbG0kcv+9e2F1OrN+8DrQamNo3h9DEBLZTEbz5/JsY7PPD6WzD7QqQvGhqegpmqxPrNxZx5s2zMFnaKDYaCHidJN8pNpsYDQ9gwBfAlQuXUWsZMD0zR0A7Hd1Ax9JktCffVUxW5BNZFFMZNA0WuFxmGExGdNxuTM3ux5XLN+G31lFIl+AadcHj9iGzEoXb48Ls1D7cWFjB2NFJlHJJJFfjaDeb6Av5UchUkU7FEPB7UcrnySbRYLeiWqqj0aiTU5Mn6IDbYkHfQB+SqRQcDhOSqQIy6RqcAR8CATdapG9t00HkX/n9pxFWgDuTysgfuU6Q/lXx3eYl2AXbJtldceBQAh6SA0j9Nst0ka0Ov7LUERPhIae3XHOV+fX5P/kT/O0X/gqlEiuC1cZv/N5/JX27uIhWzZNdhxfPEfNZY96F7aLm2sEPRWosqijpTmcJhSSDrZ+s4NK1hWvviwXkiftOwuFgGaydPyrw6kXRXAUipHoygytkHZJYkYcnOYjkQFr7h/pa7tHiGyI7oe19Mkig/hJjV35HrUEiDYN4x8vu11hpCirkgU2RLaBgTwQYMoPA3Vo4i0t7lVIISO+dnVaTvTxaVxCksOgcfIvMAZ050nnobl5a7it6wCHvz8VJgoOXxajEL/VDswqbLbho+hsK/sQ/WgAkbR71IEUvACZDTimi4c/FgjPuKc/Ybt7nauhAUh7l+vxb0mKTiinwHVI4yajVX+X807I/YtyIK1DtC9Uikj0ry+YQ4UhmjzKw65YN0bz6/wW4qwzkHTZjFbhr43YPovpu0hv5CvSVUZnMe5Pfu0569WXt+QEF2O/G9t+Jcb/DTfncVbMdPbIXGaBoQHyviORuTPudGiZ/pzDd+qCUk0XvVJnCon4TGjAxJ3QNnZ4kpKvzwd8zOBT/WdZOrWqYDECoJDO3UNo1w9ITMDHGnTHv7/WHuctMT0/rp87FBXvfsfpMalAjJ34X4wJWL8UKp50xsC3UG1V8+7l/wPPPfxlTk/1USbNebyEWL+DypVVcv7qEbCYHi9VIPswTE1P4337hF/CTP/0zHICytrPFsAVsb2+S9nl8fBxmixWkyTAwTpCzAXqvi51dMhgyPSuZOtpg6jAYqrh04TT++A9/h/yxg4EBfOzjn8XDT3wEFvJU73HKUIJBnYXSfX9N7CE4WcR/3iVgZ77lz3zjy/jhP34Vqeo2CpkyBvqG4Q0OYmhgAodPHUCxtIlLZy4i0ohh6HgYgZYfjnIfYstbGB8ZBtp1VGtMq8xYEzOi0Rg6jSZsAR/2zx/G6so6AgNeDA70oxDPwOx00rbz5ukziG7FcP+pY2jXOyjVagiMDGIlug6bzULVPA0mC5LxCr753LfhdtrRarWpaqrTaYXHY0Oz3obD1kGtYUC91YLF0MY9Jw+gUCqhXq6S3v3+R5/A2soibt64joE+L4b8QcBgpQzU9Us34PP78dFPfgKBgJckMY1aG2+8+B0cPnkKJocDZ7//GrL5Jjz9HvzEpz8Bi8mKcy+9gosX3yJbxXbHhq2NBErFBPp8HozNTeD+H/8oXHYHXN4guaK43Q5sb6wiuhlBMOxBu2lEMV8gT/eAP4Db12/DbjWS9SjzAWevNDgYwsbtZViMLVTLTRx77AH4fSFYbRZkYglUC2mU6yX4AwMYnxpHMp3G+XNv4taNi3CZAqRbDwT7UKxXcfL4AZSyRYQG/Lh2cRklNHHs2FFEFpcR2YpheH4ODjMQT2whlcigWKyTvGHy1BxsfV7ElzcRvxFBu1xEaGQANoMNt67eRKbexgP3H0U5n0OtVKSDsgamU09lERj0YnZ8EOvLCZTbTfjdrH9rKJTz2LdvApVSGYloAjMzU6R3rzdayBVLZEvpdNnhdDnRNFlQrxbxy7/3dxgYHqchni3kUJGVUzkSpPWE2Z5qyyCzXtSYasUnW5kmfMZyMMkBPC9upAE4Whl1yYQKNLR1VwCKRDyGrz/9ZXznmW/hmz/4nth2JFWGwmQAACAASURBVGMq5A4CuFOgIO6jT9jujZUOHspibwoI0SBep4OtjS0C7u/1Z3hkGIeOHtpJrgmGUiePBBPUc0MpxdSWH2GsoGVEmW2fxhLrLKtktAnHyoOSUhpLL1LZFyXQ1ECuzq5LeUcXXtGCr96H1RdIfgfO+BIQlhIrInWZX5dJe67ue4j3yktda+y4zO53c5TcrlL+8ICRBQvcHlSKO/h+L0eVupDLMaT8HQO6TJokwKt0WuFAmWdmpAsOJ7T5XOCFrqSURR95vDCk1hvciUnL9Oh9Q4GsPITKgDux3iKTITzldSmUPkO6AxrBtOtiIL5taay++t7lYdaujZZjHgN3mNFIV/F9ysa0RTUSMf+lZEa7z48E3HebZXfabHuB8h6f3QHc7zCbe4HabsCYPtN7rx8RtGsAWYK0Xdj33VjxXjZ2L4CpTQoxGNRMgfzdbqXp+QKtM/K7stu9TLsYV3sx4b0Aek/GXPTtjqxI72Ip+nwXa23NfkmM/C79GG+3/sL4gqGnlflCwX/fC5L1RVRsbAYDYtEYfvDiD97rHoFwOIwnf+xJ/nQqW6KMjR1BiHJXemaNIRPPLxYst8NBWj3KnrYqyOfiWF6+ilI5h2w2i06HgcocrBYXlpdWib2d3TePqelpHD1yBHaHC23BgukCFHaQr81TeULDx6QIuwNkXvVUdKrSRsFFGFjxlwpgqOF3fvPfY3PzFtZWN/HYox/F//XrvwmDyUVFueS41F6h3C91MlBJ++wStN3lLaXTUays3cClK6+hlClibT2G118+DbfXjuGBAAqJNHzhELZWY2g0gQ996HEMzQzg6uUrgNuClDOLyaFJTDgnsPj2AkxtO0ZmxrF8+wasRhteeeFlOAxGPPjkE4hlojh04DAmxsaxlU6gXa6hVqzhzBvn4A3Y8cDDJ+C0W/D6G+dxe3ETY9OTaDuMKJarpDetlmpIlAy4urAAr81Cm0qhUIPLaYHbbUW93gB778VKBZVqEyNj/Th8cAqVcgkb69sY6B+A2+1HLLYNq62FoM+OR048zura4+qVy+Tjzw4gz07NwtDpYHR0DG0rEOjvR2J9Ay1zGxazGa+//ENsXLuJ4fERWLxexLbjyOWymDt8iDyEz50+j5l9o2i0mzh8zylMjc6gZeZjNZ/Jwmrmh2aZ200ln4fF68PayhpVVWVOKgzAf/1L38CJ++5BtVog7XS9XEdfyIvp+WkE/H5Uyw069BjbiqLZaaBZL2FodBQ1Jq+pVuEL9gGtKp7/+pfJ7pQVKPPY/SS7OnBoBulUHgfvPY6AL4hXXnyeDplmt9MwWIyIR9MYmprF5vo2MvFtpItlBEMO9E8Pod3o4Mjjp5DZTCG9sQVjs0mMpLlTQ45ZUVotbMKhmCmjUDVgfG4EtXwZIb8LtmoV5y4tITgepAPNya0UDATuedUUj8+BYqEGq8kA5hBVqNXRahkRGPQhtRFDvVWHw+nEr/3ZV9E3OEIjO1fMo1wtSSWBOBQpD+BxBpjbuHPQLeUCUi7I/i3ZRBUfkme0FGNr2TJ28E7sEUoQrcMSZf5py60OgjRNuwbe+JhgoIsAhSz/rskBhJuJfHbNKYVJMvjnjQwIdzp468233jPbztpx6v57yfNfSgvk9tzNBYk2yf1IsAU8o6EvOPqerQNErYy9aDf7TJuK6nAQyyUce+3uwi2GrctCBiGwtsb0c4Kr++XwvU0/w9b1XCq/Ie7Ln4WzyDwjYoCRVbVWgiZ1We0Fo7RECyAvmWfacbXaAMxkQAYHOuDk1QV0ucpuUht1H5d7Pbd05IJM0nsrxYyIVZYyTdEtVKRpl/NyrN2yXoCEzNzCuBukq5+RezcvBqX3O7nLaGcYuvGHGqAKJNKFV3hfqQBe9raejaB3KDue1V+Q99ekxjxLTXp5Ctylvz2fN3Jj/tEY97021b3Au6atU06m73KNO0kqdvtdF1jriWwJzIkotAt0/wjAXQOIPXIb9Zn2fHal7b1N7gI3KrBTK6Uqf78bcFev2fsM6p/5gOl5Amk1tVuAo4DQPTHULu9ba5O4tgbc6IXsmL47gHvXvYR2TPNd7WEgOAjVVmFl5eXr3Q4G3GDAi997EfH4e7eGfPKpJ6kgEy3gorKhfAAtmOjNIKgZAMneaG3io9lpswtWnG0ErBHMOqqKjqGJdrtJ7iAOlxf1WgM2lrqvV2C22lCqVGG32WEyWGE0WAjAyQ2J8Xi8r5ToXy7m3R3OTRkpwtLHS9c7ZfpjAyuJXcOzzzyNSxd+iOeeexFz+w7h81/4B9ic3NGBYZpd17+eMfAuyXU6pPm1f/g7FNI3cC1yG9VGDddej2BoIAimcc3ksihkk8RUs+O3lbYRBabbdXhgtRowf/gQpvbNotKpouNtAh4zLHkDGtEyCpkM0oksXHYPjE4gtbUNp92JuflxxNM5HDv+IBrGNrLJKLKpFAaGx4jZrWdTgKlDxX76B0YRGBvGVj6HzdVVGGHFzKEZVDsOPPP0MzA0G9wRqFxDuM8Fp9OGYqEMs9GAWrOJZqeJ2Zkx0lLPz8/CYu4gmylh8dZtqqY6NjYENEo4tP84zLDAYDXg1q3rGB/Zh6m5faiXW1hZX8PhowzEG7F88zqGRyaxdP4qLi5cQatVgytsxakHHsHg0BhSqST6+kPIZXNo16owOdwYHBpFfu02WtkUzD4PWo4gqtU6nD4ffA47Xvv+64gmU3B7HKg3DZidnUL/gB82YxuZRB7JRIKCheFwCEvXb6N/eJA2I48vhIP3HMHS0iqiW2vo1JqoGgxIrCcxNjOOfmsHmUIe0VSUPOwNsFBlWY+DyV+s2I7ncfTwfqxtbsBlDcBiZ+Cvio3VdWoX88Bn32PjPJ6uoGXs4OixaTQKJTi9NkyO7set1VVkCnUcOLofhnYZS5cvo7+vD24WVOSLSCTSVBTFYjKgWW8gny7A7/cgvp1EupDDieMHya4zlyuiWGRzzwh2DNBksVM9gr4+N/KFIoKDQYT7Asgki0hsp5BMJfAfPv8MBkcnNOBeqel2kPJQJMc/0uGCz0PSSysmBJq9ouItzqcrn00kPpCWd1RDQfhpSx31bmujAry6UKwAg8TbE9AS0EiADl5Mh/9waYy04hMTXUgaSFoiwK4EL9l0hoD7e/1hLjLMTUbbpzXmV9kS5P4n9gsCoNoJHh24a2udAMMaVJJ/Frpujd2WB4npujpbzJd+drhe4BAp7VD8yjlGkXp1sVt16eS5XSHH4GJN5o3UwZ/W91La2OaFflg1VgbCyciGf1cH8PrhWF3OKiquigWZfYcOREp6RR72FJJJdn2ZASewq52d0ll3VeOu7sYyz6DKrdrMUUvsoxy0izMEst8VJr+X1ZfnCbitMGfD2T88W6WDZv1986BGOruoz8a+I4tB6aNHBY0yoBXvW+IkcV8e5HTbUXaPbzaP9F2PWWsSvtHkTDwIJMmM9PTfbTy/b4y7fLrdduJ3CNzViXe3ycyjfH4zFaDJv9MYVzFktc+8F+CuBAPa8wkmUYK1uwUYve1SGXONpd0DEN+tT3btP7lIq6y7uJAEvjsCmz2YdH1RUxZEJRroAsq7AXe+lu0U8/TQI/piIbIJmofrzjVLtqE3SNn1PRgMJJV5Pw6pMtb9A099QLcnvcv5B9ljah+pnrtyP2SLhtPppo+LWJsLVuigFFuFjWhSsaI2sqUk4skIMqU8qo023HY/RvomMBAaJORMKUzSIcpT9nq6U3+e3mVFuLpI1l2ZX5oEip6lgZXFBTz3ra/g5s2byOXq+IP/9jkCrpr7Ot1OsEZyB9qd5u9m6HsGej6XxvWrb+OZr/09tiK3Ed/YwM/9i5/BRjGJW+sruHFmCwdnJnDu7HX4fD6cuv8wqo084psRLK8VMOzzw+yzkFm1P+hBq22E1WbF/PwxDO0fhbHPAlO7jcuvnMHh2QPoWE14+5XT5AjDEgz33HsM7aYB1SYrN1+FzeGmQ6vpWAJjk8yD3IZsKoF4LIrl5Qge+MB9WNqMIV/KkL/73MH7scKyPc9/F06bGZVSA41mC/0BJ7mnVKsNco9h/vDOQADbq1vEkPtYYafhfpQqCfLv9/n8KBWTsLZN+NSn/1eMTI5jY2kVgXAf4rE0XvnuC3jr3EXsPzSPx04eQr6Sw4lHP4xqOY8//s//BdOzw4hG1+HrC2Fm9jAK0SjGJyex/+RJFHJZRLciCPucVEWzWMrA4QnB5nTB4/Dhxe/8I+wuFy68fR7D+8cwMzWCwb5B3L69TLr8sD+AqbFpvP7aWWTLKXz44x+Gx+vHN/7mi5jdN4nhoSFY+vthN9iwcuNtbCyvotGx4NDBexBJReC2OPHyi69ieCiAiZkJZAtJGJpmVMoNjE1Pwe+2IZ6I48CxE6hm8njpey/DaDdh5uBRrF+7SUFZsM+HRquCVq2BWrUKd2gQQ/3DWF9fhDfkxhtnFzF3YArXL19Ho9XByYdO4p5HHsStty6gWEjgsR97Em+/+D1YLCaUKm0kI1EMjg0iG0sDDSCZy2N+dgx2hxWxTAbNUh0Wnxcz4/24dm0VHZg5OK1UMDgVxqFDx2Az2XB7K4pSMYVf+H//AqGBEfpMJp9FpV7WDh1qhVUk00hpe26jyqtDco9uXmZM38T4AXz+ozK+Elhxdyeh4abCl0owoIChLrmhPLuq7QPdenUCrXRQnbOkWjKNBRzCHYPif3ngUa3RICo3s/X53JlzyKTS72Rbu+NnTtx3AoEgcwlSYJqyz0v2WdsflXb3slkys9HFuagHG4mV5sCPQVcWuEhnEPmQvJgPf3/a8qcRKd3MtJSGyGwyl61INodfUUJEFUTLAI+/fN0TnTPuXDlOUQMDf2IsyWJN2jsTDDYpFYntFn7zgjlm2cKuIE48DAWO7CC30HpTSEAVdbksR7eUlFpwMT673pDkhnir+HjiLD5nm0lLopFP/N3xx+FzQhTz0KqWyrevBxTS6UaH7hwryuwAuTdp2nrey7w2AT9X0v2jDyjectkmGdxI+Yz+91pxLO1CImTRshoU7dJ4IuBOlXR5n8nsuKaZV6WkbCy12+3OnZjudz2r7sC68/e+e4VLeZ938yy9n+UMo76w7Qbs1fZ0MbbvsKEq0O66lrjvngBeYVa1BUQGAkoV2d365532yd0+R/2hnJLXVgW58uqrBP+V+lxiQdGyGEKeo/W5YnmpBSASvIvrywBhZ/yqhJRahK2PE7FE7HhDKoOwYyyIlVe7l5TUvI+sOwPuDMD3/tzpPfAFWl2Ye5aIDuBwuojVM7O5RJsfWyi5xzCTwSRzSWxsL6HJJCvGBlx+Dy7fuAmryQN7y4MPPf4h8hNQ+YadC5H+1N3vYydwpzEjDkJpbEe7CSZXubpwnpePd4fwyCM/Tswj2RWTJFRfXAVvpI2rdzLdWMGhregGfvP/+XWsX17AoaOz8PSFyDkkEPajbmliZf02Qs4BrCxHcfb0FYwFfRjbN0dWg/lsnCz3kltxPPTQ/bhw/SaMjCGem0U+l8Xrb17EeKgfAyODCI8Owuv24fA9B7G2toSr584jn8vD7XZham4/jO0WVheXYbaaYXc64PF4MDDcT+3dWF1FIZuF2x9AvdlEsVRCBW2kM0kk40k0mhYMTh3GP37zOYRDXiSTRdowQiEnrEYDipUqAgEXDhyYQSQSxepKDCaLARZTB74+D4IeD7xuB0rFAgztCsw2J5545CkMBvtRrTYRHgqh2mQ2n0Zkihmsr63B2ChhcnIO9z36QWRSCWyuLeLNV15Fo13D2PgA7BYrlq5fx+j4OEbG9qGay2Hh/AK8w30Ym56G02VFOhpDqVQi/3dvf5BkDrEYY9rdZPOYScVRrdZg7jRQL1fg6w8jly9i/7HjSK+nsZ1cQ9vSxoDfg3YpjQ58uHjpJo4en0CNVSm1OeFx9+PWrRVs53JwmtrIxCLwBQOwW010nmNyfhjJrW0cPXE/1q4vwGC1Ic+UWu082tUGjj/2YZz/wQtooghfKAR7u07nCljQGkulEM+VMX9kDvHtFKLRNLzBEUTXb8LrsLCaSOgLBxGemEZweAR9rEjTtatYvn4VNqcTBosZFnZYvFJDPJHizkq0gTI2vkkHyFg86nTb0Sw3katW0DYb4HbYUC2VyGGH8fHLGxEE/R78xn9/VneVKWapiiknatUUOwdBEkiTDEDodTlZ1f3TBdwJu+hAgh9YFAf1SIoh9MiqtEIUTpLruLZHi72UX1JhCIV0g1vZ6el79hkO3Lhwgg6xKmuuBKTkiAIglUwRcH+vP3aHHQ898TBnlbU9Vl5VACX5K3XtFbpNVS4i12XJCGtXEQyplKTyqrG8QDPrA8ryKMEUkzdItx2px6ZrdWtTtIBHxQO9oJ1flmMaTuIrK7m0ixbyC2mjSPIlqgkh13IDzAyMivtr3uNCx8/BsAQBgrEmi0JR7GtHRp4fUBYljDi4bovzGL1tlCBbeJV3vW/trJp0/Of35taMbFroBgla1kEgdyb9lD7vOrPOB4Bkr7VRK6Sj8u/VA6uaD794f6wtNI6V6tuank18Rh59lXkM3iZFR69lXuQT8OCEjx8RXYqxygqsscyG5iYlfO5peMksBpNXiUr02pjcAdzV8ORHmVV7APcukLwXuBf32wv47AXONJCpAHcVqOyQTPSwFl0UsPpsKqLp6Yu7gWR1Mvb+t3opdVF8p6BdBdS7gUZNC9fDAmvMuir5UZmJ3n7h45FPhndaAbV7zeSRvLjIroGUGMh6BKu0SDkp39VnMtPS077uRW+PF9kBse7vR0GmXq37bu9it7+j8agJU0WviA5gv7NYbHDYWeqd7+m8FGkbLaMB0WwSl29cwvjMILK5KHmIX7l5A+lSCdvRFAYcQ/jMh34aIX+IFjZagiikl5vYzsmnDwG+0PMnUlIj9BXuN8uNnPlztTt1GI1ttNnGxSQ6Rqu2KlGqVltGpU6ve0LJjVD+m308tr2FG7cu4/ybbyCbSqLQqOOlZ59DtdXCxz/6KAwuG6689hZOPPgA+gIOLNy6hj5PCEuRNB0AZFVIH3voONw+LzM4wcbSOpa2IvD7/Ljv/lP4+jdfxCMP3wOr3YqV9UWceeU6BoeCaNQrmByfgMPmxAMPPQLPgBO1Wo6qZxphQ8BmRdPUQrHWwfLSLQz7QyiV6xifGCNP89WlDYTC/djYXEfHY0WmUEYqHUdyexsdkxMdZxhnX3oNbocZ2XQFbWMbAyEnzB0jSo0qxsf64HW7kckUkS7kMTQ6hNjKCuwuKxxmCzH8hnYN/gEPBsZmMOibhMNchdvhRDaTh9Fqg83ugsVoxdz+OcTSaaqwGnYO4OrCGVSreRjcDgxPzOOek/eiUilSRdUmauQhb2o1UayWYbRa0Nc/TJKtYMCHbDqNzZU1+O1WKhQV7BuG2WTDqy/9AIdPHoQpk8FrL7+Nl145jf337IfXbaSCSS27BeG+Ppg7VlQLWZicPpx/6VUsrlzHqX3TGD60H67gML78l39NNQpi+RIcVjMOz4apxoC/L4zNpWXMPXg/BsN+3GQ+380WspkKIukq2BlrQ7WGobF+hNg5gVoDZmsQfX4T+ae3XS74HQ5U6g0C0Va3BZVaE/0jYbBi4dGVTVitZgyNDGMrnsOh40dQr5sxf/IYvvvN78BhquCDn/osilubePEbX6cMV7PJTCfZeQE72rUGms02WUPaXFa0qjWy7BwMBxDdTqFcacDpdNEZlFDIS0D2X/3Hv0JwgGvcWYBVZBp3MUc4WOe6Vimz4OsuPzjHvq+m2LWpJa7ACZVebMh91yUzyr+jg3f6TZcNIZ+fnAXWKxnrQQSX4Mg6Dapkh4Ed0uPSetWdVaV1WRA/JqZtB3D29Nn3Rdt+4NhBDI8MdQF3tQ3UZLq9hJnK0iuDE0U+wzc8vR80yaDmNqMHMpwpFQy3CGKkM4jmxy0y3l0rn+LOor9HATrlOS6+EPfo0/lmSXaUkoRTyDV9f+UBm9RP84DPyKUjqvpBdk6XFIOjJXpnoitY32ljgtx7RbaBzlIISWaHXV/626sX3Emkdu3lYh+kMUqsuyDs2NAVwJ2shYXspSvQEoexNUKQ9ifOmvOzF0Lnrtkfc1Zf7nGUaRDFpLR3zoC7xrjrY4FL1ribEt+/xVVEYCXnsSwOqe2hSmNltkBtPwF3lqWT8jaRwdGfUdRLUGQzu7vK9O7ru4HXO4H7XUC5yozukSlX28LH8h7Sg64oXv2Wcqr7bqBdfm2HfEY8+67f383N5R3KI9T2qBNCA9giPdQbYNypD+R3NTC+owfFUNrjGXvZd63NvfpHGY3vNg5k9NjDzlN7xeKntUFzJtnjQcVCJX8rmf0uhloDlXu3TetfRdvWNUz4qoTnnn2O2MT3+sO07uEBzrqrY7P33WmZGNkvSoTfFTiKB2JuFGYW+VOFUL5QNtDEemITF2+cR8PArAGrpONNFktYjkZoEw6bg/jIqQ/h+P5jvBIbbc7sYCpP4+/1o3MVSlGkrmhKAHe6hLQzYx9gh1XZ/6xkL8kXNj4Celn+3rmr/jmbTeGt0y/h9//rf0Io2I+N1TUMhvvJTcTn98KGDvrCg+gf6cfi8iJ5nafWNjF9aAKX3l5EpdXGscPzcPuc6JTLcDocyKTL9DD7943C5vLBNxDG1Vu3MOgPoFg3w+UwIhrbACt+ZXZYkEpncfH1C0CtgyMn59HuWOH1BWA0G+CxuaiQEaw2mC0m8tv3+oKIM0/zZA7BcD+sZissZgsi8QhKtSZGJqfw1ltvIBlJw+IfwunvvwLmoJPPF2C2mtAXdDIzGxiMDWK4O20DVbt12Gzkz59KJUg+Y3dYCDh6vS4E+sPwB4OYG53HwYMHUarW6DwDw3ftVhuJ7ShMdjNaTF1v4rp55lS0sbpBh2RPnz6PDjs46XfCZGpjamYc80cOw2EzohiLwmh3IR1NwGpxkF1mqVIgkNoxmhAM+eB0B7B4cwlGuxmDIT9lFJrtNvoGAmibrBjo70M+nYXZ0IHJZkE0EkNobBiGaoMkXX1+Pzn25PNltBt1VErMrcaLUrUCl4vJmRh7ZwRsRpjMVrSbJoxOTqFcSKFeLaHTNiGbzcFmM6CUy6HN+s5qhqXVxnokjng8A3/IA5fXB7fVhu2NTRitdpitBjhtVngZdjFbyeIyHy3AaDOjWq5iLVXGwfkRNK1GzB46TGNi6eo6FVC6dfEMrOx++SL6+3ywWqyUVWnWAavVARhb8DjtSJUqcDlNODw/hkq+inihSo5BpXwZHq8Xv/R7f60B91QhTb75EoTROq74YRNk6JIQKoydmMTsM7rEhutqeYAtdQViLgpAJIEgtwrUs9N8D5EOYEpxIBEJaCl/cTBTMpc8kAcBHVnARgJ3XiyIg50u7bLRiMjmFhYuLbzXpRfEtn/gYQ4qBePO8ZQgKcQdCLgr/wgeQoBfsWDxDt/hPc61+RzLEwklqpJqtzHyA4bqIV2qTs1kSQpry/qDy5z4fXa4qmvBA187JWOmraeCqmV/5kwsb6O+3/ENVINmQnrC3VqoHCf9ww9fSvMBflhY6k9kNlXenVZ3+i47TCy+o0WHupac9z9BZl3Tr7dAC4R6ZUnUAImNxdgia0bxtAy4y3cnx6CUMlF7hGxG9gHPTPGWcpcZPhYk6JcFj7S9SXjjk72pNFTgR0NFb0lpqb470hjRcKJCcgnMo0lxdgG6PckI/Ywq+4WIefVn5O9W6v3Vokz0fDs07t1BxnueXOpw6h5kd770O2G0NZCnRUMypSQGtQqOtEmsRtM6wNSepheg7hHIEDBVP7tXMNPz92q7VOAu7y/ZdA3USHZ5F3S3K4Pd0617svOK9n2vtuupw27Xmi4pjPJcXSnVnrRuV7v3it6UNVTKM9RgRjI/nMHRG6pp7boWs91BKrkaoIPVlVWcffPsex7fzNf9Yz/xsV2vo7a5KwDZbUyJ1VIGYuygqcVsEwsiu3wbTWMLm6kI1uJryNZTSBbTKLRqqDYbiDLA1mjDXAI+9sjHcN+R+0XKj20YChNylxbzAuhiRVVXKM4t8c2CXg5brLkrAEliSI+rLh78Rr3BgtonqVwc64tLePH730Ymu0HVRPPlHDZvRLC+lcDP//z/jLa1idjadVy7uAJr04xTTzxEdpYLV64hGs/g5IlZhEZDVGnUbncgkUkjl0jg6LGjKBYLKKXKMJnbsLp8GBkchMvvxumz13F9YRXhgBv33nsYzoALG6s30KmXYQ34Edss4J57DmJpcQnjQwNomQxYWbiM7FYaFYsFI1MjaNYNKGeLSKXXYLV50Si10DQA8VgKU/tn0TSbMX/wCCJMLtI0YXEji8tvvgVjp41qswK7xYL+oIf05GwsO92s4FAbDpcT/qAFTpcXW2ubqJXrCA4HMTwyBovZimJqHb6BETRTFTooWmp0cOHNyxgY8KFvMIDw6DAcDiemZg/i+utXsLa5gocevQ83l6/TIdLTZy/gjTPXyb4wvp3Az/7sT+PIocOMn8PFC2fRrBqoeuvy9UXsPzqLlY041qNb+MQHH8OQfxjXrt2AbcCF2NY67ts/BYuxg5WtFG7dug0jHNQWTzCA/uF+ZLNlxLYysDmMKGWzsFisGB4bxaULF6jq7KkHTyKbL8FiNGH11i30u12oVcuot0tMw4lmvUUHcl1uF/LNNvbPHcX3v/k8UqUGvFYHPC4XBSd1lhUxGmC2GNCoNeFxmuD02FBDG163BfUmYLab4XY6UM7W0LY00ChWEQgFUc6Ucf7tazC7rXjyyUdQM9YwOzWJazeW8dSnP40X/uYruLRwA/MHpmDrABsba+gPeUh/b2PZk1gW5RYwNBhgJQyoam7Q5oLXaEC8XEW9Y4KLBUFeN372//4ThIZGaUNmwL1cKxFA4L7mHIXwzLTEM/Jsig5SOFgXe5hCkOiyBuF0pYE/voKS5lk5jMnPvWOcBwAAIABJREFUv8h9shtS6QGDfiiSgyB+HV7ZlT+D1AQT1JHONeIZOaPJiQP2afbZaq2Gq5cW3he2/eDRQxhih7VFWylbIcArx5fd9U9Uz2yxkOnrE0fUmrGLnvUQL4M3hj4v7QIJRBoNopCO3ieMMCGVu1g/d8MyFNB0bWL6vbuWaBFl8O1BSKg0BMifWSJYuT/K73OtO3cU4+oeGm1cfy/AuzS80AIK4ewipR+StSfgrsg1dD5QPyhLii9xGFoLPDTcpcrld2V3haO7kvUVAaZsj3Tw4f0ghUH8t3owSSEob6sMUIQ4XpPF0BkxDs61glsmGS6I3a+rEivPYNB9FGJTBr/67OFzrTtslE+nzGERcMh20euk+/OggLkV0VyTwJ0iFJkJEO/xHR1O3R0D3RX07GDcdqMW97jKuwHuMv3Ty1hrb3SPe0hWV/31ne5LC51izXXX7+3VbwqTueN+4s33Avc7dfau7b7b2+kF7j1BCAF+1bXlDtfrDQ54gCai+V2+1zsu5NDWpHSa5k4PrLRFST30KhcFcaBDnwhKACfegQr2ZX99+UtfvlsvvaPfS193+eFewK79fS/bLg6i7RqkdUAVDHlWrkWgjrHriVwKkWwU6WoGNUMN0dQ2Os06qpkiklvMqrCNz3zyn2N+8gBnLmjD0RfquzdI6CLpg+LUDPtP0jQydxq5LJrQZnVwGKkvliuVQe+9j9on2WwSr5/7Pr77ytexcXsNfY4gGvkqTj1wHFaXDYu3b8Pl8aPTADKZNG4tXkO50EGh0kCr2iIAsH9+HI889ghVPGVgjdGf9VYNKzdWEQ4FMTnST7KPttWJ1aVF1AoVBIMBFKoVnHnzEhxOC2wWG47fcwqFQhaRzVWcuO8IBgaG4DCb4PH6YHQ6cOn0WRhbRSwubmBubhqzx44hlyvh0sWrqNXK6LRrqJYqcHv8GJuaxPLiEpzhECLJBExmC24vXEN4eArrsQo2F2+jUW+SY4zTYYHHaSMLRNp02i0qCuRwWDA0EiZt/dbaKr2D+eOHkIgkER7qQ7WUg9VkxMzoDLLxFMmTqvUqMoksYqkMjhydRWxzC9P753D92nU47G7M7JuEz+2Fw+lDsZBHuZiEq78PZpsV1UQB62sJDA+HUWuVkU4kMDAyhoNHD+PG1RtYXrmNDz35AKrlNqJxVgm2AavDCbfDiMQms11MkMa91SqhXKxgbGqKpD/zh45SCGizuZFObpMsZWVxFQOMfbc60cjlYbWYEdmIIJ1JY2pmAn19QdRLJbJtZYC9Xq2iWi/A5QticnySsguZrRU6exAYGEarY6JKtFa00KgVUC4WYTG7YbIwJ6E6VXJlBXmMRgtZbprtVszMjyOfLZIffBOA3c7GTxW1ThPD+w4gHYngAx94At9/4QdYWNrCg089iKGAH5H8KrLbKVgrJngsRtRhQsjnwtb6Fm22TM7UtnUwOhym92A220j3bzJaiJVnwe2/+k9/hZCwg0yTfz3PCEnrN9qtFamEZA1VgM3nUS+7JGwjlUmnsd0UcHNQKRlKAtuSVVSzcOIDKmGjaaoJOzDfa87gEhAXFTolXCZGWUQdcr7rwJBXvY5Gtt+XKql2hwOPPPkIb504gKv3o2BCFYpTOo3IPVxaHEogJgh3rY/oc9L5S2QPJHAmP3HZTqWIkMwsEHBnwJCypfynd5/nb7GLfeJ/7gkgiA0W15D3p+9KiZPQiUt2WYWzPDjgfuvSUYV9j3m7SwadCCXJ9tM1OQDRpEXiu/ygtDg4Ksaptm9rNbb5c0lttj4clfMOAnTv3Ie4VEbKZSTnzcghjVkX45i2I/kMongWBbQiu0w7F+t/I3tmLhniP6JdpCDTM07aexASMY419ECHz0kdkiuR9Q5iqtepqCtpJklYkvHokjT5gplsZjetO5cpSakTx6Dvzg7yXQL4O0lW7g4g9pbLaABNBZY9z6ax0XeQs7xb4K5OwN7odk8GXmmoBLjvJCjZDbj3fl9l7O/U15LF7epzsWZQEQV9BmqpJjmhu1Jyyti90/uTkaK0MJPRvJg7XfsOPbfy7lSJjHYPqfUToH1HoCABsfKu1Xe711hYuLIA9r/34+cz/9NntAX6Tu9XFi2RbdA3Ep2dlhkEVpmSHArEO2q1Wqg2q1hPbCCejaKNGqqVAjrNGkqZAm5eW8Lk6Cw+9al/BquJFXLiej/+wxfeO8llugeCxAfi+/QvXh6avzB5cGnv3lP7YXN9DcuL1/G9b30LN6+eRzQdgzvkwf7Hj6Hf5ER0KQp/IAC/14lbN7bh8tkxMDUAo9EFg9eKl7/yHbg9JqTTOQyOTWH1xhY+8Zl/AqfXi3wqBUu9A4fXiVgygbaxiWYqiVBoEJUG4HB7sHDlIkk7Ks0G2jYzbiws4cShWSzdXkPA68D0/CzGpqZh6zRhapTgcPtQhwXGVgcOtxXlVhMusxNnfvg23jz9Qzzw6MMYnh+DLxzA26+fxWhgBOGJEXz369/GyP4ZrMViKGTTKORT6MCDWN5IxYsa9QbYqUi7zQibnclBjKSdZs4yrBqr1diBy+XBwFAQxWIKlVQZVqcXbUMDkzMjaFUKMKOJe088jrGZUTQaRvjDIayvruDC5QWMMklQfwBGkwUupx2+vkE0qnlY2lW88cpFDE8Pw+5xIZev4KGHH8YzX3waG2tLePJDP4mB0RAuvv4m7n/0EUwdOIztWBwm1GArlnDt8gIi2QpW17aQrxXw6MOnEI0m4LfZcPSBYyy0xPqNK3C7PWQdmU6mUcyWMTY6jkP3HUM+mkRgYAD9w0N49fXXENlMwmpowkUFqpgCyYRXnnsBLruFDltbrHbqq5avDmOqgWbDjKBvEGOzY7C5bTAa7HANDsJs7uBv/ujzmJoYRRsF2JwGVPN1FEpFGPNNdExGFOs1hPq92D83i9h2CtlCiQqvxmN5qng6Nb8PhnoJlbIFqVwO//JX/yX+6Lf+CBm08b/8s8/iwis/xFMfewqXX3sZ8WgMxWoNTrcXzUoLNl8AM8NhLF6+heP3jWNuuB9nL91Gnr3mZg1mkxEuqxVs7v7vv/1FcpVhP+kil8oQByq17WqKX8hgpIxFkwpIOr53X1GcW8i/m+lmpVWhkIlwMM8L39Dmz9YHdhBQWhTyDY4v0wqgp8NzAiATsBC2ffwQn/6PfCTaOwTrKUkcdrlSoYTzb51HtVJ9z0vuwaMHMTQ2rAFMWuE0S0Iu3eBAjUv8NF2ykNSQBMFoJHlZF+Egk4aKRJTzdZzIYuux4EY1IwzpnS+lQ+wz7DAoJSLvQH7xnlZYPEFAqWGZmk3WHYF4FkPjdoVto5aRFtfkjLLQ9hMo5sCaH54VwYcikVJeP/UZyVZMUtvNSRwp2dAeXfQTvw8L6ri8g7ISwkmM+l+rwSLGuyJ14cCcg3aZ1dHOYoj3qI0thfyS5z+47znfp/RgV1SMFYGLLrHhhg/aYU+laBaNIVZ1WTSOBwesgwSQp3vIASKfSAWe3Yy7DDj4fOL/xwnE7jkm37fJxIINrs/nDjN6f5Lkhw4Li3Mw74hxV6fZuwTv73WG7gWC5IRQF5gupmCXKHfHs/S0ZVew3MPmdnWFGCw7MgtamNV9RxV496bxdusn+nzPxNcA6Z384XsYmV7gLq/Lx+VO4E6B/y4gb6930dsuCdzldeT411mObgAp2Q2ZzVDvo73fXZh2vux1s0/qIrxXf6tj5tlnnn1ftO6HjhzCocOHNJWhGsjteEZl1aMhqK7dyp/NFib/cOpyGSo00UChlMX12wtIJDZhNrThcdiRSWexsRHDw4/+GA4dPUle7kxPzVggXlDiR5i4QlfJd3LR29KpQEm17zl2DQbyXf/+D76Dz//pH8PlZFr4JqKpKpqlBk49fC8CJyaBWgoFVgk2Z0GnUcc9Dx7B+moMfpsdgdEJ2AJ9dFg1dm0BwfAwgsMDuHlzBQ8ePYq+0X5kWPXOehVmoxVujwc2iwnlfBrNthFOj5eq0IaDIVgsRrI3rFaL6LSLyKcY42mAmbn4mEwwNduw25iHtwmhviBS+SKWWbXN9RjmZsaoumq2lMLq2jb6w4MwmH3w9vUhMOrG9s1byCcy8Pq9yLYMiKYzyGejoiKsE/WOC9cuXaaDpKzSrdliJE03GxsWK7c9NBk7cLiYI0mVNtaZ6WHEIlGUqk04HSaYjW2MjXjhcjjgc4/A1DEjFUvC6rBhamIKc4cPoM2KHtWZcL6F0fFBVKtlFHNVcsApMDsWkwFBrxdNVtnUyBxTUjDV67hycw1WuwP9E5Mw1croC/chWTQgvnKdAgDmFx+LJBHZ3IbJacVnPvPTKMRiuHj+MtKpJEZn5pDPpSi4C45OwAIzrl++AJvTjaAviGwqiq31TcxN70OyWEUqsgartY1cuohmw4CBsSCBepsVKOXK2Ly9iguXVhEcCuOJjzyB6blJ3Ly6gFw8g8jiEh0u9oUHcc+JB7Fw8VUUMllkslXYbHZi9Vv1JlqGNhqUDXGinM/APzQMj9+PeGQbhlYDqVgUuWyJDn0fOzGDRquOZrWND3z8U/jSn38eVo8TzZYRhUQSJqsJh+45Aruxiej2FpodE2p1VnfBjGQyB5vDiWDQB9SqMDstcFltSCfSlAWy2KyoN5r4d3/4VfQPjdF0yZayKFaLNLHMTBMt9nMCf3KtUzKP7HO6zpfPOJ1QlpVSdW6WkvuiMI2sCqphUmlHR0DMRIBAW3ZksR1Z/VjsEVQaXrL9BP653zUBZJmkE+l9baXRGHwuk9nY2MC1y++9Sip3knlIkxPIfuAkEL+7rOZJrDOBSl3CoAcsfH1kAJD1kbQPlACQ9ivhgqMXB+LBD5u33F2GHyzkrC5fyFm/sPNJmqmWskDuwCg9exgHduL9Mqws3dw0hxdxYFnDjby9knGXmQMNqBJYJx9QTS6lHb4U0kZZtErcVYBs3iYqlKX0Jx8ougRJAlLWP1SFFFyGollh9kh9eaDK2W66lMgwSCyiV+OlEU8fkFJPCYQ1Bp7cc3jbuzGYDK0kg8+tLomVF4GFnrGQ/SdmhxjvXGuvK8tleNq916mMoyKYkW0SH9aCZaHY0LE/l0dxnMIP/ZrNZlFNlfc/z+Lw+1AWRwQP745xV5/6R8ABu23wd/u7rmhY6wjdPkv7vljk3gnT3nVP2Q5Fu9TLXt+JQe1iJnrAkQrYVCDcy5zv1QcqcO8C+r1Bn7iAysDf6Zp8oisFdlTwvse1e5+5CxSLa/UCZT4zd4JrudL0sr9ykeoaZlqUunuLOKPDf7fb/Xv7vffa75evO7vuRz/+UTiZjZzoD20sCsZrRwvkbiInr3wnWizVIa2zhTEqUi/JCiAZO6hUCygUkqQ1LuYyVO30xu01/PhHfwJDIxPkImkWUpx3Ddq7Y6EdwZFsx53Y+2vXLuDl734V6+tLqBttSCUS8FktMNraWF7extrtCJ768Acw9sA92Gwn4Mw1UV1LI7W+iqc+9hi+9dWXEPL4MTA2BovbiWe++i08+cTDGJsaQaFSgp0dOEQN589ewuTUBMKDIbhcZpJExLZSKNWbsJkdZIU4OjaEl54/jYP7p0kH7rWZYbJ38I+vXMY//7lPYHnhGpzeECwmI9KpGOnXPUE/FldW0G7msbWWhKXdRP/QOHx+F5W5txosmDkyh+14Ch5vAK1yFh2DGSOjY7iyuIxkKYtkLIIUOyBrssLnGcLN24uIbMTgctvA2BWn00Q8HpMbNRvcAcFqsxCAbzRYJU6mj2ZaajuaaMDjsGB0YpDYrIBrEOvrEVy/uogDByYRXY/i3gcewtWFRdJZGytVFIsNTEyEcfLkUUzM74cn4EV0ZRWZRBo2dq3JaXh9TpSyZeQ7DYyNT8Dl8OD0i89idv8JvPLiKzh430EUc2XyTh87MId6KYmJ6UmsL6zCYm/R2Fvb2sb9jzyB6NYmPKY2wqMHSNa1FVvF+vIyctvbKGTzaFabaBgqCHhCqLTySCTylE3q2zcFp8ULa9sAZ8eA1dsR2Pr9cIa8iGzHMdHvg6VlhdFhIO94X9iLxZXb2FxaQqvYgW9wgKwyWdGtZpsd4TYCjQ7mD09gKBjGa6fPIdQfgtPpQCySRiqWJgtQfzCEWDKDkM+NdrsC/4AFxkobU6f+P/beA8jO6zoTPJ0zciPnwACAAAGCOZMiJYqSJUv2eOzxjsOodqp2p2pqPN5Zez07u+Wtmp3d8jpKHluSJXlsZVoUk0RZJERSzARIggEkQBIgcga60Y3OYeuE79zz3/e/7gbZ9szWqmkZQL/3/nfjud/5znfOvZEe/+73aGDkAi1euYJGz/dSewtRW30T9Q4M0KolnfT+oTN0um+E+kbGaHR4gJbNnkl94+N06sxpcR7a5iwU52C0n9dKLfEFM//2j77lN6d2XeimCwzcaxS4E5eWFBtmwN2hpvF/rC8O186LDQ9nF26F5N/LzakI79t7ILNAsqUyuQC4MTKXDgA5cwSMs06a5Xqq6ebfC2tr//F3oh62kzYuulBrwSz7k9ufnOy4n9Lri5Ysoss2Xa6iPXEgAALTVfQQO0Dugjp8AujN8YCcU0CugE1IffRW1PRsZa7tkEk8S5gA0YJbZLQqcC+w+FZNJOQLeOcN+PlN40agaPsS0IulIQsm26Sqes6b+EXyE1Q2pX1lKY9FBCLTbwm6Kllh0kdhMTThcs4WSn0mJhkssV/U5RFwLWfIP/E5OjdB6S8XERlrbehcgL5UlzGA7Wc9Ris7rOx9qu3nOUT7TeYcFRhy/hokD3Opkh0FLw7YI/Of3ZaOS7RMW6UOpUWlsO+KBLO1XZxKOIDmDEvtfE0KRsWbRCiH9l40455vrTIAnzOIU9qOEwCzkGhSxrTH6EUE2TnTqQs5a/AEwD0H3pN1IwfxEVTmn50qeC/I4GKYFFV0MnmILrd8MWffDp1+1DfGz8kJUknSFtocQSdq82ef8fcHPR5S9PMoAIB3DgqdgYhxp9CdyRh3PeCKSUr4LiToTBfrvnLVSrr6uqu9dQK21W4Yc1I8bCGTEYclhDdjn5oaG6ilsckeUqskDuseRdc5QqeOHqS6+joJQzNA5DJ6rA/nZFF+N/inydZu8dCwM6pkHWEsy0A794PZ3vvv+wq99dYO0dyfO9Mtlx2tWbmczg/2UktbHb34whvUOXMGrbyMWdoual6+iMYXNtOeH79I84da6JobtsgFSkcOHqL9B7qoZmxEtLWz29tp7RWXUfPM2XT+bDf19Zwnqhmh1rZ2mtMxi2Z3NNLb775HDXUN1NDUTGdPn6HFixZSY0sj7X1nP/V09dDVV15BYzUDVDs2Ro2s+R4coNNnTlNrfTstWzSbnnvmZTpw6gyt23wJzVs1m/r3HKJlqy6j4aE+euuNd2n9+rXUubST9r+5V6qM1NbUy2UkXHpw3uLF1DFnBr20ey8dPHmcBgcHaaSmkcZG62jF6o305Paf0P6971NLa5Nonjs6Wmh0dJxauQrMKB80IzRnXjvNmjmDRgYGaXB4jMZGhqXcpDDz9TW0eds2GrrQTSPDTXT44Cm5OfTW67fS/r17ae6C5bRwxTK60H2W2ma20LGjx2l+5xIpQ9laP0b1Da00d/FiWr5mGZ3uOiUAvrljNnW0dlDN0IBUB+oZGqPOBfNp3bq11DZ7NrW0tdH4SD8d3H+A5syZS00NDVLfnLXhZ46doccefJhmzGykbTfdRqPjw9R77DAdPXSYRusbacXqtdS5aCG1zpxBh/buoXdff5l6enro6KHTtGTtShqv66XOS5fR3id30ZIly6lutJV2vPgi9Y8O0aIFs2jtpWuIVRUCEpvqqK+/V/TsDY1ziOobaXywhy5c6KVzp7tpwcoF1NpcR/NmzKQD7x8QqcKhg2fp5NkT1NRYL1WGZl7SSW1zZ9PK+YvplcdfpsG+8zQ6UkNnu3podkezHNPj7S30S//sn9L3/+br8rnZCxbRQNdZOn+ul6ilgWY219Hy2a105Hg3bdq0nHa/dYR2HzpPKzdullr8LbX9sm5Pd/dT3eg49fcP08DggJTW/N/+ghn3pbK5ui90C+MuIJjZWQ5GqWFyPTrAitpAVL6odMNT0iXu6WDgrnpe/LjuGPf/KAo1u6LPVMY5PEPJVQ3bo4xeTa3cLKsAOCUJ8vqVH5PpaDWSdIxwFZkjh49M2QxVeyPqtivYTix5cjfUlhbGxJwUyJJcP20MqAJuk4QgUo9oejgjcwJP7TeXg2ShmOnITXMtddPHErMMu1l4hpX5jPMEMK5nApC3ts+hiuuj0/iq06fnvrzP1QCm9hDsMM78jmrVleL20ofqyGkeAr+PnT+XVNmlRJFYqwb7REqpuZQuCZHP8XNDqVMlt8wpBUCWy8Q0+Vn06RIt5nWG+AnO8SK+SXBTE0AZDI+OW219aQeqKKk8SMcJUX84BODX9XyFbCetQxt/8atTVAQOq0ioCnjK5izIVWWdWJ16XW/Kpus6TnloUS6ja7nYX4EUHxq4+0opoCnbxB96nybJBljIKOFwdzLc0mbavsm+ObKhDqACeFKjEwasGnNc5YvwzNxPKFizKch50mYs3pjHTYsgyg1CrP1aDcBnwF0ANi55gFYMHmMO7is81glGOpszMDaRIdezqtLRKIbS4tqqfC/mqcwZKh2j8Dh+fd97+6alrjs/9rY7bqPOBZ2lg+JESJQ5Qbc/wVqb3dEqNxqNj9dJyUXZ7mJ8x+nsyeM0Z/YsGhkZpYbmFr3WTwygwBAz4xcfHotzMhGzzh0VNm5My74NDg7QH/6fv0unju6j+uYmapvZQd//u+1093VX07LLVlDH7GZ66aVX6dzZIVq1ehnNmttGz+3cTZfcsZX6avvojb97ltqHa2j5gtl05uxZOnt+gNr5kqmONlq4ajUtX7eW6mubqXXuLDqwf7/cknn61Gk6391NZ06coQ2bLqW6sXHq7Oig9ddupkauSHK+h9597U3qaG+hkfFBaq1rp55uloqM09yl82nJqrU0e/YsOnLkEB0/dpAGG4aoccY82v30q3Tp8uXU1tpGOx//EX3s3rto5vxOqm1po54LQ/TGczupo50Dub3U391PJw+coZt/8RP02qHDkjvR1XWelqxZQ/XUSuf7iJ59/Ak6efI0NTc3Un0d0YxZ7XShb5BaGmuovo6TGOuovaOezp3up/ERqSdHLa0cch+VA2n27A7qXKiRgY989JPUVFdLp4+fkUu5mhtqqLaug0aGhmiEL19asZZaZrTQ4HAvvfr049TENwe1z6eD7x2heXPn0dzOhSIZWSMlJXukFv/8BQtozvwlRI211Dl7HjXVNtObL+6krlN8I+yrdO7oQWpomEU3fuLTtHTZAnr2uSep63wXbd1wOS1aupR6+sfpwJ635JbfI/sO0ZlTXbRx21bq7TpFjSyeaRqixauX0dDAMD3yw5/SmluW04kdB+mSxUvo7dffoVODg1RXO0rLVy6jebPaad+B47Ttmm2088UX5dbSlWvXUl3NGB07fJrWX7mRDu7bS3VjDcQkVTtLAfpGabCxlnq6u2nWrHl0pruLurrPCQPe2DAiCaT1q5fRDfdcT7OGWulv/q8/p9GRMSkPOTo0SGdOdFHnhtX00auvph/8+FG6dMN6utB9mhpaaqjnVD8d7umnjcvnSLnJjppm2vHiGzTS0izr6uThbhqZMZf+1f/0L2n3i8/TIw8+Tpsv7aSBsTrq4STV8XH6X//8ezR/8XKxDecvnJcLmLxyhOho9eZKOPKwya68tGoUOPYKgM/AGnJQVJ9rQA5JdzC89gABKLBUdgaI9jlcrgPmHvaAX+fqRsIkih1TOYPLLSCPMYkKL9z+/n766fanJjuSp/T65Zt4rS1Kt2oaMePnubO2iX3XM0bPS40UKI8a/Bb5bpEVgr23D2mCIxwnu8PCHBKR2PBlXFKGMAJ3/p56qrM65JE4KhKLAIFpHmCp/TZWv3BJe6jOneUgRLPupSwVs0t0BgcOALmVrkRKg7LZrHdHLoCBdwPfwCoiiQrzCnCnvzKAKmjSniPAFwnRWo1HHALF9MnzhKzJnSRItuzyKOu7RgdU/y3njN2aCvlL5In571JS0fRbMvaiFNIoQ+HSsODg6F/BvuuNpnAA4SQaCe9Rj7R14v0nOvaIjqScAE0Udg0+r6tRlbFiGnHHQQ7c/XuiczZtwL2EoZ3STpzkTQBj0P05iIhMeTBQ8Bzzx0agjteiXCQCyFwqgwU8KZOdAUJEBybsood+qrPkANa6Z4GGiwlEsoHsWaXtD7Nfjd2FIYvsgI932B0wPpLgYbfKYeEXDFO4TEG+Hu3LbplNGyCNATaRMw8R3Jew72XREXi3EwF6tHu6WPfO+Z3EN6qm4TZWwbomNiqraR/XbJkTw9VH6plhHK8TkDY6RpJcp7fL6eFh9lyHWW9tsgFHLdriKsy3q++zKW5aBuvMKA+PDtPwyDDNaJ0hnxwaGqSvffUP6bt//Q3avGENdcydR48+/jR11NfTzbfcSMvWXkqvvbaTmtqb6dj+o7R565W0551XqL2tg9qvXk+n9x2ko8+/ToMDI3RhaIxuvPFyutDdSy0dM2hG+zw6894hMb4t82dT97keWnPpOhoZ50t2umjF0qWSHHng4EFqqm+kWa0d1DSjhZpam6X6yXt73qG9b++n3r5hunzDWlq8ajXNaZtFS1cuFSZ8xpxOmjWnjU51n6bB4SF65403ad6cTpo7s5Vmzmqhhrp6OnfsFM2bPYMOvb+PDh9krXQDtbDUZbSH3n7jIK2/dgv1tbfT+dFBOvD+fmpubKFNW2+iBx7aTsePHqfe873U3FJH7c2N1NreJNKemhpO3mJ9YwPV1IzS0IUhameddHsztbW1UNe5c3KRz3B/Hy1dupCa6uvpn3/ut2j2TC4neZZa29vo5NHTNNDXR2uvuITeeOUV2rvjDVq7cT1gG/MNAAAgAElEQVQtWdhGB/e/SXWN7XSub5zWrr6EnvzRT2isZpTqWhqpaayRznX10BXXbKGlK5fR+OAQHT5wgJqbWqiXkzhbG2nW7Hk0c06rSLS4kkxDbT0dO3yEVixfTAfeeZtmtrZJ3fhtt9xMb7/+Kg339tG+996hvv5+Yrn9ipUraKRmnC709NBlG9bRws551Dq3ld4+/B4dfPZN2vXSXpq3bJZUAzp7qodmzJtFM9s66PCZw9TU1EHLl62id956kzrmzpFk3nMXumnhgvnCtrMj0tHWTh1tM6TW/dDgBZo5s5OOHzspe2PGrJlcc4ZaWxpprKePXn77MLWvm0dzmmZQ8yBfklRP586dkzKcfRcGaP31W+jYjnfp1Xf30/yFc2jtinnUPnsG1Y/V0/5979OFcxfoTE8fzZk5g0719dL6SxbSuiWddPzoedq7/wSd6CG6ZP1a6jp5kHrPnhMWnmrrqa21hf7nP/suzTONOwP3/uF+iSTxT61djMR/j+UWg9nMxDOKRvk/RA4FtMiFd+lHWPRA5sDeuX2yEo+QBSA6CD17DjQ5OsClV3E5jjoXKVIQzQfYyJem6bIlYdvvuNHZYmjrYf8AshVopWiB2leLKlhCrdRYNyMYy1UyGAQjKy/HswZ21phg2FzV/+tlRDpfmvjKwJ0dhchUh2PYpRg41/2sM4AmzLMhXWFlQcXkEWQ7G4NCJmn9jcSRJNxajQtgjuWMZUBrkQEpGymxQCYKLALBbDdu/LTGpyHRU1cxu1Vp4TVZa7eqIkpjN3+mhNBE1uUVaHAbql7yhbsA9B4S1c0nBtq4crgznsvA7U8HsIJxTaQ2uVBOFMaBs+RtcRKsDY6XEKGx6juyVrjKkkS/k/Q4se8mR7PLzJRMCxEQPsfl0jKuk8/Okb1oF3upiEidHvCnGJPpYdwnOuwvnuyreJp6vAGoAuyaBCMBF4CkPLSQGhFBqyzOjJWOIBkbKqCwyWUovrjNq8+Y+wh2I7CfzCmo5gToYij2YyLgnhuRCja1JLIQwftk7ay2FCIwxLiXgdT4ecx7xTOxikuY+si+54eUni/pYpDIhHBd9+efe36KsHXit/GlTGDdwZ7FT7gTGSId7gy5EdZ28v8a6uuprblFrvBgxh2HORgA6VehOI/WbLajKi7fyoYHp3cqnWfA3tffR4NDg4W3z2hT4M6G98Sp43Ti6FFqaWygvoEhGh4eobGREWG1GaCyQdQEzToa6OsnGh2iWjZeHTOotqWBhrp6RUc+c+YM6f/wyCg1NTVJBYjuM2fk5svZC+bR8MAINTU3UGNTE42OsqSkXkAMh/bZ8HI5QE4MrK2vo+GBAfm81u3VihpcV7yxqVkSOE8dPSXfwUmPPHacJNTS3k4NDZacVVdLg/19NDQwSI0NDVJWkQe9v69fZCMcARkYHiFOKK5paqS65ibq7+Wk2WGaNaeTTp/tosGBQZHEMBnGToCeA7goRGdV1ssY385ZRy2tLTQyPCzVVfi9/FlOtGSmZvHSldTQ0EB9vT3CKA/298uB29LaLv3hK+VbWtqoramOhkdHqL6xWdYOH369Pb3Epcd4KHj8R0fGJaIxe+5sGu4flL7xPLKTwQoIbgfr4/mGVUnWk8tKxmQ8ert7aJgBcHsrdbDEZ3iYRrlKTl+/zEN/3yC1dzTLnNXU1kt5xroGTt6roVEG8729Mk+MJ3jMOYmzsbFBI0iN9fK78+cvSDnJpuYmeTY/q76pQQ68ARlTDanz/7jEJP+bnbXe8z3yXM4b4GeNcMLq2CgNj47S4MCwSGF4HTL3wK9xRYmOWTPp/JluGmFnanSM6uvV8ZXyeSwhGBqjgYERam9roZGRYWpubZLynPz83t4hGhgapqGRMZrZ3kx9fQNye219Q730aena9bLe+KcA3BVRmGIc1WDKiZzAVxXZS161InMIzGwAWgosou2wM4N/JSW6udRjSrBUkjkBBmx2Zl/5kjHmrV3Tq4ZWQZVcRZ/afvjw4Wm5bIm/givJLF62RLFAUisocAzMuCFJ319R8y+nMoNV3ERpl/DIHFttb29/oSxxMncCZG281XVSsFqMgNSIXEtvE0VlFlx4ZNVPAqZRiKbMvvwdkg6T8Qg7nkW/FZ+YA8fPsuoycfzdmbEqMVpUJxBkBmpFtw7Fgc2lRlVkdN2ZKci3mFm3PqDijTDaVh3GbZt0yCIcFlHSJYP8BLBZ5nhKxR9jvPn9XAmHgbclxaZVbLe4Cguvl2DJvSIoyiCVfZIkxnC3R6Kgby+LXMnZi1uH0/LWPSfDZ46KlEc1xt3yP2KUP9bqh8MDjKkRD4viWMRCE54xXOoUFMlQU7NNC+MOJFFmaz4EcC8wzabxU3QQ9FzONqYvnwwQ6uatBO0O7DJ9i4PjoEWeCOSALdamFgclAmf1zBXggzGfrO1ljkUBCAZvvKKPmSzDmQp4ksEJKGuHhp3CLWMY+xIAjfGJXraPWaFagv42dyAwTt7fMrAOViAA8jjmEaTH70Df3OEzMP/4Y4/TyRMnJ5raKb/G5SGjE1EwltyXTCsXWXd8Cbx4bu/MtpnKOKgdtZ/ErIPr0bVqt5YWLlAye2OG3r+j5DDIO8mGaWhkmAaHBoRdxx6M7wNwn/IA/eyNPxuB/x+PACen9g+ys6VsnYIkJw99ZHKQ5ZcvQTYTI89J2pw+j0AsKnkYWYAkUzEHxrqPjI4UwGeBwbUnMtjiHBIF7gBadhsnwL8lf/b19dMLzz4vUpkP+9PCddtvv0nAnjPioRa2n6vmmHsUwv6Nsoh22KhcxrM/7WIjAGYrdgudNp8TDBzZcdZ7srgSjQJdkaRYIqfw2SBCuFpQXb0mHou+28ymvY6bZSFnUrNsVtzOWbmNtcYiqrhcymVPyuyjPj1/Xh0Pli4y2LP8BuAclH1G1ZRwZite0R+VbrH8zy6QgvzFWObqEA9RXwXRclOsVcLBxVgYhPz8lb7nC8TaKdy93HWgaFb/5Den79PSlRpN4PUhkicr3alY0cBvqGajINLYLoRjQhgajq7sT9yeaw1N/Ult8IgVmgaM4/4toj76meg4+lnse0zLr0pOAq8tcwyCqGKaNO6T7coPAt7DTOYgsgLkVU57qW4azUTZpzL2OAfGedcAsONGi+/R0Jr+phqzXNEfA/AeupsICGevRdCO74ztyRlotLuCaQ+GY6Lp9P5JmakE4uW5mXQm/7e0z64WLmxeaO5Lat7y+zRkKP5pYYtjnwGgo91xXvGaj1Pw+H2ObEynk3VftWoVXXP9NT6UcrBkTIeMQXCmYgTAN7MB68b6RmptbrWFxT1P4UBm4mH8sNW0lBYsgf452T7K550NRt8gyx0GXXfrRH7g9PlzkMpMZgp+9vrPRuBnI0DU1dtFF4b6PAII8C42MwAIsVGBLY9Az3XQRkQpWafMunKYlojnz0vML5eAZDAKpndknKMRDNyrMf3Gc1pJOpSm06RDItbn8rdKJQ+21HV19M7be2nvnr3TMt1XX381zZkzJ0WlrG/oc5GZRH16ZbjF9oLwMPmDJPt6tZS8DriOXmJua6U/UunDqutoxZU6SeDUyjsa5dTkTrW1PMZa6pMBp0k1TFrhOEKY8iRnVPyhn/cSnDUKXDUZ2FZKJM3wOwPeEvVQHWXKEbRnQkctJ4hcpKXznVhndjg4UlAv4JKXg9bux7qw/gE6BxCtZ5BBaAPLLnGxE8pZfQPecDykf5GVCqw9fxTlOHkcZY/YCpc5QQhGgw8C2lUao7lemDNh+E37r9ImW5rhnCxzVvG+dE8AY520rJ37ModLQ0LGjHPuDRC3sP9WzceciDzxlJ+qTqd0xEu6av+tf0z2ThvjPiHau7i9W8EqVwvnlzC3+TeVgWQHbFUAf/I/K9udg8L8HdhYAIwpuz29cyLjKJpxeOcl7SsDYG7cS4bZ21vCtpcBxWpstP8+RiOqjX928MRmVYsCoC0I/clnbGPpd4esbzMC/twkunPzEKMYso+81Ff1ZFj+nu2PbaeTJ6eHdWet+/wF880wFoG7/BIVxtx4mhG1jmn0DAbNblK1o9ZSVPUgc+Wc9NpC2GADMErpQC5z2vAuNhAsrRgaHjR23dajOR5oIRguyHlam9r0sMOkBWe92nqvWBcBNFQuodzKTm5TIgSp/HTm1SBMXBFtqxy/KtuyokHRya9csuF230m6UiQYyscBMx+Mh24hRKWyyEqZExd/F9dIcVVqY31/TT4NVd+BSKbKQ9OCydtRtn6mQt6gpYV1WaU1he+YoD3pmWKJC08rzJMt4NQvkwPYJ873n5coFkgJ6IgZrwj4s72gYCFVJ/HViP3oJFEC7bg9UxlgLS8JXQ3OJa4zLjIKsyejNErKuEc7oYBWy90BKmldcHmk/D9FE2ydBSxZW/v7+mj7j7d/iNWRPsps+6133qq2jtlHA8oJTJq0xO0mA3ezf5DG6SLTz/q4qNMh4NrlLDZ66RjWp5q2mquVYF/xn+r8YBIMaBnI4i/j1yU6IRUFUsKwtIFLTkIWIh6USp3ktk+7nVbAdyhLiCRLzEk8r3GjrTpsSnZpnoECf9RWZ/kZj8MIVzkRR0K/Qz+jN3TW8ZhIVVFbIaEynK4hXf6yD42s1NwMVBfSdczPYrCtg2Y19Y1Bh83C82IdfT3ylRjU5F/tg97MirwBPUDFVTDnAuBaJUrGtuMyM69CVCwbiiiO6uvTtrZR8TUt1W38sjJ9Bv8XS1zqFOuYydCwdNMup9LaOFhfkEXq2sHSkHG1CjMsZ5QcGJ4rjnSHM/W/PeAedF/wstxYZcBgKoCgYIhCz10mkZ/C5YSDW5F4GEcw655kAFrOeExgvkoPJWNQ4LmXfdyBbjS0IXyUnSilB0yUisQ3TDSuBcZ9MokMnBBbcBWgHSx9YA90fNXAicFyiQwShTzgZsbA0f2UD4myKASMMV+3vv3x6Tlw5s+fr4mqZgxgCNSiJMOHdYJxj5AyAvem5hZqaKiXj6d7SyNC9tP0A7HrQ8Os0R1wwyOcnXpSdnjhDMNxry6Dsnwygj4HDi9tjXDfoPfLWSMNO6iOGHrUOJmSnCOhz+DUhstR4EREO6HnYErYLlsccmCY1ZQpsoMKSEflBDDEBl/l0MJBXBwXOUScZOBiMFoZhv+UA1eAko4n/+fsF3ffwqF62BhT5lRPGlpx42xP+IU4hc4BSPnMJAsXHSP7DgcF9kwALzmQ5BZBDdWiXwIA5BZe7ldi7KTdxjaiObAVmIeYyI5x0MMsXsiSkGja+6EkWriVE/Wi5fmcEFdijwA8pQKI61IVyTIjyn9TXTZnCCjIZUCKfAlZt+G2UF3lySkuOlV2mKMdZspSAl6qGCO2XalVBY2KgvQyIFx+ZGtSRsguAsJ3y16K9GDse9S54/f4na1fvTFVVyLLARgcaUjepBLCJitQkfHFUrfxsPs4Hbw5KKytp4H+ftr1yi7Js5iOn23XbaO5c+amM9jYdj9fszMbYNjMSrJJgjE1KqDjbSBJ0bxqrm2NOBh0zblkEuqYy0fTzaOQ5ciV9cJ2K2DEZT9yAZ7VTFcHQS2hAm21J1FnDbCN8wJOiK5fq8EuCyglz2qFID/ZjLxJA4P5cV05nEEp/ag1z32P896oq6fxUTiQQUqkBiqMaaot78DdpCXKfudgVyMgSd8e/ErpXyTZoHO3m2/NAYlLHXtXqxvp3tRbW3UOcCuwRmTsMqNwZEJeJPsA54HsR5Xo6PwYgSaRE513JI7iiIGDXTgDkU8Q7qKpJIXjaZ/ualDbpjYB5VgTbpmucpCT7c4wUFXf6va6nHmRzxUY2Mm+NIGMaGzzT0UwOVUWqQz44ZCJE1PGtlcDEPGwU0Bhh9lFRhXSoRKsWTRsJXMBFgZ/QlMV21pg7pzBKY5xad/YQ65T3Vk8uHHQR+fBQbsZh+gMGd7Rr6imy57IkTBjH2VSRXYpMTQM3KdL637NddcQy2aE/bD4WgEsIRISQKaGwA0UB0dQb1LlGuD2n2s0beSnss/CJPGcMMvGgD1n22QKADPNCIaTU8PB8WsLa6LICiv4MWbBgI8aplTG1Z01yA7t6ZxoyJcVSfhfwrZWgxhMnxlF1wGCAHL2qniqgzlMjq/5VUrxaK+91q/moABop3lLt/BFpyaCWxwCcpjaHojLU6s7hDrPAfjighNuR6wYwge43oJrc+NMWfEg1UPa8lGMZeTPRCZX/x3ivQjRMrPF422h9AIYtvaIAzI6rppfA+sVID2Wl4Vtl7CxAhvR/Rp4dkBtc5ZsaUzSS2ylM1rW5hq2L3azpxzW+G5vg0khMEw89ADCtn5wzbi0SRhmq6YBB9DmMQH1lCOVVjuAOcZW+6j4UIEy7JeuJe0fbLbLCO0CF3csxR9X+YcziYFwUt86Q6/+VWorAOrgyDj7PK42QMtIGvCpq9cxsP90P4BPsT4aewpHm8ESwOGxw8fotVdfKzsOLvp3XPpx45VXSBIftx2SmCSNsdEDcYBKZmm5OJ0gc2dgDKUwwXDyehRlN26RlURbKysYNM48DhytYGe8OG/pWOL1HRN9nexyo5nWCRhvp6NwDhhbzgMmTpYlnurmV6cT9kpZ70BUCGuhaw7+ifwptdF1nfAeV4ewRhxW+c/AO242BQEtuQCIWlsUDxNpnJRGJEwmo8sxXfCloBY+j7HjBsKjE6zbQ8G7P9+ruyTwXjiHtOPK6mMvRcmKPVNaZ+y1GdBCJEnsobRZ7bL+JNmTjBmvDysp6YROcIwh9/EohNl07HX0LW1Vq5dvuQlik3jvSyK/znENs+6jKgfC3QjyPf8tSGUqvZBMzhBJxQnAWZlVyNljZzfMSFWwwOX2r/Bo9/TDb3PgXvaealaroo0WenLGqcRhAcjGM/GMOJYR+E7Eosd2OetbMs7enuzAmUpkIB/n6CQVvtMZ9qDPi4DUAWKGUqusC3dGDDSX5TfkjktPbw89/MDDF33IVPvAJz/1SblRNfEhALGY2GB07VIOMUIBtOPZ7W2txiiEMo8fALAPDg96ZRg/2J0tzpKlcdiVjLFvFwfmjrxT7o8BEWHN0adgG91hs0NLnmlsJAyqHtoKZBlUyO8tYUr/jmSsdGjIYyTsGMiAZI89mlDYM2BY0R8Y0yy7H/V3hVV3M2+HVYgMaPkuZehwOMvvpKqLjh6YIQA1YZHCAQsmya+ut1CqMj+m4Q1zpyySlk6DHXKmFt/pCU+WRGZXt0tVHnlPSooqnKTxAhGu0gPZhI2BA/hwQY6DLLDMAbTH8LgPZDi5le21yJsx0g7cJWlQDzf+GeEDTi450SfhMdJ3u+QEkS7+lUQO+D8AZR4TCePXajQkRH912WC+kkORDmVz78zpc8fN1rRGMuxgNhmDMpIKj1Os3CqO2Fj5xUYmR2HQmNuwUttunY+yGd1Wuj+FSOA6RCJvQA6R3d7orbIr1vMBxR5htnZMq3nIPuOa7RcG6OntP50W28nlH7deu5VaW9pknsVpDftT1zaCfeFCG4BLRG4RXbICF+q0J3cc44GqJbA1ehGQMvS8HqTutmjVdTcJs2tSDY4+yXt0RwsYjtILdXwskmztkbnFXFhFnmoDVwHecWFW2CsAvmwfZQ+baUJ0BeuM2yprweqNixxl3KRSwSHUS5rSJVewTzrmRYANiY/fDSCRK4xU2o8+7jZxaX2mnkcAL2Nmc4Da8DyuKssSETixGEkkKcFuwlHArmWnxHiZ4hdZ3oBjmCBzkUAMpGbi0CfgDoAv7Q8yXHGHHK+lkwGRzHRu2UGUjJ5+LhQASVp3VJric8H26n8N4F4G1OOCVcMcZBLhxakCUB+yCYC+tyMDhg543VcvbqdqwD32a6pse95v2/d28KSGAfgWALuHcorIrRqTDMOdWKOsXwF8of2REVevPXpR9vkSxwKMph6gJWU3Tf5QmM8SXWE8MN1xcKpXv7hwuMOpsO+M7BsOqByo4xne5poaeuO11+USnen4YcnMHR+5o5DgifUNoIOax3G8AdzjfHEN5ZamFkW2FwHYwa5zGUdm2DAv+fqL8wbTUqH9M+OGZyjrkpjDyIgiKCCsszXY15DNY75ewQ7iuZH11XJZsbqA1b0O7HFhzaKMWlgPCHcHKs6HQcBwBtLlmCqAfw3B8rgIA2PgXSsyaCIaOwvsWIAJ5i9Il7ukBC+Adug3dSxSWUg9dG2ig15djkTz3SJ4d4AI8CLyH+2eMo6JmSgw7vAD7avKZCdxraD8G4MZf47Zh7jncCBqspz2S8LnduCBdXY7ERyQ6DAEP68gEZFz3ZwNKQln7BSARYGoEe2u1Uu2zogMSJwPBToIhQt4N8021rPajSjZwy2MaoN8zOAcFVz1MO6WuIha4tFBx15X2QE7VQoc+QcSAO1bqp9umznNrcliEpuZEQWodGEsHiSpzprz88171raBWNB9h56Mjo6kCIolfe58did1nT03HWaTVq1dRSvXrlRHSvaUujk+H3E9m/Ml8hSJTGknc0YbzhgSQnm8xdkzrgDzL1X6QuRNWF3mXLnkbCii4OcyKtEYdhGHiCuSMLa0OtzuZBjwlzk2u8VzLbXWc9wTKuhx5NEjlWgv7APAtLjsDGJLSnkauE0EgNYhR/RlZGzE5Yy63lQSWE4spjUC54NpBInAgE034J4+D+lhPNWLx1jUjQvJI2UhtWQpJ0/HqCZX7WFJPa9VMOGxrXAS1AahrGL5oYk95YSFbPSQI8JVglj379IVjZhBIuN8YmHlY63qOSH0DfpjEYn4dkRVZO5QWpI/JVp3u53XpHQ1Y2Nj4xcLhi96V4axmgy0OxCrAkrQVgCe4hKobNlkfUtG0E83N7dymFQD76FKSBnAmux7y8bQPxOTKe2N8h1WkeWix98AfuzPxYB33YiWyOSg2QnEBApKGpa3mcfTcxeCUdLDJ8kv9KGJdY8GTT3/VJe4gmILB2fuTOXAOIJ4aYKMsa6qh77/EF24cOGih7vsA6x17+zsrKg05J44svcDcMEh5cDNwBeXhpwqaOexZnadr10vGAkDg2XrFOAdU+3AXYfFpkaBmIcMJZxvFbbwHuDNKHGxMdYztxjekn4GtkLBL6oUWIjXmHccDuiTHOYGevE7jG3BlGQRNRhcSFrK9kV6ti5SaZcx3TJWHNo0XTLPGbTr/G44SVjfgg+ZybM66no+pD2R2xvhvh1525iHcDXqHYNMiPZRbZuBHaOapS9cyi6MvewtVDIIiwT60Io6x3EhKTnvbFfB0cCehtbTvldZqRAFydYB9noEztXsJT9HpDs148K4x0oZ3P+89jWkEPw8hMaVDTWNs13yIoloJqeBdM26kxLyYKNCdELK0QXHT8dZGVheN7JepHIMrjpXFtnXMU4fZ7m1vJ/fdmkso7TFE+WK5oCfBq22fL+Qliq3QFlEjzIEkgzyGGFqnRRKcxVZQ9hn3p+skeZnHz54mN7c9ea02EtOSL3hthtS8i7VSnnFmEioAD6dBalMo1XmCHkcYTgtIRQXC6lcQfej2RpEu8RZ13RCrQyj0hOuMMOAlz+XnPG826qDVgkKLlIy+2m2T/XZuhdxEVfZ4KESitsz8VbVFGsLdZ+zcyNrHiWmw8Mkh4PlPZF3Y9kPR5ZMgsRZHuiT7k+TJ3o006R9bo/MqdPF4Hka/Hd5RS4VU/Cq6w43mIbfWflJ2M8oV4HzzA4Lr7HhsRGVkhhBohVaEomjxzbysuywKmAKq/oTSmeKHTAJlTup6I/lDagsih15zYmBE6DkiZEQYayj8wG7D5JHdYLlal/HJvYsiSxLaEfv8EAlHPleBu7VjOK07EBYuwlAcOEcSG5p1a8H2ApRnQLYrthCk7Du8JptvqYE3HWNTF9kwA13WVsNyBfaeZGT42DXPlcNoAC0qWeZZAA5cPc5UFo0AC5jd2JWv30nDq1wSlUAiEKcKYQW4bjockp6cUX7UVaTkF9kgfGdUsbLdWrhYgwLowK08/tPnjhF2x97/CJHuvrb7/3kvdTW1pbGyhawe/sG6nw8bWemDa0azZbmFmps4IuCyn+qsetTcSajY1MA7nEO3TEKgKFwIBRXV0GbjggM0JJ11hnVcEGWAA6EQEON5LhXBLj5aZTmU56XR6TgLLhm1eQqDvqrzx0AD2yOtCuCdyTQooKCPcqrLJgdFNDGSWwuoeGTyDZR3EtxTwFox1M3NBWh8DLZjOyW4AzBbsWe8qGgzkYiL2RNmjZaklQjU29gND0D15on3a864XazsoFVsRkeZi8C93yvyoFohyIOQoESFjlBqVlN+FVZDzOGuflEhCY695BC6AGsvVCf0ZjaLKkOfQcwwB7Bn8ICQs5jsi0AFZcrWdidPyOyj3EA4uScxqiCsHlcsUT6ZWF+i1qg3ntiCa0PmTevmmaTsVhOibC8zIyanhl9RrlBgFOpIW6gyp0x7JNY5cYiDXyL7VPbn5o2W7l+0wZasGiBgCRem5Fx1/WQLqaBI5jWf1GmLFvJIgcSYbFIhmrArexjjV12E+Q3cKKlFrtHIcIatGMv2kl3ApFXIEnT1lZzcrUySq3XWxdn06KYErFDBAm36loJQ5zN3H4eE06GFUfCElblT7mISqcBdhHMPpMIiKRzZRm5uKymhrjUMI8og2M7TlXHL7XqFbTCAUS1GlCaIAzA4ieSQZl/RGs8glTIHUkVbyAlTLI6ZrgtysJYRGRZnIuhka2ow9cEWJM/heiGjoKeRTCt2n+tggTtvX5nWiP8frf3+CDjZ2PNkVwsZ4/VcVM8pG4eTj//qBguw0WSL5AiD3nenzZZmQRIQpF4LDvXpIpVgXs8HD/UbgTrNgWKsBoLnH+/s0rZMydjkav1Q9nbZPwAyPWsLaf+43flIcmpAKSJxrSCiYTEACxp9FiqPAjAuvBndsNq2Ufj++MhX8G4GxABc1oAl85cJ5+wwLT74gpsYs62pwWIiUmsv8tjkuuqjlJYUfEAACAASURBVElwZSdw1tDHKJ0pJKToUS7/f/uPH5+28pCd8zvp9jtuN6CgN4jGtRxZSIy9vG4SBLyXQbvKZYo/3B+WwuBWU3/2BOx6/owy4A7PTF4LGkAnXowVV0ZFx032kEYbvZyWME82rnoQJESJMqiF35vh5cNIkweLyZRou1cOwRooAHSrsoKLRIKTF0FgMrbV93uh/VZ1BQeN1hdG5ZJYl1nbLFIRHpBa3RPyfXaQC6jgZNIJ9nWBebeOQ8cJ1pmHNoXfS/mYyjXDl5VYpQTMDdg2AFweEe47nCiLEUsvVMutkgQBffJm+xrNkU2gFkwu8jdQyxjXhnu5Ntvybu/cBNjY6QgqgwxglJIrC7RiRY/TwZgz3YjiyYFugAhRr7LH5N+Dg1oYRlRpCfpXduI0CqBREADzigoxYMwtUVLrh6OOi4IdKefofKuxrrEeuLD0yHOwSKLJQpzVNPmNMLoyN5CYWI3vDLjLni5EBHVU+Hl80dLZM2dLh+lifzln7hy66tptljA/JhIFib54BKR4m6SCcrvN1HM+0rd6pCBo3UEKwDmVtcTVdaREo0WYBcfqKEc9u+fb2HnKbLnr4m2fKPi2qlKoaBJ13/CRJVI0QiMjDEqr/0SrJA4tz5lsN1lJWnYR5TgL1a00uVFkMHajNH8L91PYdr5BmiUnups9Esa6cbEnIt9JBI06QebimwRF7AWiaro1DbQjeq2/lPNWiITI8pgjhIizl1e0qInNhUhlpExmUS7Dy5FvFh8bUec5RVaKGnw9RpMTpRc0qfMcyTr0lPX0FkPQ4gJg3AvqBRhi1PFXZyX9qEXXM0IdUDjDsDXRWdfLKpNxT8Cd96/2Hz+SnJoDhok2mh84k+3GiwDsfpBN9kx7PQLbCKw/DHD3QzyW56oC3PPvydvwYYG7jEcOPC+SdS8D7mXDW238FAgHViyycSwniYGawBTK5zJJTwXTnjXEGa3AWlUYsXDYw8vHcV4B2nUAS1cTxkUPnHRVcTWcz1KZh77/4BRX5uRv4yozq1evljeiH5AGYFNj/hUoWzszPNnR0uFAio0y32jKxt9lSGENxf2dg/m8xdEJVQfWLDHeaIypljyzLPzwmvwVOmBUOrCbFCPwjWtc9XzKDuaAXi2ZgbRQljC2Wy/bQHIamPaUDFZwRkrY9Xwe4rqvcMrtEg3tp8oQogZZSz+qxh19hHyDD1Yw8LInRGITchVwmJtTg3Vd4dDZ3KqRtwMKzl04nOIYAYyrI5j2hu8HxhgWCoZDIHtkdFSkAanmtM2T1VjWfaQMmO9H180mp0mcz3BoexNi4iBkL9i/1hAAL3H+LSFX9ae2Oo0xA1vpICtbnwUNurU3sZI2LsZ0qTxB13gC70WNN8Y3kHI+51IOUGRJqiGWNWasPo8/X0zjjL2B8niIlyWVomqHMPAGppCYp/r0lORayFGQB5t0w5JJ5fPcVzCPBgH1HLRkb9hcAGY4WJFIqqmhI4cOT1sVGZbIXHP9tdTY3Oj5IQpKtbY4oqtljjbYWD8PEAy2cXfHw2RRYOHF0VK0KeBWQD0zp6PMbKum3euu274urGVbr1q1RGdRgDzPq+RPqscqW89yfVTCpg492wdNrMYtqSXnf2aoZe7qNA9DJSVpPcHucBvYqWAJjEv2pCa4rp/6er2kiPe21Ha3HxlnTvrkfW9r2PFIIGb0eDJnTljlhPC9Ek3EEJZI7ODfMI1IUCw5l1/DvyHFlHlyx6oI3LGOvQS7PGdcHFsFwhFI6z6A9dOZCuw3KhHxC7L9rXSlRFtQgFn7i7lSAB5EB4FNRwRT95PKyVDpBxEDrBdZm/ECSzsDCsc+y7lQnjImp04VwE/IjAf3LB6A2bor/HOqTHv8kB84AZ99WOCOaS0D3tUArnpsRZA4HcAdm69w+NrBN9XxiiDV25nhWVkIZQA9AD9fUJNQAhEU+nN5URvIz8cqtq90DBOlqMOQgXc8z52IgiePQ13BUeG7AEcL8pii7gwMI0/tdCaqcjcmu5gJDFJcj7ljIddp19XR8LBe4sI/YKQjUIVhy/dfvjfzgzAaZJ/XghFOJc2ixALfg9JWOCyVrbWoSHFR29ymX5btH9R4z1l3OcAE9Kdkdgf/wRHEfvLDu2DC4YRYJZ9MklINvCNxEJUnuC1gUwWo1tXSyPCIhLQLume7RESTArJ4u54lesiD3TSQZeeMvybnJNqqKEBvSwQTbg4UgKdf0y4MuQEVqzGf70V+rju2AXBL9QYB8xY+t3KZsv4KAN5WBQgHA+6xD9jT/t0mZ8BKwNDAgQUAFhAlYNciOEEuJdEDJL4bqOC2an/U0YygNkVrUkRHmTiTUeBiHr/aLKtpHdhI3a+JNJB5QI4GpB2mbRc9slXJKcIJcxZCtEFwhEgXFNzhGnR1wuySH6u6Aj00+uqEFDuYduGORsaUpRUAym3yxE+rUB3kP2DuIXdILloN9ff305Pbn5zoeL+o19asW0PrLr2EhkfZrinYkbZSnWjcE8CzWyg9kpZYeKcbwnmVx9EAHp0cMYeXYa44QFzLX+ZI1wHLSmDnvBpLSBAuRKSshCPmHxIHLVVq4y7AXgEg/48TfWX7xiik2VuV1VlEDtVpatJttdxOHpuYOIz+crv4Qj0F7wzQ6xy488Twv4Fk2UmRM9bYZfw+7R3Yx3RzqB7RVt0qJKDzs50xNlCO6EDoourxERlCDoyUv7QS0laelv/NzkcZ4y4Jn2NanpadDfnTa7lrqUixleYgyPvNiULkRfagOV6WmeDrVmIaNSzXgsYdFbcCAQI7kJdoViPn+nQeK+x9JW1ipSH9pxAlViEnJRIT1dXXqQPJ0bRqVWWmCuKTkU2d+IcE7BVWACzVJPKRicB0Rfgmgtbw3PwAd0AYJCjKCpWH9C/KgpWw7mjnVIF7/n2lAGyC/vnclrHrYP2s9B23SfV14GgjUxUMUlk0IfudA6+yATOw7QAxXG6QswIF7bt9AHMDbWzUA4KtjmtFPdxa0bpPV213XMwUpTITrY2yaIAR0ZblbnKM8EaA/7hWCvsynmQh/Ke40eo+i9dfkkQa5C4KggyA+qTYU5ydsRJWnFsQErXAsgd/QM1cSdpNvJwJANG1joEBdJCajUUBsIc1GgG9tNrAdxmjB4ClgMnqKzOrxeF1A+eierSx1bfhwhHwO7Xyfql8QRw6tevJc6c4p3Ez5JFCwjbo9n5pWyrx7PXIRduLpDuAHTusSomKArOWogfR0dfyd0my4gggW8woCxcdKvwdrKeDXhB3Bp7ExpqD45ERk5gpALVLUcKaUbucGqFDo/dJ8E8E8DF5FVp1JLBGtk7WJG58tLZFG4T2F7bVuMogRDvMAMWcF9H+wlaGhkbJTGTfdTcpeEd9cAZhaCcDDs1RsERKv1zJQANHJ5AIafXj+VnSDtf2mtQEUjLdDIWZTJU51EYwaH991+vTJpGRG1Lv4BtSidMkpa8C3FWoIKywJIVaxEETbtWmiF2PkaRY5crsU9xi6iyGoguSCK/JmcJii4OFsrMqdTBz6ECTARZyGGA3MWBi5+xstJRXlaN4yVHNKVG2Xat8SZJorI5lD6swDRal4zlXMAw9uJanBHZDpEC/Y1h14sa2x4kFmG+ob9D9ZOVAPb/IGhD12Cnal4wd8if0RIDm2/J50AkvvKFrU5wCK+vrkr1QBln2rFRiMUIi1po3uRnPgTrInMRpYwlnl+8B8YvEDBhboQ2MU3KWjMAxtt2JC05U5/9Q49++S+0mCEI7O8yJiPbHWi5tlDkz513OGlwCZ5FN7Ec5r6xSkryH14Ux7sL2V6sqczHAvSo4yAx4/OcHBZ94Rg5CJ3veZMA9Lngc5v5dNjkANHGT4iCLB5qzlRP0/2Jein1VL63IyhTGtQTlVbBpcDSwiUr6l7fPb0UsxplCjKicOcz9KZ+HEJnJx7swxxEF2d9NIVBk0Q1MwQDKn5Y8HJNRnUkPDcuBYkVkgMYFtP/k8Z9czLRN+N4NV2wg/t9E69K6UPGcRLImyVK+5nLW3tdsTj2p/dThimMSkKGC3pTAF+enArhngNPLeVlSjZRrA/BX/UT6sTWha03dDAV4ptFlRkZ/WWB34ZDgEKvYf4jc2POic4m1h+9Boldck1WjUqIJ1oNHC07YOJlULFZj4eerDl6Erm685XAIY5bYZxuWbJ8UFkPJa24rPKRvOucy788epqA+3k5o+lzUisa4mf6U26zlzdJFRt6PUGkIbcVBBeATnShZp/Y//70x6JEoUSCgkoU0rspW6YEflhH03dhA4QId1ZmqQwXtOGxGzM+oPP+wHi3vyeyNlnALFa7icpZqIQzcdY5F8hFukpT1YpEiB3UAPXGP2DOj4+3Mm1XZUIfTdoCwmLiLwW5ehKTBmFBEhvSZVrYuSIu05nzanDo3QWNLNfTuO+/Su3vfnTabeO0N1xLr2wHENbKg88s6bOQEIJkTkRG0DdEO7Fe0X4MHts8K9g75N5wfbhfcSKnOOqlWkiIN2nfN83KStHjURMcRlcnMaGqiowJLM7SyFrhvDDQlEuJkQhpOT1TNJILAAHKHgSVmMuMOiRi+B3Z2aHRINO481ZDJ5JMG5p2fw8nyculdaK8mquqTsV8hJSuw5gaw5RbiAGqjqde+FjXoco6Y3efvEB2/SGTUMYM0Lp59PB+c/yAa/tERX/MsGXWm2qp8wf6iSxKd8AhHIp7gIKQzJDkykeCVMqP5hU6wuSA9bG9LREXKOSrRgDkTx88i5TqXug+ZWWcHSwC6RTglPQo3WU8E3DFBcYJxqEwGkuWzOY0WDdok7PjFWAJp0xSSLtWG576rfpMf/B6ezBhE32+2cLPvi32daGx8/CY4RMv6jj5iwyqBUCzppocHEj0q+1kK3jMpgdq08jEqY0Ft8HT8EfZHBwIDiHBkGXvrUgHMT/x6OPMhHA2sgtChAxUH+MURxIHvNsjAvP87Y3dz0J5s1zi9+PyLtH/f/otZnhO+97Y7b6P5C+Yn+1jqdJUfFDCasV/xy5xNmGAfxr7F/YExNi7BHwtgHOdR2cvEPLjOQzeWGythPLMkSOmDZdvH+SjMQVjTXrkgAHjsXzsKvLf5XveDMWPlfB+ZE6sHht7UKoAgANqKiJtJSIQxEs231navFnHD7X4uaSrbN1VWTGEdl2/RJK0xhkrXSKiWEMBBZLrl8BA5gNX3D/YNAD23HzgfkDCotkMBse9p279+EYt53DIX7hgm6QnWYHJeDCwDAHi6GPfJ2GIrL5sWafAE0V/7E0AMTqHWV0kVqSL7XnXjSm1qW9xus/QMEkYuRCrEMbDbJMG2C5trhzQO/nzbS5IzWLaShqAGOTPEvC5ESiG1y3XD4SzAa7KOA+gSB0IKlVtfMrkJZDNYI2Drk70gOnf2HL343AvTZguXLl9Km7dcSaOcp8N7CKVzuJVWmlPL42kuC6KjkLKgj/hTHBlLFMQe97PN0LfaSDCbiW3nOeL7CfDsKK1yCYqVNxS3J9NRF+5mMH0zr4NkU1guocCYIyeIyil5UGTd+T3RobTSJfJZAHdur5bKTOy3AlV1vhS4j6qevoRx50+JQ2tOklfREZmSafXhdduMe5/NFqHUqbgoVrnIgbuXii8m4OsZrj96C7My0jFyjxwnOEyw9wLa6+rlllH5PPfLzhJIuoSkMwckEgRagcb2REbqlB2XGpnSsYQcyc8GYCh7DjAa7yzkPEDegzFie+ilbq3/8bzCmMO2wqkX8F7P1YhGqzPu2JHVgEzpjo1sGxJxSt44FeB/sRahGijPnzMReAcY9M/kB2QJO+jGDIdDiROROxZTaWsBkAZdm3xf0L+6QcaKQyJOCQAvO3zxtgK7MlXwjjmOcoosEWgi0F6xtkK/CvNWwhJXBe5uWOLNlJVIJ9dKT3W9PfTA9NV259KQn/jUJxQGVISlzfd38BEi17Ye0IfcIdQDt4xaT72Mjh9Gxz+BJJ1sHchzNcOuwBCJEQP6CIAMEhrpmxE4WlpszG+tzMG71DS3GwuV1Ey6eG6nskqmr7dwoiLGcHV8xhTKlslAnG4juCb6J8rKuR3I1mNi8IrryYFX0HgqwwZAZzpSa2Nkt51th+3MIhYT7gMkCjuzZcSC1evmX3ulF6ulP9E6FyAYkqQKDJN1EjWsow2TdQGdqoFIry8vTJoet56Q5Qy+tkbBT/LSlb1P61eVKQl8Kji1cm5etaHEmwkacvkeS7L09YBKGGGr4GItsOjFfpojFEmGmIBtwFKeH7XtBpF5eaRLjtINqekMMWa4imPGIERqSqOqiElxZGSswgePm2t4zaHG4zSaVGOlKHVDFvaFgRkH7tYwSIhgp/r7B+iF556n/r7+qZrNCd/X0toiF9QJaHV2WmubexRBwLslsZckmEMWGfe1rq0EFn0uEc1D/2vHFdga2y42xiqJFO1kkGS4XCfdLBoZeawfXlrcD3Gi7DZVec32LjTuiHphHxSSi1H/3O+10E0jEhCrbw+plDg0tp9wLohUBjejwg6GREhcShaBuzzP9g8uBBK5hm1YJwRCXkq61EpdYvQhli/NnchIDgmrb5eTOUkTZDdYf9Cbiy8UEoejzZC69Z4Qqg6CYuuwuTz3LZ6LxkAEVYPmgrCzi0ICWkUr7dv0TCcHsHd47mW6VS6qpIXmT6SbdlO7Yp5C3DSQXnG+FOcseDnIqYDJi96lJeD9HwK0lw3gRG0t6ysOqbx9BZYNVGR4eHwWNkoOmiIId7AwCevun0FiGA4XAxMABTlw9zYgmSVrKxZPBM15xGCiCIYnmuJadxx+tnbxXCzQYpm/1JiyduhJkm+uypmEV5uPva+DLOG2YgMEVgyvTdVBPXXyFD0+jbXduUTkHXfyoVU8ZCJIzKMrYvQzZiYHUji04pjEcUiHWPlO0eVZRBBVgXtuxBx0BYNmEi9ZWyGRNH5FZN9z0C7zEyQ0AmJQhSYcVDDu+VrCvkCSaL7GI0iVnof9CbYmOkjx9Ty3AxATzJswWlblgJ+tB5Rp22341SGyyjiIVoVwVObX6acy4K6/CvIjGf5wSVYJIEQlH00m1gNJ+mb6S3lmGGfoPMF4SjvwOZRywy2znlCn0iD+QbUWXu9+sGeOq4NJuFYhKoOoj9qsxMhHRzy2MdreKL8CG8evF8pcmmwHrJw/t2RN+86B7TNApuOHMnDmTJkzXSHFQvJ+TEz0qi6WUBekP2DjMZYK+EaVoQ6Vdnzfh6iqJqSqtj32Lz8P1b7qfInEJNj2gYFBeu3VXXTm9Jlyw/EBfnv1DVfT3HnzHFjxGtaa/JpfxC1GsiHmHBK9wiVULlFIUa+JouFwBhNDrOy5jJNXEQkOvkifVJYhJAJLF7j6Sq2BMLFPiYHHCuXvYTkM5GRix7yKkzoD/FxmnX3ewnmP38XEY03a1ds85fvZ2Yj71xxVkXTweI4OS9vEiXCS0aaWL2LiJFV1r6Uii9iroB3XPaVEhEcUYV+sLKV83qJ9YN6FUGGnS+YGtt9shjmWTkD5TaRpEfFzcDkWbJ44GmJPNFrHyfLoe4yqQdqlzXStp5ITluNQXK5F5OZORaiVD3zi54VFEQvPCVJOGUNeN+Oa0C8mgnX3flmWSQ6pxi+/wrjjmciHkTn/RwHuZUyi9DxoHz7ARq/4iDNzE9dCjp+rMFZVKrZUA7Fl4D8eEgWDgY0SwPRUHCUcKj5eAO0IW4GJDx1zcOE3yqUXI/AoMOwhWuCH/wTz4np3ACaEYQsVGMza21zH79azHgdDhiYicM9IYywb/2xAfaXzYWPgLIZdRuJShVARaKrAnd/3+DTWduexYK37FVdcUbmsnb22pBn014Ysgqdq4zvhmoc+24FiencifgP4RipUCDXiVR1/1ewm5qMI3N3Z4LcA3IlNNSYDpS/tNjsJGcZKJWG9K7uTmPc0fwnM6d7Vn3SrYrE/FRGrbBbySAjWLox/PFTldwY21dnScLvV7vAQML9PQsMA2ZA35MDbxkZYYGPwc9sJQCyOfLhkx+fCEqE030N/NCKTgLMk1/KhadUMtE40nzAJvMl7wsU7iBq4Ax402Zo0aJ+1BgPE6HernS4D7pgzkRaEmAgkWHpRS+oD/z0ywgDt8ffYG9JWK3Ep1UNMsoI2yTqRhMXiOYKqHrreSpg7NZrZ2W0SFrukRaNCCsQBwGQ/hH2juvT0GEgkIvuK8pIKMHWMJVnTyg7GWs+xQTK/sha1bCRka3B+fT9aG2V9hPKPMka1tfTOnr30zp53JjgdLu6lRUsX0eWbLve5wLrA/pIykFLuUIGkVEYK5xUSVGUsTK7gZTjDelceohC30bebtj2CUdbSiwyFde78n8mWoFWO1XXkvSZ78eTFAG/EsRDAzJVdrO3mW2PvMhuu82DVwQww5yMZsTw7Ddw2Be2s/0/rAY53yl1hx0B14vwjtepNHsNVryRh0pIqNSLEjohGd1LgVi8O0301ZgUEtEWKyYu5KuouqNMn7eSL6YL80LdMRhA5a49KOjzXErDU5HqQIFKuE+eBgWPYW8l7wZ0GBuyjfUR53kSGpGpgBX/JWHfMi5wFsiak1/g/+RecTLWH6UInOMhyoZlc8mWRYSm3qfImnA8yttzT4IhggKWYgQH/f3jG3fsXjXgKRVzcFq/y7grcV0IrVftosJLQcsa3Vo0OOCat/K4Cw+OcUEomnSrjrqvBAC6AVdRn22v596H9se1l4CMttiKAnoht92fnjkjWFrQd6xtgI3ccHGwHxwvSgQogbjsKbHthnsI8VjhkCIcZU+AOlTPWqVxktfWI6EZ8fTolM/zc2+64jRYsWOBGIAIQMO5qkK0Voca0LpVizoMa1OT55OMiThDYgirRH6xuZvRY09rV3U1zZs6m9o52MfQNDQ3eXhkjY8X9u8zwSVKZMRz6WnJr5W/WTBzWbLwA2gGqog/Xc76HGpuaqLmlyUqRqUHnZ8lrjY3U1NwEpY4OmF/UUwncfZyy7YzfK+BLiYT52hP21hhrLQ2pB57U7jXQgfZ5H411xz4UJ10SJ+NhqfIdMPpSnSQjPXD4K7CqkZB/d3c3tbQ2U31dgwIPAzSxezpXKkmRg8KAO//JIJ0vNdFqBqpZBRvoTnC4gVj6YFGUCO59/9vBzm2XQyqA91L7VVND/YP9wmw2NzVpxRSP0hvLFtesoWnuz8DAgCYzNjU6q4y9ACdD5sASH5Hcyn3l0qoX+vrkdmPuf3dXN7V1tFFDY0PByQAASY5FwDdhfgA0FP5Zsl3Q9WJd5ucMd0eBqEZnIDFyOQUf4PYe3KfApRNRhSI+T841rxSjZe2iZAmOktuWYGJQfYcbwqDt7Nlz9Pwzz03Lsc0PaW5poRvuuN6rHeUPViyuKZZeZlXWp1WpsgWGNafvqfCh/LG693CxjrnYMh+ouKSOmYBgnTEHxzytyoor25507AaYQzK9O4Ih6VqSlFXbYeVK+S42gHqNmojTYhVLor3DuRltBbcBTLsmpoacBXNA4Xjps438EQnJmDDsGj3XEQNwb6hv1H4rL1LI1/Ha8/BecYYkRsDlIMjtUMZdLxuL+y+fa+kjGHtEVm0y5VlSY1+lUzLPkmuitgDzEZ+JtvLv4MiJc2rAGrfEyqVjng9hpI9JMC1IkKpQ8V40B8nNjxVuEPvpZKSeyFiX/F4uxxmJGt2/WpUIpXVlL9pYujwwkFXMtvMz2cb/w0plxGJW2eeFU+RD2IIcO5eUr6sKboPnXgZuS4F7iV9QFeAXIIrhB6NmKoBpyRCAFYlgtvBd4ZAoBnnSwwCoyjYKflcAKGX6wfBh3WC4dCANhlRuMUa70LdkG4w0Kx3AynWSMe8A7JFtkbHwhZ601/H7hdUKN3ZGHRzAHPo/lTnBUHCVme2Pb/8QC7fyo/d+8l4BDc7chLlwYFwFvMd1kfcfBh8ABq+7vUXkJJOH8Ot9fX304gsvSim2zVdupgP736cfPvJD+sVf+kVauWpl8VBUJFJgDR09x0sq9G16IQWYWusrai+I0YtrJwzX9+77Hi1ZuoSuvf46mU7/zDjRA99/gDo7O+mGG25ImkIxqEEXn/UzdUL/hgMmB+6RVQVDyWtr9xu7pT0zZ84UIywHhX0f+gGJiIIHSHF01gb7B+jd996ldWvXUUOzOkO+N60snfQzq+yh5lUNrLIxNTQwOEBf+6uv0vU3XU8bN270w1lGILDuYeLUqQq3br68Y6d8trmlWd6WJ66WLfp97+2jWbNmSVUQWwXarpCwqfg98Eu2Jryknno3sl93vbKLjh8/TjfceIOMq2z1WKtfFzUmTNs5OkpPPfmUJKrdcNMN1NLa6lpUHKICZkxviivfBVYbMH3yJ09IHfGNGzfQl/7iS3TzrTfT5RsuL9gnr6RUNhAOkOzgRpTKaym5xxx88Eqn27aIA3TIfKD7Tv/WC4NYKsPz6LbO/GEF7jqmCs6LSawMqPTH9i3WSExopRoaHBic1qpa/I3X3HgNzZwzS8swWpnYNKV6P0Ncl1YOqDDn0idjZyO4172bSAFdLsYUi80oOsjyGLC6ViZSxs5uT8VkCdsepIG4oKmw3+V70w2hAOQAs65DDzW/eU2hTr+2Vde29yMYH6wBdmiFbZe7LBIwxtrR6jtallIccK+C4klMQX+tJQcb6hqS7AZSGQfViHahffqcSKaB5FA9v1QfUOAenJgYIXMIA8Y+c7yEXOD2iwzM9PvmCMu+DZEWj7hIUqrWblebp6SLSOJQcz7kzLB2PUrYdH6ZCPGdYeOEiAnq6qOxGQ6xPQ/zgIpCBTLVnRRznazqWIrqKVmEKAdwi9wdwvcbcDlI/4IqzFsV+zS1X5cB9xKwPbWHVb4LQDJ6pfHgmKxvzkiVNAADrZ6QeeglYLzs+/C4CKirgauyvjtoDy+iDaVAswQP686HnStORA5SpwLeMdYoNZaPj7J4Stn4fNjO9EM3DP50LwAAIABJREFUvOYAsqS6jWLydKlO7AsMW+6sOGuUj5laZTMwTu/iuPK2TgbcAejw+Ddef4P4f9P1w/XdJUkr+1Gwp+sPhtHfEhwcREui0a8WQcnBfdn7+D07d+ykd955hz7zC58Vhp3f94OHH6Fly5fRFZtU3gNAoO1Mmlg5a3BBj9pwXY7W5hRaTouXDyUxViGKo/1O17ePDA/rTYqSQGW+m03r6PCIjJGEIS0SwW0GCw6mWdaj6DG1/V5RpEoky8cdWBGXeIyP0Tf+9ht0xx13SIUgdnD8cnpj4iWUbuBJHcnE/HEjz54+Sz/++x/TJz/9SWppbqlIVM5tFOYOZRmddBC5xDg9eP8DtHL1Ktq0+YrEqoVLXNxxMJCWGEutSf+Xf/6X9Ku//t8R19WWuYDza85WlJrxdPK/2Zlbv2G9rAuZlyiHsnKe0caI5AWMGkcSEIK3+YB8R2pL8+2OTrKkzaHjkMrK8b93vbqLzp8/T1dtu4paGbjjcwjz49p3mw/5Xrlch2hocIhef+MNam1poU2bN4kDwKXZAHyUsVOdsOIFA4e2zsBs5/vPuEEN9aNsYybTEzAXEnwRdYrfYZtNQaGF1aXCCkASgJ6F31F7HnbZNdbmO8R63a5pD3XSYV85GfX1Xa9NW7127seSZVxFZpOMLV+2xJp2HR+T9MhNqXqzp9q+JJXQNafvle3Ic2H7Fme1jLkxrKqp0HUjzg1uzJY5MGlUeE+qlCWDrKwoqk15MrQ+TyQ1Ui0r3deg3x1v7IwXcQGAmt47O6sgw0FoLRKK+A7IB/USvnqVocTnGHOvprZY6hBvwziJ9l4cWUtchnDDKmTppW06fOiTBvDsTI0J3zbGSMJV45rmMzqQgXPUebGGAaWoPMnOPLZr9jAZD4ncpfKJGpHUBwjBYXYX/cfUxpr/IuPx8IxGVzTBV+dbHbEwqDIArFVPOQI+lhbR9AboW11ilR6TECCC4WibRNZqNb8gQHJvAKrjSNu4glkE7ljYhVXwYf8xFcbdNt/FfhWAZIHVD4M9EVD2MIuNXBlj7Z83EFlY9LbUnDGMdFxJR3IAXwYS/WAzR6GwGaNMJsggJgSbkY2uMsYA2NHxAUCteHbYbRG0FwA7/MB83vOdakY0B8OxzxUgFS9WqT7jfQlhKtdwQn/vmeTawMiUlK3/UicpNHL7Y9vp5MmTF7t0q74flzOpEbI2mgWJc+WJnACaNu6YlzJgHvsbEyp9bWLObL1zPdwHv/8gcQLtjTffpHbJWPhDBw8JUN2zZ4/8np+3bt06OSxfeP4FYUmZrV+9Zg0tW7bM0Lp2++zZs/Ttb36bPnL3R0TWceFCHy1fvkz+fuzYMbrmmmto7ry5tHfPXjp96rSAJ5bA3HnXR6Rc3I8e/REtXLhQwBn6xBabpRXbf/w4zZ07V15784036bVdr9GWLVvo+Inj8vuGxkbq7uqSuvwf/8THRRrxnW9+m67YtImamhqpt6eXVq9ZLc9//fXXHfjNnj2bFi9eLN+9ZMkSamtvk2dfc9019OW//DLdetutInXasHED7dy5U8Adg8/+vj668+6PUNfZLvrm336D7r7nbuo610Xd3edp0eJFtHbtWmGJn3riSbrn3nto2Ypl1N7WTs8/97ww2DyGy1cspxUrVtj4q36878IF+u63v0uXXX4ZNbc20/nuHlq5eiUtXrqYHrz/QVq1eqU4Vnvf3iuAix0KBrR33nUn9V3oowe+/yBdueVKGhwcpJ7z56m1rY22bt1Cb7/9Nn3xP3+R/umv/DJ1LphHixYtpqeeeIo6O+eJDIXnlb8z/pzvPk9f/tKX6fLLLxfgzq8/+8yz1NTUJGP+8s6X6WMf/xh1dXdRV1e37Dl+7dJLL6Hnn3tB1sOyZUupq6tLGPvL1l9Ou19/U/697eqrxZnZ8cJLVN9QL8zv2nVrZSG+tfttam9vo97eXukrz5ED96u30dDAIL366i7q6GiXPq+7ZB0tXLywcCMsa3w5osRrnUEQt5HXK7/3gfsfoK3brqI1a1ZLf3hP8V7gceR1cufddzqLB8e6p6eH3nrzLQ1pDw/T1m1b6cjBI3Tq1Cmqr2+QdXz7HbeJU8BracXKldTc3ES739xNd919F+3bt58G+vsFfMycNZMuu+wyB+q61vUHYDbeogpwKfsZNlLsrtkR06yLI2zRLkQbcB5CXqF7XZlj1rVPZ712dghv+8jtmkchJVHHZO+KBMAkIIgU+PlgEpMY1fWuJf/JWV6VrgX7jkTGUBkFVUliSUm56t4cWgH4MuC4fRNnxpiUIUSCKMCkbtB0CZYfV5DoGNubLvaxijQFu6uSHLXfxdugscY0apKSdqX2erhYDGSEtltJA4Oi8AcsyVRuMxDNO8pB1kOLbiVuUx8SeFfQrs4QSk7KKFmehc6RriBhs03GA6kXzhF/dlqi7mMBjIuzYndkyOdEymQyn+CUF4pm+LhpRED5IyNprMKPXH4I0sYYcvRFnTuLeODUszUmDqSVAi0YwfCPFAVIG1YjtPpMOP52ePkn+SsZuLujgWg08Azyuvjf/1WAexk7XA3gVxsdWLGSz8Eb1H2U3jARWBZjVvAAkrdaDHEkwDdR0+JrZax73hZvZ8nYKKOZnjghWI+7wf4exyDrYiEkF5kiHA5xDEvHL0QjHMDbzozOQASdhbEpmx9b4zlwj/Man1EYMne9de4L8h2A3BSIsL0TEp4ysDyRY8EfvnDhArHefTp/Nl6xUQBgvnbj/LghtgM2RjrQFnweY5CMsB0IWQ5FiN2LoR8aGqJvfv2btPWqrbThio1mwpTh5Gc+9+xz8ud1111HTz75pFSGYJaTwd/tt99GTz/1NM2aM4uuufYa/Wpz3rhdf/bHf0a33HaL9HPHSzsESDO4Y+b2kksuIb76nB2AeXPn0eIli+mLf/lF+q3f/i3Zo0//9GliwMV5AbFsGLf/uWeeE+Bz+x2305lTZ+iBBx6gj97zMWnXQw88SLfcegstX76c/vSP/5R+/Td/XcDR3/z139KGjetpy9attH/fPnrjjTdp65YttGPHTvr5z/48nTt3VhKSGejz8xmE/dynfo7e2v2WjMvfffc+uvujd4sjw+CWL+ravPVK0dr/xRf+M/3Ov/9dObxYerFy1Qq6/c7bac/uPXTkyBEB/Bf6LtAPH3mUfv4XPi2A9sD7B8Qp4GpDL73wEjU2NtGNN92QWCljnb71jW/SukvX0VXbttGBAwdo50s76N5P3Us/fPhRAe4s8Xjh2RdoXuc8cUS+8qWv0L/57X8jY/j9+78vh/XHPn4Pne/uFsb/0z//aWpubqbP/+nn6Tc/95vCuHNfH/v7x2QcWA6zZ89e+vRnPp0OGwNCjzz0iIzFypUrhGlioL1v3z6ZB27bipUr6LXXXqNNV26meZ1z6Yt//kX67D/5LB09clT+d92N11Fbezt94Y8/T7/2uV+XKMT7+9+nbVddJc7b66+9Tp/81CcFmLOTwbIYdki2XLWVHv3BD2WNrlq9Ssbt/PkeuooB8+EjdODAQbruumvpiSeeoKXLltIVm69IidFjRAffPyhO0i/98i/RuXNdckMyOwabt2wm7hM70tuu3iaRtT1v75E1yw7XH/3BH9Hn/uXnJN8DlYp4UHa+uJP6+vto61VX0XPPPEtbr76K9r69R5wKdvi++uWv0v/wr/5HamxokDE/d+6crKW333pb5onX3N0fvUuiAI88/APpc1tra8G8gDVW8KEMLkL9DiJDwjM+rJInrRsuJhpSNWNFY91obFh2/KYbtG/cvJHmdXamBMJwUyp/Ly6q0jZY3CzINtSUpMvOcPkZ/16T/yB3M3mMSYRwlomTYmwwksfxTE8WtrKmRfIOo6Jss8hQpOKNMr6IIAoXHBh3AF3Mlcyb6ctVQoKrkhARqJRO6YVhVmLWZCUMsr2iTADuabHYzZyIMgRamsdIyIVxrptvEQW/HCzl8wCkyiwUU6x0diC9MmCL8paCeUTlonXZZXz99ubE4vuxEPANnEhhyHm9WjlFHkeNLiRHNPil+h2cy2q12ysu8sO6kYan+xu0Rrs6qk58IdIQSod61KYGl9UZsnNv2laslC3VNibsF5w+RHs95wIrvUYqKMn9A1b6E4nsmFOVHlI5cJ+MZSxYkcn+UQbIy4A79uhkz8NMR0ayCttd9dIg+w7vZ8aeowkIM0V2OTYvAnr8vlSuEMKiWOwOggFmSlh2AZ4hBOftsjCV27VqY5Yz7iVjXM0JKIB9yCHse+DkAKjLv0ONUrQrAnfdVNUmPnSgSh16B+0xphajK7bO5DtDP3OHAeXD/H2hT7GNcQ9MFhXgS5n48J/OHwZtuJwpaiqxfsQuIuQb144lFHGbI3DP2+byi8D2+HqycR0aHqL7vnufMOnMPIpxsyolDJoeeeQRYToZyDBIYmZ82fLlwtDN7ZxHr+x8mRYsXEDXiRbdBANWbYTB4a/9xq9Ra1urAOCjh4/SR+76CD3248eEbd+0aRMdPnRYrlVnrTXLUf7d7/w7YY6ffvoZGh4aottuZ+BuZcps/THYZ5b6tttuo9NnTguIZkDKh9PDDzxEN99ys4zrX33pr8RRWLx0iTybf8/A7sTxE8Qab2Z5uQ/MSvf29tAT25+gLcZIM3vOQFbGt4bo63/zdWFL5y9YIMzh3j17pJ3MEP+Xr/4X+l/+w+8JSP7aX31NGPrL118mt04eOnCIrrn+GhoaGqYf/eBR+vRnFTizM/j27rdFq8+AccaMGaK1dvNuEtXvfvs7dN0N19PSZUvo5KmT9OJzLwqw5LauWrWKNm7aKOBXxrC5mb7zje/Qb//ObwuzzM7moiWLadu2qyQC8OQTT4ojxIz65//k8/Qv/vt/IcCdnbdXX36VFixaQMePHRen4rP/5BeStMj29cMPPSy6eI4O8Li8vONlAew8pzNmzqATJ06I5GrLtq3U2tpCP3z4h8Je83cwg81OEyfU3vft++jyDevlPe/vO0BbtlxJzz79HK1bt1a05wyK+fC60Nsra46jEj996qd07XXXCku+a9dr1NN9nq66+ioZV3YeZs+aJaz66rVr6IorN6ZLXsbG6ZmnnhFQzeuY183Ol3ZSx8wO2nTlJnr0kUfFcdx2zTaJ3rBzyU4o9+erX/kqffwT99KCBfMdPPP8fOvr36IbbrpRIg+8brh/7Jjws1tbWum73/ou/evf+tfU1NgkDlFPT6+sJUaCzLqzrp8lR7xb3nv3PXGGZrHG3+2UJj0DtMOmakIlarMrYEgXzeiHhbE1jX+0xPx7AEj8ye8/fPAQvfbqa9Np1sQhX3PJWhE61NWrnE3EPtwuq3oi4MVyIaTdse2FAg3GpuKm2FyyJJ9LNwIrfk9VPCC30O/QEVGCHQenOQJSYUkdJMjSRWqHHcnsPjPLSLw22Yme32mkGYSKjMRq7qNuutZRR2Ktsb1ZPgr3Q2rN21kr42cXL0l+mc1tJCCj84A7GnAjLi6xGjHgLjXhx1UuIg6GOeQA6xED+TmuHpLeG2B9QpQCUR8H7jYOimeKYxyHHEe3nBfiENm4W15KuswtJden2bOogIFmTw63yA4kPip30XUh7ZMCAJYYWsjxgMXVdYOqXVqRH/3gojeppCOSXyN+KkRkTGrFz+JEZ72zxM4wuZipPtwsHqTOAcvJHJcx7pOx1Be9k6cK3qfAuquRifqxOG2J1cMuLGO2JwKQhb6bPmwqwL2MrY8MKSavwOyn6EkFqI2gHeNdcKgM8E86F84yJwOSg/IIWCd6HtpeFp3w0Gx4gIBjlP0LmvWqc1Jl/gHaoctzgGmWVuYnMPee7GZtgSxEwXqqUZxlURZkMxNFHypeo3ESycyJ6ZPMcNOZmWX5RQTukmADoyr91jXvbAHCoiFvoDRS4slAxjKUrCdm5xgUnes6Rx+/9+OqcR+vEQA3ODRIL730Ei1dupQ4QsCHEL//lVdekQRbBlEsL+C/33TzTcbMcFlD/e8Lf/oFYbz58hUGqUeOMHC/U8AMA/dLLr1EwB/LUxYuWkh/8H//Af3ef/g9AcTPPP0sDQ0NKnDH8Wl61wTcb5Va0wxiGbjzGDz0kAH3+fPpy1/8Mn3sno/RkmVL6Btf/4YkQTIrfPjQEXp15yvynSwjYUDPwJIdAE54ZEaX28C/x1eLxp0drYXz6dChQwJumf2dM2cu/R//++/T7//H3xeZBCeNfvTjHxX2m1nMQwcP09XXbqNhBu6P/j196jM/R6MjY7Rzxw6Ry6y9ZJ04Pzxe0ldLxNL9Oy4gkEHlilUr6NjR4/TS8y/SXR+7ix77+8dp1aqVwhy/9OJL4ljxdzJL/Lv//ndF///IQw/T5evX05q1a6j7XBc9EYD7F/708/Qbn/sNAQYMWFnjvH795SIJ4+jIL//qr6SkqQDcWSrDCctcgYgdhvM95yUa09LWSmfOnKY3XnuDrtx2pTgi933rPgHHXMmFJVLQpH/1S1+lO+66Q9YSO8Sbr7ySXn35FWpuaqabbrmJBgeHREqw48WXBLSvXLmS2Glgxv3Syy41xv28/JtBODPiq1evpid+8oSMw5ZtW+yWUZUQvLrzVZHa3HzrLdTb00MvPPeCOBQcGfjhIz9IwP3N3cQyGHbeWpqb6atf+Rrd8/F7aOEiqwRlwO/+++6ntZesFWa/70K/HMy8nvi72fn5sz/8M/qt3/m31NTYSI//6HFZ/zfedJMAQ45o7N69m26++WaRdI2NjEp1JI7CRHApFX640I5VINEqG3bZli3K6I/n+9/Bu0kC1MlPdoTB3cBAPz35+JOTHi8X8wZO4Ga2XdevVqrhvzOQ4qo4rrXm10iTLR24i8zHcmiCE6M0sFoBONLupFhCo4NFy5XRWvZaYUffW6lbjg4DtPTqLLFMRvXRsLmoNW/UhFdQyQkfnjeUItSoh0plpNyl5+Ro58DSx0R3rkyDPCG9eIkTSa1EoyUfO6kWGf9w+zOSkeVWX4y7nYv1NVqdppCAG9aGlkXVdVIgLSWXICS/mnejSampTCWSRxWMW8gjMPnRmcSa5PdKvotVVJESnWYHQb5Fp2siCKmknd4RgDwBLZGq61AUZpYEn0RpCbSjTCx/H8aPBUuSRI3kW2yIKLo3iY/Mq0i+rJqXXTbGGEk07nZfQYq/FAsvYD3JGsiBe74Rp8SSTrZ7pwrc4W5NjB4rtb9B5gKPNAfuZWA1JqmAtK8A7hEcFkIftsEyiU0EtxEQg3GMBli7m274RLdlgqwqRXzGRMMSwzzxfWUynbKxwPdgceRGJwft4lhYFZlkaOybg0MCYCmvIKkFRi/LLyiLYMAhQD8K69Gfly2wwJjEsagA7tpwWyrJbMRIQTXQ689NCfoSZp9O8M6gl0PlOXAXw4exj8m+lhjshjU3sGEwfD1Ws3T2WZZK7NzxMjU2NdLixYtooH9ADCmzq/v376dXXn5FACLLQvhgZhkLszZr1qwRVrl/oF8SN1kGgPlnoPaf/uN/EsZ78+bN9KMf/kgYSZa0MPPMzP3dH7ubnv3ps6JJbmttE8aU2VyWunAUgOUQv/rP/xnN6JjhTu/g8BB9/3v3i2b6l3/llwVAs/Tms7/wWen5/d+7XyQt3E6WyjAYvvX2W+nb3/q2aLEvW38Zvb//gJQCZMafpQzMuLMeneUyV199tXw3j+9nfvEz1DGjQ5YPy2i6zp0TsM+sPWu6V69dLe977tnn6cotm+nSyy+jP/l//kQkL9ffcD3t2LFDtNDM1PPY8Biwbp7HkiUZOoZr6f39++l8Tw/dfMtNtGDhQtMF615i4N4+o53Wb9hAB98/IDZjy5atwuyzJv2Ou+6kZ376tLSL2V4G8eycXHfDdfTXX/lrkSCx88Ks9KM/eFRyDjZs3EhctYd11zzeDFY5CsGMNP958OAhuu76a0WbH6VVzz77HB07clSiFBvWr6dnnn6Gzpw5Iw7fwsWLaHhkmJ5/9jlhq3ktcSWee3/uE/Te3ndpz9t7acMV6yU5lH//qc98Spy2Xbt2yRzNmzePvvOt79CVV14pn2dnkZ/P0ZpFixfTW7t3y/pj2dEzP31GJEg8z6+++io1NjRKP3gtso79lttvoY6ZMySczjalp7uHHn5QgT/r5/kz7CzyHH3tK1+TueE9+PRPn6FjR4/KfHH7/+ILf0E33nyjAH6WvchPbQ29+847IhFjnT9LepatWEpP/eQpifLwv19+aac4i/zZb3/9O9TY2CCMe3t7u+yBRx58RJx1lugw0LnkknV+w6Je2sUssF44I0l4AloVuAMQR4JHbVmq2a/GzlhMt33Fk4WlZjuf3ymRmun6YQfl9o/cLqAXlYbQTr1ASqUg3FYG7bEMqgO9YKsLIM+PnVRFBkCMeVWpoW4VVXDrJkAlf7RY5aTyFJKoAEArF5ox+UbMiBTnSaQhGi1AVZl41nIbAPhY1y+yDlyKJfXTkzEWWGs5CcjTkrwmOVu14o4y9ebcFGqZq/wGP36GhepRwvYqb6xHs9zqq5c5iXMRKucEtF4oD+lfYJcuaSlbO6n9tmSVoeiPh8XTmZvnq4X3KozQy4sEKckF3HYPgh3duNdgSutUEK89zxoFB86jU4VIh7JZPMaSM2EOlZTHNcbedp/OOyRBtseUfNXx1efLCzoSltCsURw9z7VUq9olfU+KACFCLnP5/zXg7sDLZikH6T55ETiG9xYmN4CaCKp9sQf5jIQYgxwnZ9fLFo2/PzDNFaw8EiCyCgM6vVVKhEEmEyiVHIjnjHBFnyI7XdL4D+qsVZMmYZ4cEGfzkzs7+TwlC1SU20Sm3R8ZQpPxe3UjqJOUNoZd0JPNr5oYsD1F/btHX3wjptaeOnFyWm9V5SfzAc4SBrQ/HXZayxiVIsC6F+a6hH2PYxvZ6oplYJ/l51/ovSDgkXXlHe3tEv5nzTiDMWZX2dAzK9jR0SHsJQM2ZoxZ4sKfYdaTXwdjxmPIEgwGpyzbEAbRTmL5u1znXUenTp2mQU6InDVT5oO/j9n4oeFhmUcGTFJ9yY4B/oPBGb8m1V0sQZRvF+Rn8rPlspGaGmF6OVOfw/V/+9d/Q1uu2iJMKy8f7gdLSxiM8/u4jfxvBorDIyOyO/Ecfj9LW1gOMWfOHJo7dw4dO35MGBQGmah/znKMkaFh+W7uG0tq+DVuJ7eXpUc8dtqGcTp96gy1trWIZIfbwKCea9ejvjf39Vvf/LaULWSmnz/T3t7h75fDoraWTp86JZEDZrl53Hl8eAz5T/6RcRrV5EDMB9cvP336tIBWrmF+4tgJmXN+/sjIsI4F667DPuYk3xPHjks7O+d1eoKdlKzjWxlriHp6eyQRmcPSTQ1Nwpi/tut1OnniBF16+aXCIHLddh43TphjcMHt436w08BActbMWTRz9kzihFj+H+viGfxyf/h5AnJMQ8qREpYB8Xwyc82RDW5ffWODhcn1ZOw6101Dg4MC8mVMGuqlDbzO5HbK+nppDz9X6l/zOhuy9SOX1+ihzn/yDZUsC+L28Jjz93Hkh3MfOmbMkPfJOp47V9YSrwdexwyaeA45cZodCGaFeb0x2BdLxOtXWGlLDFSLkORrVic+7X9lkuUsifrwgu23nQOwUkMyxrt3vUnnzpwrO9Y+0O8YtHMEY+68ObIvUKnIuqV7ttaqvRhwR917gOp0dqhEwgFnaJGyngCsFkJkUES8vlVmAqCM5+vZbixolMyEs9mMb2Ee+B9e+MCkMuo8qQBH+oa7HYJO2mvBW3IkSjnGi5ykTTZn0IxLc+yGUn56IacBciJPvE0OQIAJMm6Qz4izhP94Tgw06kVXKl2KdhXHKtYUhl0IQ5M46WWmVsVGghL5fMRPpYkD3gAOcPAP3T5fXMSkFGvc2cGxi9NiBAYEqJKe+lOEGYmXh9xJxhG6fsyn1ZCHdAasvud/wEESyROcnlROsgyLyUp0zbtFtqxqD58BWsqVq6nVs4do9iRVy3JS2S4Ck779YzHuFYxwdJlzczBRvCPOSv65smdOUNddBsC0t2UWyQHlBMCumiXzRWiGUyQjoX0OjmPILSZHgF2YRPKgljlUIAkOR2xbBJwecgk12SuGcgI9es62Y26lTxkVEp2IOCZ523zBR4eqSnUd+Q447+mv+tXZuJWBd/28wlZ8RsYnjCPah6iMmxzcCBn6GZcrJ9FNZ4lI/l4Gc5zkB48eh7E7d9YRGUNrFw666HTGMXbLljkpPi82xvodabYKBsgJFEvWsjG0JVmyNYoOML+BWQYwGTisCh8Eg2O/jHNcjOYEMx1uvlStpRlYrKcwYSdOnqS/+859AqTu+cQ9Iu3B4sr9Wx1T3Ngae6nfjevS5XATzWTSiqJEosZitTOYm3hwSd3jRLUUQ9LWbu7T6dNn6P7vfU806VyNhkGeXHISGKzcAQdbUxrZUgFocc4wAO7sBklCNrsOrMLvC99jS1POdpNKsFP3k8e2C0N+0y03SzRAEv2CfAHMqR9eVnM92jDR2YbJcr2v2c4iK6mML2AJGGvcflnY9yirGEgUAAMf2xASV/BuDr8BGOzRnNV1Bs3PIFTo0LKn2URITWkBfQzOcDOkIRBlDSvlo6mN4UZGPfR8+/vY1IwL43/k0BHat3dftWPtA/2eJV+cRI2feAEUt5GlC9wO/OnXwQsrmYC1rgXda1oyL5Ew6XwLN4hKX5WhZKdHS80yn6/Ou5xbAKiBaY3SGYyrj5MyJA7a0rzGhFcTzZguWr8rafVVLmPae2ORAZwjMSPsvLHuOmH6XNGjhwuNcrik+ycl6fJHUeISF9txNRm5pVMq2DDzr/IhHh+N5qijE22ImC57Ls5VPft1WrRHdlNaBO5lxGeMLoRcrbg2pd3SBhsrJFGbNAUODmwK7JuusyT/cltrydyI/CYpD2yOJazGfWxBDp8Xk1VpT3FXg+5dHkNAkwBRdAzNvsK243ntswunAAAgAElEQVTIW+Cn6ezq+vWbgoMtUMfU9u5EwD03/B9o1+oYFhhMPbXC04quUQrBfoAv1IWVlnLZIRXBZGRWbborvjWCH7w4FdYd78UiV1yj7SsbWz0U8s0y+c2epcA9Qx35wVrt+2Pnq81/NeCODYL25Ad3xbxDyxc8Ul0aGdAKjXLnIFqr4MwVgJ19LrbDyyDC2hi7EQ93tZHpQifvV9jQ6AsAPz7D7ZvuEpH8bE425MRGX3+4+dUdmAQIK9Z/GJ98vedrPvZHDJzPEa57N8Ph6yuZKF0v1o4KHFgJ2nXMNLSM0CwY95w2KRyc+ArYjYxFlPXpayjK0XCA6oAkE2R7DvWxjbGtOBBjNKdQ6CkBd2e43KnRlghLBMAeJU0h/A8trhxEcOLLSAzUrIa9MJuhZe2KzquMuvUnGlZnY1E6rSQKJ/bIABKPVwzjTtk0oyRfcodS8lWQaui+DvMSHHAHCebQAMAVxyktOBkC0/x6+DqCYblk0haP5Ye4zjXYjHwfxQO4AK3jPRR226fuHdVOg5nFmgPQgBPgjmU8mMMZxvOmdcz1efzdog83va+0s7AftRO6H7UXcvGMlDcsasLdmSeS8qvv7nl3ylM7lTeyLG3z1s3aHrCZ8XIi1jCPaZRN/sSNoFaWUGU9xYtvnHSxOYUOHDZY16ntb10kAv5Y3sD9Bcvq53CWCKpsc7qNOZ3jOoNwGnEPhHwXyvHGy6CMcY/jpGBTny/Q2XL2UEknnkPsaCCpFNp23uMcAUR5Q5voYo5XBtxhwwG62UFi9l6ePz5qNdFV6439gttWy5wC5JD5/oA2XFepby1eqJIw7VstnetYr7BDRUc22WxcWgVcp8/LWhWAcXTg9G1ukdWtgMTFbInXwPfjM+2ZfL9iHnUvabUbmBHo03NYWzxntDWeIAzpFG7U5bVAddTA82sEhki8QECEvIWqjPu0gXYbuzLAUADvuRUoO7CmYimykSpll0qe42BevYzkaISDtbKJkzcyB+14ho9H5lHlwD0Z4Ak6b6vFjbBdDlJ1DoMDkYySbaqCJ5wzP/puGK68RfCAVb4QDFxgQAvAO3+8IJwAWspety/1ec3fE3Rh8HJjH3PWWg7FoOeD8wTvFn0qG/18fOMhyLrn6azvzt/PFS24xjicMP9+VJhBxKB82szGFy+1ik5S4YBBGmkRodhbgmPsoKX4pQ4aHE8Zcw/06k+ycGpg1nJYbSdvspLe0OL+w78k2SewPP6ukshU0dEzhxrgxsF3MCqhmwXnHUyIHxa4NEsdUS3rZWeYEzAoK6cPZVZQvjoZiUqCIy3mtBflYDQm0Aiv9O+0r3Ow6S5XYMOjvVRgA+JFDTlAZ9nel/KCxgJrGNlKh1rdY4ZThf5hL4dKDtVsitgTlC/0KIxqffVAjhKSJKmLQCjaRy0xZ2Nj4D3KHPK9wG/N5RnFtRPC4cK0KgmDRL+cOCkyizpOehRkxE0kN4zUEFmFFByHHEFXjDgJ1ieNQMR9aqCfPyPjmH74X+/sfUdq/k/nD3TtcDZEBoDqHCBHvGqIXUxkwFqY37A+4qVIOWPvZRJhU1BiMZw7PFijfA0qLgSCltg2BcAtP0JzioogU8G2/sBhBLHh0BCRPft+6KLdepgDIs9hrbWUeBxVtpYlILxfgAbNoZEIi71f284lIDUZMt/PAaMmrXlhj+naEibf5Bn8GWF3R9UxlwuATCoDXT8cQzhDcLKj/QApCRETznmNJNj6jGOKdR2MXbR7cKqgw9fXtFwigqjaHo2+eFUY3Qke1cOEISIAh6SY0A2+CYx7YraxBiPbLcDdIhIcWZW2WSKuM+JhI+XrJsmV1DGTdWmYk4G7XKqFyKM56/h+ry//jymV8Y0Yl1w1kDE5Ji63MdnzJgPuVVllS0qAQSx7zmSsO9h1hGZ06QVjGkN9hZsNy0BQdcAchzMeTlWN8ETALrutdCLWHWOTLKxFFOJGDd81qTMIkACDOwkALXX8giIJhiYlERUPV28PjDfAT3aTa0USbhXnJQJ31j3z5UXT/cNl77hyh6ylkCActe5wnDzyEdhLfC62y9dp+KWGKCeYgAAo9GNl74Xso0BPu0SkuB8wWwzu7Gpybaw+3Q6w4o2E8XvTztKbfY3xDH2KoBN9kyXn8hJLbjOWVMooNjVTLWu0TTIkh5B1VcZfZAsBJAXpBDdCWT6EubWcZqKkikydHkJjkgDMunDcVOt2M3d6xhUcyiGup4czf+kwQyWlNEWFg8T6MNh7gUZN99/Q1ipWqr+7R0Pz9XXUNKMDZ6CHa8vWUIwUFCKIXlfcjtuStcV9H+rrp/rGRqpr0Etl0jwFhzPIDiFxyVnZuHa5DN/I4BA1trSoDp2TLhvqqKahjvimXRodo4amJr89stgvdYri6nagpg10R5r/OTqk+Rf1zU2yLlDqUJjVrLY3P9PreNtDVRqBvZfL1CwkLyBPZSSJELP5d0crgna0MQXEIjDlspq7Xtk1raaKcyKuveE6ydNAFRaYCdhJvSRJneURYTC1LCWXJYRExccdoNcSLKNDJrW+syIRwqyj4orMH4QcYN0NKAd2HuymOhqpApm20YA7wHnAB1FOCTYVQEt9al0/fh7x063iDYC5XKhkETM4zFJpp+AwpJKTkUnGk3GjuX5ZirRo5Ewr4bCdkOo0aBNLdVh2Y8Cdq9sIuB8d8TbjWdjbcFgF2JtZAd8n69fkLfwA1JmXEQhr0wmx8IAy4M7lKu2wk+9ilzUMZKE6TZIxBuBuD5UZNa28rA2pxBTQmEt0tUHa1/SDswMOk+QBWATHzIA5YCjJWmkzkH+BNS8OlETSRp2UQPI0pFB5dAMr6R9V454bev93+Zn/wQ1JBIsT0voGOaoAFA/flGjci6CjsqnVmMwC1WG4IxqdiRj3aKzyb4SHOilwnxiLmW01tgGgKRuf2N4IViPAhZEu60/FaLnrblYgsO6xXwUgmWej64QUWBGHdTGqgfKU1oiy9ueANVZ1ie8vY9wjG37q5KlpT1blZnPpQda95/tJ2mO32cVDHe+rBsQjc69GMspsI8wrymAmBvZFyZqMmydhGxv9/xL3HuB2VsfV8KgX1FEvCAk1hIR6AQnRZGPTjMG9JrHjz3FJ/ZMvif/YTpwvThw7v+PegBhj06spppmOBAiEQF0I1BsqqHfd/1kzs/Y77z7vufcKI77jEEn3nvOe3feaNWtmKvadjS+1p6Ybx6WD7DYAAAjWRVCp9TVCqNDo5IovGEiOQboc6u4Dew4COq//1fWaEefUoUMSE1owKvYk5KDH75EiMPXPwUUhRynkggrgXCfPAz/NzzELEkU2G/QT6RJjOfNULbc88X6xmdGsZcKPNcirr76qqRKRVpDuXLY9ZjrAh/HvDS8vluWPz5FTJo6VwVMmaF82Ll4mT/3kOnnPP/y5dB/UXxqilrxAIemCZ4o17ReNDLLjGG8ayKHjEZgdO3JEXrj5bukzcpicMunM8voObKYFwRloTgAvJ2xSHuoG2bN9uyz53WMy4rwZ0q1/X5l34+3Sc8QQOWXKeNm89FXZsmylDDtnmnQ++WRTemWGO4GKbo1EStDLUdaErXtpoby5fpMMmzVNOnRDQHBRb6HQoRceAgN4pmul4RaBka0hW2t4b+tWBtptLOtTR8VwBAPcAR1BE7oC0P7y/Lc3VztahrWLDEs67XmcFuUkEbiLgW+yzkxbWHtXFCCY+42AO0poEnB3vTYlF0xDiOervCFk8VDQ6an6CrInFtMpQHhJ1uU7wNSVds6VMsQ4SC4MNzMMLA1mkYpSjRaXgtgcmbFAKRHbmpN/XBsEhPE6NV2/5Xm3vW45zEkm8rxNUh3PSZ78USHmTD1mTugQ39CD5kvLvD5Bk47nR+8JV62tC/cmpCum8OjpvnEpDzGTecRCDEOQSukOCWeS3Te2epQhVzmKGcIaI4Az+Fi4P+I1F1wXef9sfguGHn8nPsCaaqOJECxGgD/nHi8Zmx5zoWk0eW9T4+6xBi1btSrLB8P50yRwtzO2GWivZof5fVKhndRnVgHq0uDVeWBzfnwCgHu9NudHZwLs7HdmtlWNZZWMKH9fzWWSz0n2PWmB5ePFyzO/nMLFyL42ZihUTUMOFvM5rruOcuDuF3OUE/FQ0u/l+ytSSeVLKF666eKlFZ6NAftUNfbcBxG4F5RE2TUf5+pEBKuiLcjxDnCH9tBgSuMNLKHZG5AhIFzhjezj0lw5FkmHYZzsxoIf/X3OqZZgRTpIfe4S4xKebbKMwCJ6MCjei6qgeI2fOF6zn9A1W5KcpT3n9QMiUxa+Rw3yinONRqJeKseOKXBH1czRo0fbBUDWP2h0/+faX8oHP/RBzR4S5Sn5xUHUij7mlRXjugN7+Oijj2oWF+Q2ZznzOLelvcf5CGsaQZ+33XKbvO9KK+iU1n2828Lax8WxY816WfHEHBk08UzpNwqpHlsqA//rz/2NfOqa7woukQTM8/suriv+zmMsyVR5hRbbvm50xTngPp1/6z3S/ZT+curUiambXMPcV9QW8w4lQxnNOP0ML/ajYPL3STsE8LZpLS/ccrd07nWynHbudGXIkSGmXcf2mktbP5LGpjjda86V4FkJeEGOIs/8kSPSpkM7aYEKjm41kQTiEwnYCHiSUeVaafUXEbz5lwP4AbhrRcoEsOpfiJE0IQAxxtAeuH/ffnn04Uebc6Me13sQjDoCwahZ4cEwoer5ILjV1Hou3VCPlDO18fMKfvwB6Uz3/W6ZhCgpscNLC1IFnTCL5lBCp54kDyi0Z7u8jvMa5VshT7yet/hdyI2e5pb95flAz4n/uxRA7WkOFeA5QEf/zAthm4dGRjS0+V1kV0pMtgfzuglfSNuSp8fjLch+05YOlVP1+WCiaz4TcHEiMtOhE69Ck9pgkTJ+xIFyvGMKzFN4rczmKdIuYl0UfWGMTcgL7+shyuTIiNuZZ6eumUlqFlsqTQJ3b1/0cNFjUow/+SG/M/L03+45wffAFEQGMw1+p5zGx9bSP9J4MlCvd0Erq2NgdgaMCSMjVD7V2ryOsS00/v6vAXfDX2/dIGjuSdJco6MeoM4Z1qo25xZw+kwEpBlQiN9XAoM8nCpAVg1zkQ9C9n01zyVozxYfL9Oa9yd6shnGW3azpf5lU5yPXwmQx/5UxBkUB38hybELOiCSnHXHrwvj20CMZ/xobG3wdxEYx+aROS2Yh6Kj+Tg+8jbnd2c7WF019UPvrFCUiZkTco9JBPOUWsS9GMfTj//Yz3zcEFC6cOFCTc+HFwwK5LFGPvNt27dpikIUx0E+bmMf7PLbvm2bLFu2TPbs3it9+vYWFPB56aUFMv/FF2XGzBny5ptvalpCFHC6/rrr1RAZN36c5txesmSJpvpDLvJFryySaWdN03WAnORIn4hc2yiqBJC/aPFigfcDgLb/gH6a1hCXNvLQI03foEGDZMSoEQUj7ONzw69vUEMBedJRDRUpCZGqz4rmzNDKlt/59nfkqg9+QLPSoMrn8uUrZN26dVqqe9jw4dK7Ty+tUoo+I2vNHbfdIUNOHSKnDB4sDz3woHz2c5/VdJKPP/aE9mXsmWO0iinaP2nSJDNSAjKEFnnDho0KHFA8CXnuUdgIGUHQbIwjMoP89u7fyuVXXC6DBw/WbC0wILdt26752QGsMBd8YT7BEq986lkZOO4M6TPytPS76z/71wrc8Xr9ufmya9NmadW6jfQfO0rb9czVN8jEqy6V3iNOk2WPPSV7tm6TiR+6TNa9tEh2btiiqRcHjDldug3sL68+MUcO7z8gh/YfkG4D+sqpUyeYpCkUdnnpjvvk8IGD0r5zJ3lzwyYZfdF50m1AP1n6yJPaBgDuVc++KOOuvFj2v7lTtq1aK0cOHpQ27TvoeyGJefXJZ3X88XC0CxOLn404f4Z0O6WfzL/9Pul0cnc57ZzpsvaFl2XH2vUy/Nyz5KSTu8uaF16Wnes2ScvWraX/GSOlY9euMueXN8nYS98lW19bLQd27ZZep50qA8ePkYN798qyR56SNh3a6yU7cMIY2bhomezd/qacNmuqyn2WPfyUtOvYQQ0ffKZTz5Ndz247iqwqjWSt9hgMTgbZKjBQ4N5ajfJmAffcaHcmGN+8f+9+DaJ/u19g2cdNGJeYdj1vC2eLfp2lNC1uTQJ3Sr2smmX00Dl5GjOBhYZbvvPy+ctzxu42Z7YZEOqsujHYlr6RudcJlPg0jr/dGwYaoywr9SO0LfWXZBjTQoY2K7TVaqiWY96MrCidKhJY0GNWjJldzATtvENpJBcGm4HUkpef8W2eR5xrEH0io89AbWt+bbIMdiMSe/H6Z2VSm3uXpZTiDQrPBOfH7hS7G2jQk7nXfqqEivnUi/6r0e6exgjaOY+OiD1s1rxXGk+gMhk32FSuYhCfRhw+XzKYaCSaZZ8yf6nkyc0DXUswDDTlMAslFpepyaLK3uZUoNKG2veHScg0T7/GRhUeulQDoSmNezzcj3eTVwHS/BmNAeG3C9i/FfBeWLYOEoObKO9DzrpHaqBeHyoNhdw7EdxUaR5yi68RFjUtQgd0FtVvT6rxFFSwz2h7brhUroHMYCitmQDc9YIOUpXS2GQAv8nvDeAygtUaKVLYEHYXVGeLqVmXrh+tuwb9+6O3JIL9MhMsKpl5O4szsb1aXbV3n8ItiMPBM8OxDflckzmuZHFzWzoYe35blC8CEc1BvnHjRi3zjmJFyMvd4+STteDOBz/8QS11j2qrqDaqDLJnkJjz9BxlhFGN8q4771J2u1evXlpsCcZAn759pN+Afpq7e+6cufr1YKHbtG6jUhD8DJ/Zvn2HuuWXLVmq5evHnDlGrv7Z1fInn/2M7N+/Tx743QPy7osv0uf84//+B/nEJz8h69au09LyAwYMkJ//9OfysU98TIvg+ObQQ1SB+4TxGhD8u/t/p8WiUAHzW//+Lfnq17+qb/3xD38sn/qjT8tJJ3VUw+XBBx+USy67RNcZChldddVVsv3NHfLIQw/LBbMv0O+dPHWKAoCv/b9fk3/+13/Rvi58+RXZsGGDXPSei+Txxx/XvPcTJ0/Uiqv2alBD5uEHHpbLrrhcjZP7fnuvTJk+VY2JAQP66++RV3/UqFHqLfjoxz+q47t2zVqZ43OxcuVKrQ6LKqRRc71z/SZ55Z4HpV3nTtJ9YP80x3OuvUE+fe335M31G+WFW34r53/5M7Jzw2ZZ8eQcmfTBy+XxH14r46+6VLr27y1vrHxdGW3oxV+8+bdy3pc/IzvWbZDXn5mnIPmFG+6Q8//8s3Jg52555n9ulHf/3ZcSC8V0uS/edo8cOXBQxl72bmndvr3c/jdfk/d/659k3YLFsnreS3L6u86VN159XQacOVrBeP+xI6XXiNPkt1/5plz1na/LluWvKbDtNrCfGiMNR49J5z49ZcmDj0m/sSOl3xkj5aXb75dOPXvI8FnT5Y3XVsvaF16RIdMn6iUJxv+cL35a9mzeqqB80ofeJ8/+6hYF3tM+8QHZvWWrvHz3AzLzMx+XZY8+Lf3GjJL2nU6S7WvWqXGyc9Nm2bhkuZw2c4psXLRC+owYquAfxkHHHt2la78+dkQ5urMsHEWhFiUESCy458dm35g4CyQsNLzkVnICJONRUuArngWm/USAdhi0F77rQl2t1G5TPhKPlcie472JofUxIZhOQCzeL1m8QdV9ZGPi8R8+dlS4K6h04E7gpsAdAb8hzSCvDXpukrfHg0KTRyfWYNGvNZmMAWLrdW6o6LO9EJDWc/AARC4LegvS+c2A7xqveOEdoqco3n86zmTOHRhbExkMbe3TgkKusyZLzrHRtjqAt7/bZyLAtXukuFfpTUrON09VyvumdB+5VZIcWDztPNBaYTEeFCqLMpKbxg7XQHC4pjOTOEID/z1JgBomHmtEIytmt4lzr14QLahlj6QXJBktKV7BZV5ekbeQ8BVeDi2clhKDFJ6DEtbxs574k+A9jruO/4kC7o2B9soJrNiBJwK4RyuxatPHn9UAcrpdMrCs7wvsNJ+RBjvkZ89/l7ehatyawwxXH2CFPo9WaU5/2OFYncPcz7+aR+feAj3UwgDEeatixOMDeSDmfUwAG5rdYFTkF5Sv80ISks9DuDEUHARJQZwLMjQxdRut+XQw+Ic5XlVMRn6o2SHQoKzqiQhWxfOjbIaHayoO4Y1M60qzY5gbs8pwanIuw+Rx3YO1BrDFZ8EkQ1sNQ+WUUwZpBdGtb2xVo2X6WdNT+XYUYLrrzrtl7NgxWugHue+RkxxAefXqNfLo738vkyZPljFjz9BvBEhHHyZPmaJyAQBQ/OysGWfLqYMH63ej8A2KReFwve2WW+XP//LP9Wcvv/yyXPiu2Spn+e9vf1fOmnGWGhtnjDlD87YD1MJDgGqvnD+MzQ3XG3CHt8BY9GOqfb/2mmvl3/7935RZicB96ZKlCr5RVRafR1XZKVOnKBsP3frKla/JH33m09K2rRVS+sbXvyH/9PWvKuOG/q9ft06B+xOPP6EFgyZNmaTAnXtj8aLFahSdPma0yjFeWbBQTj99lDz//Dxp166tVhQdPGSwVkmFh4LA/a477lYD5bTThsobW7fK5i2bZOrUqap/t/6KALi/+tRzMnD8GdJ3pFdFbRC57k/+Uhn3Rff/XoE+WOP9O3fJpiUrZOSFM2XX5i2y+MHH5ezPflRWz1sgp82YKovue8TeO26M7HvzTdm0dKUMmzlNwWuHrl30u5Y89Lhc8rW/sS8P3rX5d9yrOnTV2YvIEz+6VkbNPlf279otq59/SQF994H9FCpsB9t+6KBKeh7971/IR3/2n3Jo9x6Ze90t+owegwdJ7xHIwnRMgXvf0SOk/5hR8tJt98lJJxtw3/b6Glnz4ivK/m9ctFyZOYwBgnXXL1yquviX77xfegwaICMumCl7tmyVJQ88JmdefpEaIM/dcLsMPHO0nDzkFOk1fIi88doqfQ6A+9FDR2TutTepF6PHqYMUxMMz4BqCwsPjjGJi30sETpGdiCBCXepkKH0/VgH3iitJ9u3dd8JAO/aVFubSDEkmXVFZWIiVqrzfmKaPBW2OGZAuSWMSaCwH7EZAHQ2CAji7Z8MZ7sii0h6wz4V0iLmH0r/bDC6T4kSGP4F4B7Qw8gpAaAGc0cOgdzGKoTVYEbYIQPF49F0lF/ike6TwHewri84VYM6IOMPXfuFRrpMGsRi3NAdGbXsGLtfae5VdA46+VF26w7aoceLzyu+0+9qCeEseiazv6XxlADC9wqHtNASYclHPB8pukCa0uLhrxq6GkHQamzEOaGcC7uEuq8KkufEb5zDesxZozLz55sEpZweymILItluVWpNFxX2avBW6OE3OxeJP6bDGdzWVx/14gG4Yh5rMAwns6MwV76wCx2le6Duow+jG72vs781l3PNnVAL3Koa76oTMmcuKRVKvXUVEvT2kqfbXA9I5a11ipkN7eOjXNbYaM0qyaqS+PEtDWa+iajQiciOtCrhH8Flj1EUgWjX29DQ4m1XsfXePeT8s0CkEoQUqoEYSVWGQ2fIuD5geug7eIZs4ES/KZjBGzHJgF0LZ/cefFYdfPAedTYkGSly3ucHqFzKyr+zetVsDSJcsWSq9+/aS7Vt3KAsNRpzGgFZAdUPx8KEjcteddyo7DKYe4w4gDHC9efMWlb/gYJs8bYp06dJZQTq+fvKUScoYvrH5DVm8ZLFMmTZVevfqpZVY582bpxVbh5w2RH72k5/L57/weZWQPPboowrcIT/5wf/3fWUFUekUoLxb925y9Ogxade2rRdfKjxsv/n1b2T8+PHK5gOEoxT9KYNPka9/9evyzW99UzXRAO6f/NQnFLAsWrRIVq9arQYKK6LCMEDfVq1apc9AhdBx48cn4P61f/6aVo6cN+8FlQ69573vUamMAvfJk1znaAfgsqXL1NMw/expygLpWsX/NRxTGQ9+P/CUgdpmAPePfPQjOqYPP/iwFmiaOGlSyiGNyqDUXcKIAKO+8qnnZND4MdLbpTJYx7/8k7+QT1/z3ypV2bttu5w++1xdy/hd+26dVQ5yz798R8ZdcZG0atNW+o4aJksfelL2bt0uo2bP0ssKbmjIWta/skSBPxjqx35wtVz69b8NWlo75yCV6QT9+dlT9OJ6+Ds/lgkfuEz2vLFNtr2+WkZeeI6c1KO7Sm5WPDFXuvTpKb1HDZVb/+pr8uEffVMO7tqjMhmw8hsXLpdBk8fJyUMGyVIF7iOl/+iRsuCO+1UWM+wcA+5r578ig6dOkC0rXpfdW97QdhOMdejeRZ7/9e0yZPok6TNquOzZ8oYC93GXvUf27dypkp61CEiFrOe9F+gYbVq8Qg2YI/tN8rNuwSLZtnqtGgGd+/fV+W4PDXwALdTjRnOabHUMYGTdA61zE+Ozs0OlBnSI6F6Alwv75+18sTJqr14mv8L6oO5YAaCzvgSztdyKKdAJ2JCfXiUe/iI4JFi2Y8cAdLr7HKimAFG/NwmSTZpSgCvH36m9VvXUQV0GpqxP9oqAvGhg+Z4mcK8aYzUowLYfO6KB6NomxhS5RxgB6QDuBo/LAbEEyCkgMsTbNIqBovGhHfFMOWoYcOyN1CHwNizukg1NGMDxthuOWvw0MATzoUhRfs9EPJnmm4OaptU9AW7gWJpZxnWE1eP3qqpDeb9XEIhYI0h/6YNpRf/0M2YAV2GJSCb47Nr68Mw/XOMam+FjhlVCyVWRscartVPGynUGHTskO5lsDG2lpIbSobjudPyaA9xtjm1UmgKQnKQSYAyBEJULq2LA4/vSoL7D4F0t2DrBi5Xtyzv3VoE7FqgfWgloN2PsC+ublHIhC0lWex5TkIxzn98K7XuxKYsO5oYC10ajHopGxoOHPdca+60gLwVrFeuw7lr074jzFsdQn58B97hmeTBpmqd0CNnGjpUJS8/3Ma1ngLEVhaUAACAASURBVEbwjM+Bef79I2+/thT9SJp3bxP3Tr5vEzsX5t+Aio0GjeyaAy2sce5x9BusNhhwaK5xoby28jUF42DdJ0+erIGW7Tu0l379+nngjmkKn5v7rOzYsUOGD7eqitDGg7F+Y+sbMnzECNWAd+3WTTO7vP76a/pcSFX69u0rGzdslJdffkXOO/88GTL0VJWLQKYCTTckLw898JBMmDRBc98vWLBAf4YL9fHfPyYzzpkpq19fpWAbBWIOHz4iAwcNMLbQx2Df/n3ykx/+ROU0kMjAKBg2fJgCYejU33Pxe+TMceO06mqPk3soqIdM5+mnntb3de/RXdcuvAnQ+p9y6mBlxX/0/R/JVR+6SsaMHatynlmzzpHOXTorqN+ze49cceUVcs9v79FxvOi9F0mXrl3TqO/atUt+d9/9MmLkCOnWrZtlXTh6TOUxpw49VQEhPAMA7rfcdIsaHBgryG6efPxJBe4AjO3bdVAtfItWnqe9oUG13osfeEwlI8NmTtczH5KPu/7pm/KR7/2btO1wkjz7m1tkxKyzpH3Xzpois8fggdKidStZ/fx8Wfn083LuF/5YWrdpI7s2bpG5v7pFhp97tnTo0klatWkjOze/oSD51GkTlbVe+vDjMukD75M+o04zEOFn3LKHn1AdOVjq/Xv2yPJHn5GZ/+uTsuzhJxWMj7vivfq9B3fvkVd++6D0PX2EtOnYTuUsYy59l0p9Du/fL72GDZEDu/bIoT37pG2njvLiTXdr4O2wGVPkmWtu1ODRSR++QjYtXq7a+5EXnCNd+veReTfcIUPPniLtu9h66dKnlzz2g2v0e8ZccqFsWfGavHT7fTLxA5fKhoVLpf+Zp0un3j1l54ZN0qVvL9mydKWsena+nPHeC1W20+u0wdK1f1+V2LQ9qaOs2rpFFsx/ST78sY9IR6SndPCu+84zhVIzy4m3OABjRAE2NMczUj8TwPob6zkb8XOA9t8/9PafOwDtw0eO0LVGxjuSA6rbDiCcICRel6nIjt4/VqgspoOsBMu8EyNqo0bZgTc10ni+BgB6QGo6yz3+ySqZutShDnjPgbsDosSk07hI7wsa/jSPZsaqiaKgXb83gE4NlrXARBaJsvPYMCfPbfxbYzhSMGsVc1gGJNHTwGcm7zLBKySMTJvJ5yOLUYyV0srORk6lmg28A11qZMa6BahGsi1aP+ZBsDYmB1PE5PoL5vY3FtvqFBVvimRwlaHKn6kXoMWxpBdPMRSF+z0NFr0fyUvihF7h7TAvSMpXz+DUJCEqZERxnREGmyxLK8AVmYdC8DOxTYS7PBst+YHjUjLuNcDPuxJ/3hzgnrO85eXTyL+CuzS+6+0C7hyQZrcnsK5NfabSYmvkQ40Bqsj2Fhu+QL315iCfv7TA/dQj6xubVWWcVLuMGte6JyDobHNu8KSDvB54pzVKttqLo5h1WQDJqrVVY1Rm4L00N9S411nbiVHg2eBrABdABO75+uRY1+t33u7XX3tdnp37bFPL6i39XjXvfUzzHpm60rwX9F4ZrPuJXsPKB+Odz4kHKEAB5DAI0MOjwZp37txZGWAAXbDH0JdDCoMXPQLQhG/ctFHzlUOLjXZDioJDH4Bgz549yoZ37dpFpUarXl+lz0Mee8pWwCQDmMLljN9D+92lcxfVbIKFH3raafLE44/LkKFDBYz/A/f9Tt578Xtl/8EDsnPHTmnbtq3+169/39J4ow0IfgVz3rZdO1n1+uvKkID9P3TosF6ckKWA6QbL3rdfXznllFNUT37g4AHN/44+QLMPQN6+QwfVLsMogRGDAFlIY+CpAAhHuw8dPCRDhg6RPXv36hiArW+tOeTpsxZZvXq1vq9d23bKouN7dr65U1NkYp2d1Pkk9TqsXb1WA4Mhn+nVq7cW2GnVuqW0bdNWunbtJp27dDIDzdc68qcD5CL/eLtOJnc4tPeASk/AcAN0rn15kb69dcf20r5LZ+nUs7s941iDAumO3brZpXbsmLLreLXt2EE6du8iLVq1VnlNh26d9Vlgo/G77gNMT8/zC8z6gd179DmHDx2Qdid10lSUB5BnHv3ufJJq6I8dOSqblq7QzyHt4tEjh+XwwYMavAqZi7KeLVpKx+7d1Mg4sHOP9g3fifz00nBMOnbrqlllDu87IG1Oaq+a+o0Ll+oz27RvJ+27dtHPw1sAz0KHrp01+PXA3r06Rm+u2yCtIDdCmsY2bVQ3f/TgEfUGwFjYtX6TSGsDPtD+n9S9m6zbsFEDuc+/4Hw1FAnc0xmhCM1AfJIxeEBcAeAMyNCT1bjXGpr2EwPaMb8wIjWwO3sVxn8Anf6eCDPJiDOzhgsNSvnpEyEb9O3W94IJt0cXVWFNZWLAz+QHCL604kX8DvuEFSQy5tTbypDVwLynqyt6HeuBc29bWR7jQbLaJmSSUTiWKBYDcmaUoQiPAmP2ryI9aRVeK4+rjQifYbnuLcCZL2bHsTeapxaEMtNU4gNWRIpy2rL3toQxgiSKnhDTlRPIumXKeeIdnNRHiX/3tI3F2NDLpCx50Pvn2WTYLwLdAhtY1iJl0WmYmSnkyybgK10UhUWRjCWmrmSsoxeEI66qmSvPkINgVR3eBptb8zgXY5K8SEoqFnPDufNVnc5H/b5jxwqpTHNAec3uDD+I4MT63gTFWvWwOux7Y8xfY22q+l2z2/VWgXszmeW0yOrID2Lbc621AswscDTvK/XH3Cfsd2ksvY9VDLItnMDEB91lFYPLOW/MGKiUzNQ5bciUJ/DehPcj9SGmiGSGGbVUy4x9Pl6xZHVxALAQQ1nDHz+r85BJY3ghlMY1k9xA+gEAfyJemue9Ty/X/xUVbPldNEI4V6mASGDc681xvb5y/tnn3KCqZ9DzYIzvj4YgGSk8N6VjdNBiJ2JxA3DN6I9TpJLIPGjA27dTRrpNu7YyevTpFrHvOeLj54r5CP7r4JIvBXs544mDtLYib7kNaA+YNuZRrlul09mv0qUaAAqzWuDS1z74AORyCgv2jIeRXS2xJkF57TFNYPEZsJ+a1cZuHr1wWOwm2RKsUumaWOyjFPzMIEC/rJhvu7YCau0uiPvfGOfywWq41n6mGlAl5ExXTTYQLmerWOsu/qgdd/bKru8iP3UR+OZBhaFpuqb8TNFAM64zxINrH92N7c9LwMLTvuHDMNRghKIOgz3PNOBR6ap1CrR/Bjiq5gxzf+yoFSziGqi6gyFje+TBR07EMSPDRw7X+I+ql84MiwqGgEab12LTWpAmgbUFDVou89qnWoo90wjpmDHokYDePRYkHrjfFID6+yOTbed0zDpjf9f16ax3MbpuJGRnQd7M2h1n46BGhP5nAYpqsPk4MO0nvksDUzWGoWC2y/dNeWhKBoU/Lzdo9Ox0Bj1+r/YdINDXoWW3ATsd9PRc8MS4wWvPgke+EUrnjX5n8BLp/kgsexFcbTiG81DEA+g6yQA0DC9thqlZ/XnuiXKNP78ntUn/YmPP7yly97vcyk22cJUkPwd+xvnhUCQD0Ss52/AV2V90tr3glftOUsVbMubsG+cvzguZdV5vNCi5p/SOzRn3t7LD8wODl/hbeVbUFvHz7yRwr5TI1Jr2pa4RvMXLJQd0jfUhfq4G8NiApAuJY1vveSVgFUGN652zhqd/pu+NGzMA93RJhQfkVj8ZoBywmpXpl2d+suWnkv87Mf9eJTGNZ1rpwYfIz2QXBceKF25aT1VGpT+XMpmqw6ip9UyWKV46VWPEsXzkoUdky5YtTT32Lf0e4L1nH9ecZuNSchWHealaU7H9uRfHjsRyurCqsyAagFUGQQk4eW8J3mMUPyswRmMu0m4lY7Z02mmUnKfKdAZEL0mjNmPKN8572joB4CXQkft4q4zvmtvT2lCAj6xqpnuWaKCoMRUkAyqfCPEKXNNmoBcBc7wIa5GPDYiNf0ihmjaFVflkv20ey8HtegE680T8pW5nAGe/Z9X9n40HL1leRFw3xXryv+Vjlhll+dER1xrAlrG26moqYgCC/ZJ0zXH+avz1PGv9zwj2KVfwrEh4Byuf6pB6Srm09ELFzCRkDmdVOidjnm+AOgACVF0NWuF8TM0gIfI0t3usRIqvgcfqRMhj8OwBgwbImRPOdPBcsMPJoHIvSsHWutQjpZ81Y1DZXYBHZYOhPTaoXGOEpDoKRSKFKCnVc8JZVc1Skwob2bOKAkPlZxc5vG1VxiDGFLCarQF+xtjo4oV+lAx4PxsNtgNvGmhXcB4KP9F4MDmPE2a+90sSTf2qPBFEYIjtYilf8TQ0KuMBWhig9/WHc1BZcrLTyv0X1W3T/VAcEqU1aoCz+Ho7I5JZ6QZMYdDZ2kjHl5ORRRYX5jrXW0azLZnHBDEQZKopIeP+0MDdWPAr7TfLtoY2qddBDaNyoHGSANHISOSAzaBJ2Yo0nSppSnPphoQXZLJz0uaKxqLOOWPpsoQbxgEFL0t26+cGogL3euxajhje6vuOC3lUWNrH9flmvDkHygmc1NG1JxBZRQM4eCHgr7mUuHACIK5qYj62+XtsA9jgNGYEpHZUjKNZvJFR8+dFRiRrZzp4A6CqWheR4Yxgr/T3HLyTBQ9ymIQj3I2fQBo2gbud9D3BvW7/LKd5LLWRbAH7XoFb4vfSAOEhGFkJm4CCkeAhEQFsPfBaBXJPJHiHbAbMe81aSi5CBj7ZgBCUsf1x7msMwgA004ET1lGaE365g7LE7of1lK+x2F69hDW3tR26vNjUtc30pmxLYNpZuJNrJbFbvr7xHF6eZJ7igc/Pxe1Q4nwjOE2IMMQDhVy/sT/4DsoCkis6SJcI3PMzJ64dXgB21hfr3trnn9T2ZdmudJyYUSiD9l4WPX2vM+llMsKL3DhWwFdrdgQGbDkjms9xDtz1OwJIV/bUc5jWnG0l8sFGUi/xxC7aJY5kEyn40M+JxHhnTLsRCbWAp8y4FRKP0lp2GQv7aNDNL1yVCZk8IBbbKc6WsBIiqI97wedTM8e0LDLK4LnxpWOmIMUMBnyf5qdG8Zdjx1SyNf+F+TV7/+34AUD72AljdYBs3uxuSmsl7s00zIXcknFGyu96KkR0W7OpYCI9g0jeVt0baf8WaRfJaBurbaC9CGQFaPdUjz5XaT5cdqBZUsI+Ang1e9gm2xXWiSXXdoQ1mM8L71kN+fTCUlzXPHOKcfM17QWZ7H1GQeO+o7witjneL2kdhzPIzq7a7Dfx3kr5wT2HvAWq29hxmDCnrVpY9hPrs7HbBNtohxo6fqalSqhcz8yPr8y+b/k0rtbPZAOgABY9KYGsUyMJXqejRz2PfqF3Z9+T7ChWUs4Wj0PvNM+omkqjoiRXCWcFDUAbDzuw1LvnJIUVSsLaKWptxJoBhCst1CNXBKPSm2qeQp4d/my3xdn8aAzG86kE3KsAR9XmSRdGxSnQFABt8uB4B4F7Ypn19OM9VzQgMah2cicXV+kiDgeJLWq7PktApwmwzcuoybGJwCTlqS3SOZZP9tqnReAe28d+pvGoseoD2M8sera9BPYc1ERQS/dgDfOe35bebLKnkcUuAfdsTCPATz3PAHsC5H75F/0tWADOX3xvPAgbm6MY1KrjUrEWIjDh+JyoHO9ow9TpU2XIaUOtNb7OOVZ68LLiIPMpp8wLhaFYr8+8SMkW0P0Xjcya8yMw9JoKDXri1m0KJiPsf+jdoTFPLJLXAcA6KDLn2Ejz/yfw7YVsSt4qBWx29RNu2RooaNkScAxIXccurf3ypYPvxjiiP5CWpOp22KO0IHgfHzPgDrYfWnkc/LH/JaCcsib4mRLAqo5xixZy8NBBzW4DeQXXXFNn8KGDB7WtvNwxxkg7aYDKipTwjFfpgH8vzzcOBVYI8vLrxeXGLOIK9LJp3VIBJeRJeD4uqcOHDxlrplIQnzNcts7q+cFpS4Zj7+vh6JGjcujwIT1Xrb1WD8DG3g07gD8tZW4fRjsOHjqkwEOLorhspnTP+bnONRH3eiQjdLwxPpQ7cQ012Dy20T4W+4nzU4BZl+RUefvyTcLgP0WzZqioDjszjMkuEuiSkVy6eKnGl5yIFwLNZyFbUNqnocAOCQ1On6/9EhGie5ggkUSSFx9CgSln3WtvUF8WUT7BuyIB+gYNrjTJh8kuDFwhzsDjAhKLajIRrnNK4MrgleeCSZkiY6rGX4WnTdcHCypla8VAuwPPTB9PoyNhCAW6ZHTrg6ISmaD7JqRPDoGVaS34+LP90duoQNW126Zs94wyYf8XGWc8F7xx0SkXvJ2T7j3xSqDcy8lgDh6/iEOYYSeOs45HSzca/FzQWACx6qQpNad/b3FWFcc1jUptKSpzO9FQSAm9FQ7OeY4mAiLJbM3A03d7VhqC93g/sBquv80Nayuelu7c4MnlmZPfoykQtcKL0uw87s05BJq6MJp8xjsA2kttSMnwy18c+2GLrbhk4kKrAroRvOuhEFj6GjYpG5Dmjh+BUcmw4LOqxjBo2ZNOOGzG1EQ/BXIDzg5BL2hRAdxjN7gwk3cguM+ix6BuisjwsNJ4aS5X7xzZugyYx/ngYwhWE6AjKKD+vXijB46UPRJxQ5J5N8Yh1xDXekLSmNXxlMQ2nUjmfczYMXLG2DNKF41e+qrF46Qb0MnZh9wAjXNNIywB4awmQD3jlQYkgjoRbIkKoUhP+OryVzXdIoJF8WxkV0FWlyFDhiQ2NQZ8pawIytaRFbILG89GAScEvdrlbOwILxnSRsaMFqxHad3YBtaXsfthc9HViWVwzLIFodDU2LFjtS9Jx81g3LAH2QYwogCUyCePoFFeGCTLY7B03NYEhXj/vffcK2PHjZWBgwYVruhGDlo8Z9PGzfLsnLnSrXt3GT5ymOzfd0AlW0jd2boN0tB5n9WtDzBqRYFKjJuPGowGZeQ87uaVBa8owB41epQG3D72yGMyZdoU6d2ntzzz1DNasRXaaF7wJXCcewi4V0UEGXWQ1hIZfKZPny7tO9q8GgZwNlcBr6fJdPb/ySee1Dz6WEeJXKhIoVcC7sFoSGtYgTuL1Zgxwzzbv7vvdzrv/VG4Kp3DtWsqB3v8dyQdyCKmtgZjIc8MQjYJUBBrBnv61WUrThxo79hBzr3A0oHSoKB3oTR+tuMKg5oSL6ZsTMGO9jaeO7oTHWBHKUn5zLF/xf2gYNKzoaTASj+jKZExyYnNib3fzj4FYiGLm93BheQj1cNQCU/BkPK84VlGUNrQgmdoAeA1E5BLY4qqpDWQuxQDg9+aTKUo1NPItuZWsD+TpM7+znVj52CQCjl7bpVn3djR9VbkTYcXJ52J9vAk6Uh6ber3G45qKkOTbZnsSR+Wy9F8/EugXTeyjTvld/Z1zvJrhVIbW5OeeMY59RS7jNBjXdhMWv9l/XnhUdAsNWrccFyoPisMymI7M6jZ/UsuTSPpUxjohQQHnhtN7aj2N0iONtbubE64ntMa8rgD5m+PKyWtt6NHjzbkQK2pBVLv980FnnWfH9nXdwLEx0Ofl0CFbKSqX1x0EdhHyy5NeOmI4V1TZuWjYdCcsS/NV77/i/OyON3I9mVSmZrvCuAi9zBE8M5DK23ojAni4WELsjB8+G/+vqn1khs6OuYVayRnoiLTbeyHfywyqHF9RflQMNRS+0kxNoct80HheMWDNAL12Eb8fM/ePZpp5kRUV0UbkGrx/Nnn10ilaGgmBibzlsQ1ksY/W3ME8Pmayecrvc8fitzmC+YvkJkzZ0rP3j21sNGHP/JhzbaBduH3Pbr30Gww9GaUDDBnVQncaKTh8bffdrvma7dMNu4WdUaFh19xkRVa1bQmGRCZGYdkqXUPBh0vggCRlvHknidrlhv2Pa5xM/igdbXgJeTUBridNn1aKlyTpAOsngk22asNpwvZg/JwzSCTDlJPdurcOU1VAn1h8gwQ2g8Agh975FEFwfjuAwcPyp233SHnnHuOGkn6YtqxFKNb5CMuuaZdd2oXtMjWrVvlyJGj0q17VwVkN994s5w942zNrY/quRgbpM1M646VlGtwTHGt42+Hjx6Wm264SQYNGiTnnHOOjQnHn54I9SDxbDVAOGfOXDl44ICcd8H5xWhkge4pyLE40EpehsS2u7adXghIMNBnGIk9evTQbEq1ANaHs3D9lDS4+Rmck0YKVFq1UMbdGMlaUxrt37dnv6xfu05WLFvRnCvkuN+DDEnTzp4u7du3M9BOUMVF5R3XgjIlA5cLz9pN0indn5qSFOkRITGCjMv1+lbGppiH0OLy0e2ATj15BfGAt8PYbMUMLSFnPgtdWcwIDXpnq3lXcN9rznUYagYotQ+uj45jgN9p6Ckyxvidk2JSHLhjvVDKxHmuAmUA/3ZGiQL+CJ6PZ+JoBJaAu+9tu9tsn6u38NgRy2TkqY81SDhosq2vZUNH2xK8gki5aMvA8q7T0CErnhhl/xzvRjOjipeaSHq+2vwr0IVUDIazs/sYF72WSzGsNmkJAmUGgwV7Wx/Vs+DvjuvVxt2LUXmTksdG15B7C2OaU8dV1osW5nVt0UJTfsaKtHiO6uuDJyRil2QMelA/YyjS2LBYFtbj2wXcmwJhTS640m7MTOomP/wW3lB1wkZgF5ZSvb7l4J3/jhrPeoxlPfa9ueOYWPemwGRgpyNgqRoxGh7R1ogseepvyIVOMJH/iedr0FE6MIvBTc8MILGqPSVARr7kONZJOhzrjBFblFymwZUev9uMj/CKmQX8gEmHWG4EhMDQ0gER5EhcCwre55x48E6vCwPcouFYtUY4h+VTsXyT8nMAouvXrde0jmDOBw4YKAsXLdTKnUj3uGjJYjmwb79MnDRR1q9fLy+/9LJW8dy8ZbN877vfk0/90ac033v/Af3lgfsfkDPHn6lpFpHnHPIIZLF48803ZcniJQo6kaVj+47tCoBRkXT4iGGaovG/vv1fcvElF2se9TPGjNHUiyg8AzYYaRYHnzpYT3j2DYGveCb+jTSL297Ypiwt2rV79279DCrC4rV82fIEPPv26avpHFetXiXr1q6TsWeO1X/TYMWfe/ftk3Xr1mpqS4CJQYMHaYrJF+e9oG2aNHWytG3TRtatWSd79+2VDid1lP59++l3vP7668qCw806YOBAzQXPF9JwPvTgwzJ+wjjpP2CAth9SBjwL4Bx/Hz5ieCqconvU2zP3mblqEE2ePEmNIhSSuuzyy+TkXifLi8+/qJVkkQ4Tr6HDTtPCT+pWb9EgvXv30T6uW7tW8+6f3ONkgeFyxhlnaJVaXPj4PNJ83nbr7TJp0kQZOHig5rhHXvlRI0fJ/gP7ZfWaNapdhcwHgBzttT1bnVED+fPxPhSmQpVaFNRq3baN7N61S1NsIvd/w9FjOhdrVq3RC/TwkSPabuT7R4GwnTt36vN79+6l3phFCxepZwYFwfbs3i1dunTRtYF2bNy4Ud5EKsiWLaVv/77SvmMHmff88ylHf+cuXbTvjz7yqIwfjznoL9u2bpPt27dbBqM2bXT8k0wweB9tDgsGuBR0yPgd9+aoRCdUZ9RPJsOqhezfs18B+/q169/CRdj0RwjaO3RobxDLnFQO3g3osDfqicA5qoqrlNar6G1K++y3AP7dqqWmd9VKmX7SxiDV4g7iqBXeTTLFBXmgsDEdVeYcMMmJ3klk1L3bPNvN1ijf1maLpozdHuTayph69fBZwCk+RZmJsdd2W1BWobEHQQ4W7/gYh8GrGuPAQFWCvXo4At/Du6mK68wNBLunjdwmOD569IiOu1a7hczF5UUGjr2yqsuKLM1qYjPSOajf4/EfRZVTZkeiTLPwZBix4XKjIDGuAfCuA9c7SzNbFbIZ42HcSPC2cjXTyDCCwAkT7bT9m1lfSOoUn7O1zHOIEilKrsxjU2SySSy5eixsa2hhJY81gUGkKwtEg+8JBrXq2HrlXPXKsOJuFtTOu9UMCs981Fjl1HpbmiAtDlLT27+Rd+RgjG89Uaw7meUIx3zFVAHqxsB0BO9xPOJzqjbd2wHcy2jSD/P8h2FXR1CWu23rzk5FWsyqIkYRuMeLpZjKQhNYa+HW0G22eZiBgBdexdtqvEWBIcUBm39X6qfvMrIStruixV58Vue/dKIkGrI8bJmBUGXM8FDIQTwfhFRxSBV5oph3ANBLLr+kzCh6YBkzmZTWbi4ryOfAL2JenABCa9askWnTpsldd90l77/y/fLM088oOEIxJuQWR2Gjf/jKP2j10gUvLVDgDqb6P7/1n/KFL31B85BjfO6++24FSWDkX5j3ggL2c887V4s2QWIzZswYuevOuxVgA9B/97++K3/9N3+l6+bqn18tV37gSgWYyKN+y823ylUfvFIZ+B/94EfypT//UtnfLi3k+Wefk1dXvCqz3zVbAfWNN9won/+zzyuYRjVT9OW1116Txx99XD73+c+pMQEAivaBTX7ppZcEsiTkTo8SG/R/566dWlDprjvuUknKgEEDtU8oQT9pyiRZu3qNBhTCSwCA26t3b1mzarWce955cvTIEXl15Uo59dTBKsNJQdMNDXL3nXeroYNn4HmvLl+h7DIA8je/8W/yt//7b5Xl5txine3du08efeT3snnLFunZ82Rt++lnnC7Tzpqm7N6vf/VrfeawYcNk67atOh/o/59+/k9l4SuLZPfuXXL2zBmyeNFi6XFyd1mx/FU1FlAxdvHCxVr5dtr0qdKx40ly2y23qpGGAlFPP/m0slDnnXeePPfscwqML738UnnwgQdVPgO2n56MMoyy/UbgPnnqFHlp/nxZsmSJzDp3lvTp10f+61v/JX/xV3+hz7/nrnu0QFanzp3kV7/8lQLxaVOnyX333icXX3aJXsoonPWRj39UnnriSdm2bZu8+6J3S+eTOstPfvwT+dP/9adqiKDK8cc+8TFdd3PmzNFiXjDkUGjspz/6qXzi059Qpv3eu+9VwxTr8f777pehpw3VNQlj6Etf/pKfZdly8w1vwKJINL+72wAAIABJREFUj8crzwCpx95kWWbso2bc7Nu7X557+tm3vRoqzyOA9ulg2js6aOc56Vk+cDCaN4DyIcuYEuevuIKKCPMIxhkYCmY7sqJJLpMYFjcYItALMSSJ7XXOVc8xv7/4rJSlyr23BoQMzObl53lWK1i06j8ukfTrIMnliruNrL8CONe0a/B2eEWgnTTjboxFBlwlFgr6zRipp4xI4JTPqHOZG2tONtkCX/GzI0cOm2Ho49UaANLzjuNRNC6IgxhUST299cHSaBK8eovTtWnYo2zgReBeHp/iBorsuxIHZomloFhluDVg1DwH0SCw1LneXycbdR6DQsDSAhcF4JgVC9+T4iM4/iUCr8AEJSwV7kv7Ob/fZUtHUU+gSLOLsWPgOTXwhn2M+IweDRpHureOF7i/7aDddnjxKptc5Z//oUA+A6FpedRh2kuLqYK1TaxHxaZqinXPgTsZOh4WdfaeHYjJ4vV3NTIuJRa9InNIY0ZJaoOPj7KTQSJQ1cbGwGr5Mg5T2xjznrnDY3tLB1kA7DW2S0WayEhTpDUdwLySSplngaY7h9s2UpZvjt0K66Vqz0TGLG5I7IW9e048eJ8yfYoy4Omwc5YhMVdcWvEgyvOn85T298JQuummm1SDjEqKYDh79ewlDz34kPTu21sBHIouff+/vy9f+aevKDOPqqZTp0zVvNYA7l/80heTbARAC1VFZ8ycoSwmZDVgMFHsafSY0cpo4u8I0Ny6dZvccP1v5F+/+a/KXChw/6ABd4wvwCnGfMPGDXLfPffJV776lSJ1m1/eqHAKwHbW2WerV+AXP/+F/OVf/aUWTQJwBWuLCqx4Bhg0gDkANwB9aMRhhIw+4wztOy09XLwAumBiDxw4IL+7/3dyyWWXKLh7Yd6LWhxn4uSJChLBWKOSK9jkw4cOq7cAXocZs2YqWEQRKxZaolYSGneM3aQpk+WlF19SMAwpSbeuXRWEvv/KK/X3vGQxVWDqYRxibCZMnChvvLFFbrn5FgXuEyZMkN9c/xvVhb/34ot1Zg8dOijr1q9T1v/5Z5/X4lqzL5qtgZ+bNm2SFcuWy7gJ46RPn76yeOEi9XhMmz5dGfTbbgVwnyRDhpwqc56Zo3MF4wsGCwAz+vnww4/IzFkzlaVPKgtndfUi1vOnhdxx6+3KuE9BNdyXXtIqsWfNPEu6de8m1/7sWh1XrC8YG5MnTVaPz3PPP6dpEfv3669eCKxBrPkHfveAVpiFIYY24PtR1Ap9R4EuxCuANYdBA2MaRhq0+t1P7iFPPv6EBhTPOm+WAokH7ntApWjjJ0yQHdu2ax/hrUD12q9+/aspFz63S815QJbZL0Jl4lIwuQVzongWfs4gVazlA/sPyrNPzT1hoB2Stekzpku7Du0Kpt0zvigwc6BmmZ8s2JnBpY0yxHW8kgoSPUtJCmciQ8+ERr4ucuZcmVdK4khEOEiz8XadOVlef24CnakeQe2tllhez29eBGhaECYyK0WDS89UZ1gNeJaBO4FZuuuDAcCfWXYil8lVpIaMraRm34amFuDz3rZYgkLOYjE/ojIZVuu19poErCrdZQLm7mnWteoGVzK6HS9ECVoE7vVwgH3e/A6NxsDhSGhpEiYavWTGS3e532mWKccTGrjaNsUOcD2n+Kciew7ayRiJgolhPI3NuH6fgbISGYYfMbOU6tzdo6EpiD3LTCEFOqb9xT5PniHMFQ2VTBKq8VP/14F7DjqryddinR4HeG/s8Ej4yq1MCqPqMeEFHrMGEjQSSOabk0wKP5e3pYqRbw7bz+8lIDdrsZzmMX1nYpAjI5DnWi33Jx0m2fkVD4TGvAU5IK3HeEdDRaegMcmPH9a5IZHEbDFncLCmq56ZftbYOvM1VuNZiMQ7QbsNmDUtD9yNEf6190Gx8Rko7G5oPA5gAQGEJ4p5x5cj4wyqkCZXPg9MDxiL60jnMVBFBWNWDCTG9vrrrpcZM2aoppkZRe6//37p07uPTJw8SYH2T370Y/nq174qa9etVanMlKlTtMIogPufffHPpEP7DvrVAFcE7vj+Jx57QuURYIAB8vB9c+fOVaA/8vSR8u3/+Lb84z/9o16mV//iarnyqitVTw0pzQvPvyADTxmowB/s7N/+/d+auzvsfzDWB/YfkOlnnaUg+5qfXy1f/osvq277icefkHPPPVelFmB6x08YL2tWr1Ggf94F5+k8GXAfrcAdo8JgWPRxx5s7lJF96IGHFCCDXX7hBZfKTJ4kt996u1ahxM/RJoBOZGiBBOj55+bJvr175eJLL9aqsNS8Y4zu+e29Gvg5ecokBe7Qq0+cOEHat+8gP/3xT+SKK9+voLIKuMP7oEC24ZgsfGWh9hGeiBt+fYOMHDlSJSlYi5DrLFm8WEE9pDGQj8AzAGnJ88/Pk159eqoh0r5dB1m6eIls2rRZpk+fpvIieDoglcE6m/PMXDUCAHgXL14sb2x5Q0aPOUOeeeppGTVqlPbf9MTQidrcFOdJS7nz1jtk0CmnyOSpk2XBgpcUkE+YNEHXyzU/v1YuufQS2bVrpz4X72nXpp0888wzWsm2f9/+6vVAn3AhYh7OHHemFkGDAYMAYawHAHew9cuXL1dPzfjJ423dt2ih3o41q1fLvGfnyYc/+mGVg0Gic/+990vvPn1kzJlj5MXnX9BA45GjRinj/tf/z18LGEzsBc35zEDICjUo16IBRS/ignXk8gR89ghAVsMxeW3ZSnl12at1TpU//McJtGsQsJ/4LrUqyT6SdMHuFQV+QZ/O8zYaLcwekgBckF7occr/OVC2QHp7dkG2+b3lbGgMWsc7FVB6Lm0e0QrComTGJQm8z2MKTxYeY+YrnZMWljnKloOn33S9O+9hO078TMwAbD4r5QwtZYRQSkWI72swLX4V607grtmUPLVl/r6krXcQSFCO/Xa0Afp21/trCshWxZVGUJpAcIEXEgZygyCBbvdQUzLCs4fjkoJJS4ytX6HcHyHjT/Iw+s/IuuNPLd7lZ4YGxPrcoG00yiK/ZpVjjWwz0B20/MXK8+ciELbIw87++UJP00mDqTS/gdAzVt2kYFhXrEeiNXKRHYvAnMWwQtEnw3bODzLED+vgeIF7bFyz2NqmzpB6bHu9z72NwJ2ANwfh+VfH39frcw5sCayrADqfz99VgaD0ngzQqvWcLfh6wD32I31HyTVr72iOF4X9a8qwyceO45UD+OQJSOjQSMqa8eV815l3fX8A4bnhUOUBaBS8h+/JgXtsM9n2yL7b4Z29GjNIwlsdG9gm9s8ArJ1I2Qy+CxIGSAAieOeaqJq7YroYrFiemKeeekqB7sQJE1VPjiwxTz35lJ48AK5gSW++8SZlIhHUB8nEzHNmypChQ+RnP/mZtqV7t+7KoiKrDID7xRdfrDpvAGUE8J511lkKjsGg4tlgRaF///nPfiGf/NQn9Vm33nyLgmCw1gDu27dt18wfALa/vu56+eM/+WMtIsO+gsmEYQBZxAWzL9D3X//L6+Uv/vovZcfW7fLggw/K7HfPFmjDofkGgzxvHgD1fmWft72xVedqwsQJalTwhYsF8pgRw4erHAiMO0Aq5DJoO5hZMNArX10pmzdvViANoIL+guU/a8ZZaphsWL9R+vfvpyCTbQawv+nGm6R33z7qDZjzzDPKOJ8z6xxlj3/4/R/Key95r4wePdouDL/44H145JFH1FsAtl/1/UuXSMPRBp2La66+RsaNG6dtbNOmrdx80006lkOHDpX58+fLzp275N0XvUuzl4DhnzJ9qrLuU8+aprp9aP0vOP8Cbff111+vEikA44cfekT27d8nl1x6scpWIMWBUfH7R36vngZ4ap599lk1DGCkGNC19QV5z42/vkHnfdb5s2Tec/Nk+/YdMnPWDDVyfvGTX6jno3///joPiI2Ahv2px59SL8WMWTPk+bnPq6QI4Ou5uc8JipRhjOEZOOvss/Tnv/yfX8pF77lITurUSR579DGZMetsNQywF/A9d91+t5wza6Z07NRRNqzdoGAdzHqffn1l0pSJMvfpuSrbQrwF1tmHPvwhlerAoIVhgkBdnhOMrdH5DOSLAlt6wFSSYgFt+BykWZBVvbr0HQDtYNoJFnBAOfObyCP3vmpwI3OfO/NNHS/XnH6ciQKS9N2AU7wbFHBxLJAG0PO8s/+6GgJLWtyFxtTSyFJ1emAs8bHEfqdUjjQHyjEDeG9kPu1MRkVRBHEeTZlvtLJwBZuezk9WIPUsKDVXQ/aDeJIq2Auaf5NtFDKkeE+iF0nm6AGksRBUve9l6kurlHrMPAfIHe+GEqUaaf0lQOlB0iScGPPl/TV2nQWTDEzr/Ht8QQrA59zzOQTrmqWqqOgaIULaKy5f0ixCmuO9gM+aRSYtBwffXrBMjUAYOJGEUkkTpcbm9cHYm4FhGWGsRoJl2GE/EplllLsHFHuNiRCAWuBH5sG3tYn1iKxcfMXidTwDiEESFvEMascF3KsAHoFSvjia9e8TyLZHgFGvLQa+7Ld1AXlgUbkg6z2vcA0V1c2iZIaHR3PGpgqMNxe0x3miVVnDfDdiAOVjkQ5XBk01pwP+nvisxtj3dNhFoBvbWNHeCNqPdx3SFacbgikRbYKc3SlLZdJ6cuaZwN2iRQr6TM+DGFzS2FgFpoksqmnyzMLGuINVPNHgHVIKgNW4Dyo9In4YVrE+7CZYTYCqTl06Sc+TeyrTCl3wmtVrNfAP4Acyh9mzZ+tlAwkJZBlgxhctWqSgD5/Bfwi2Y+AiGSMAaoB56LYhSQDLDdAO+QbYb2WcJ01QlhhBpNB6I6gUz+7evYdmxdizZ6+0bdtGWdHCnXlU2wnGHXp8SDnAouOzyJICKUyvXj1V/gPWGRpwtB+yJsg3ALQh/QCwRl90ryKFoge9Yh679+ghRw4fVqkKZDEA7WCDITHBof3Ky68o2AXg7Ne/nyxdulT7hZ8BeINZh0SDDBTysa9du1a9EH369lXJy6GDh/R5WD8I0EQAKsBxnDN4DWAkQGqE52MtwwiA1wMBtAikPemkTvrvNm1ay8qVK1XWhD7jXMLYQNNNSQCes2vPLunbr59s37ZNf9+nd19t84b166VTp84aqwBZzZHDR6TfgH6y8tVX1XuB9JDQpWNMwPK/8vJC1fZD5gTmmucgPCAIZm7Xvp0Gx27fsU3nG2sXDCHWF+RBPXv1kmVLliqDiM/DEMN3goFHgC1YeLQbbYNRCcMD/QdjDq0vDEsYWMi4AykTGLrOnTprxhjM6843dyrLDpCP3PJg4detW6/rEfEC0P1jrUJff/DgITmw3wKxb7vlNv3c5ZdfnuZCAYymxfBL31Ma8p6IMTqYP6zNFctXyNrVa4/jBD6+t6qmfQY07WasEA7Z+ilie/LjWCtuslKkA0yuOYJ3kwzUOib9yLTfEUDpOWxpQ1JmME/BqTGGQRajn2c3M48rg1eTN8DTMiapDb4iq4Caj5jqv32utI/HvEqtJQQtvWJaWpNoeDaWAN4DZkyfDVeI/kyBu0YzFp4F6vST1yYkSVDwjjaqTKfI/66GUKjVwc/q+kUlV2ZKOtZgecYzbbsC8JiAIU5WcSmW0zbi+yAHgcTLNeTxbjFpFYC5p9eM+eaZZ97XQcyIk7wEmj1IM/abB8Tre8QlkAJw2QZmyUmrLAGUAsP7fcxnG3j2qru+pnm/Vy5kD+TVs9/H3QyYIqUnDD8z/pApCqkzuYaCHt4XlRlMthbUA+nt0bXcXMa9HmgvBqsx7UGdw6O5wP04WPaqb6qUqWQ7pR5wr3peXZAf2AMeYrYJi4qDPJSbc5yW2HoCxrCRm8O0VwH3tImaMa7p80Hv3Zy2x3WRg+oc+JXGM6Th03mjYRXdj4nmLrckn5e40PWdPudcy7wYS8ZF6GdVEG46q4KFTZ17YtxLxkdFvvcsHV1M95fPORgQgD7ogwEeT9QLsgbq3rk+asYvfHm+p1Lwo19UHFu9yJBSDVkjjh2zYjzRq5E0zB68w7Lh/p6SNyp5oD3oDGXuj1r6NStARG7HGorfFRH+/j53xdIIpqcjGeVxT4SYGAIXvA9ZGPDCd2r+crbV26fz6fmFyZwCwOPnZG0S1Ei3OAxIu4j0gkr5fm3cWBWTzJKtZ7PwmG2AewWf1cvW3facR65zXio5Ixkv2ZS73XO42wUp0rq1sU4semRr3qV6aal73Qe99BH8VbtPMW6UxVg9FBuI7Vu3q0wJhgFBkJ6ZKb7GHqZAkbmnXZeLjDJ8wRjQ8Q6l5a3d9p6ckUzlzB08Kzj0XNE4vpniTeffNas8n3TtcPW5W7xFqwLcwWuw+vU1CtwhGdPeMod2CuqzMYsgqyAXWsrB/Qc0fSiCpk/Uy7LHTJP2J0EeY9k6mJElB+F5GyjtsLVn4ZQJJHqQXcE8FljBZDE+1jFQlIvZ14ZmPGE6TFYzrdAVR1CMMU7BibaILJ96AmjmRoiEWEQxBVMMtt2epay3yyeq5iGCNk1d6OBbx8S9Efnn6gF5bT/Ata9XJdDAiLfiHizSFipwx1mI9eQpCUvvy6RZGivREmckMspYWkX19LVqk4yRHNHRkKMsKd2bjpIt/46fBbrNrK1x3u2cLbKy5GNhhIfPUdLPu/HiZ7deGZqmE7KxcitZUIqEHO4bVH+1omxYkwDVHnNQkU893X3BiNbMPr5uquRNudFIPFDKLhS8E4ePHNa7A3PAY5wEknoEPOBax60ORmsWcG8KtLOzx3OgpMnM9GB1n9EMkNnY90egwQj4mg3UTFlD7G9+GOWSklyiUrNQK2QvtuSz/OdM/+Xvbw5oL7Uzc0kaY9yMGavKwNOMj8W3JKCcsSH1AHzJskyHbNn4obu0ODzsG5s0wHJqI10WHgcQQSVzTHtn8mdXSWdSv1MaquTSsfZlB2hd0F5YLEnK9PDDD59QzTvah0JN+K/oR+2YxjWfr/80d8n16GnCKux6AjqOY9yjep1nn4lrnmyEOjyyvLvMuBHDENAfgE3NfhAMQt1rGQCouzfC5BFUKeBT1q6IAVCmprAIdCjjWrfnF+uCBl+s5Fiz1orBKknlFHowb7S6qg0E6fj4EMYLlz9MgWrhzDNGq5AuJOPBPVKUraA/Wnk1XYTMteyZN5jBAaDfARzHuGp/si3cvxpI6AW1bB1am+zSJTtt4D2BKVx4R4vMFY0dUWgDQY0/3uUZngpOB86MH5Zq595VCUbSxtocluSDMZWjN4LGmxlGDFQsV9jUNRlyUutznT1FUaUTlZ+d41SAdosvMX69COiM4xmNC84ZxoAMMzwgBO5JFpFVGi3AsxtSLs9gEZ5osEf2WddRYk8bv8B4XvAYIUvPvtjPExtQ3qM0xJx0QBpBvFqq1rylEhAch5IciAy1E3bghQG/NRe469SrGPM4vhwbGIiJdXeJrBXyCbpo378E7lyL3MsxeQKNRfUIwxBR8GvpLPV/x1qoF66ST3WQG3X2OiLpLDPAbllbGLRpzH/as5Q9JWmYjb/2189WbQcBOg2vQMkowHWOhtpx+w4bQT1Lwvdgn2u9BY1Ptb3HonuGA9MJk1ZDKkjlGCkZ/4GBSHdGdsmUJD45geeTjCxhlF4ZOUgZlzUm9T+/AN0To3uzuYx7WuwZWxgXXJOgiQdZRsE093PNApqxQeHvEUA39pxmtyVow+NncuDOJhCc5Lr2Os31RRTSGYagl7QRjtPQKDELzQHuZBzrSGTqAe98TbC9/DPvc/6c/Pd24BQoDgd3AnbhlEnMYimorbY0dc2YR0CWud3SumfuXm9HPufGJHgbQ2BK6buynzcG2pOxnIHXdwK8q+59+tRS0yMgZz+j8Z0MzZyy8rO9ak2kveHUFg7IEuNYJ+hacXfI28s0Y/EIZjOKecnSe9LtH86kWO3UVpxf7ZRDVWzW4jNgS4+WLyA/aPSCiEYgsULMdhSAvN2HYSBTye3yJZPWpo8Tg/68pmfSUkdzUccjZitQJrPcsci822XoBo8G99mG488Iqu0JZJJ97Nx4wbxqyrZMdmj9NMOLXslUtCVIKuxuLIA7x8eqZLrmGGsHefKDizoGLOYGs132vt68pLr3wECMy1dsXbsvxw0jJQ24l+tgx7R2CAxS/vJirMnI6Vv88k5z2tCg0hikCH0nQPt5s88LRI4HmNJzE5YH9xONT3Zf50/XhiY3L2VSSeOX3Vcloz8UlsqfbYDQy9UrO+wF1Rq5yEvGVJr83E/IpV9IW0vnFPeVWuEwxi1wM9e/xznD36NRwjSS+DlBf839Fn6goIxkle9T3U1aAMoN6+AJjOcEDWC9Z8naOig3YH9MgGH1lYqJ+T99/bVp3bYauNc02oM7A+lBrwu9Ixp8CWOVVa1jekPf/EZaFOdsJA7S2c2Uw1g/rZwpQcaXlpZTP+IanLOUo1COgznTIlZ+zjGbTrzH7Bl+iqVgUk/J6kQqq+xy7+uqCGs6tSMZA8WgJSPHwbcWvPJ5JfmAIPbca2zrCTIZM3BxZmg76gH3BByyTdsckJXPcf7vCDxLgIdriqWRcx9rcxjiJr68ql+lzXqcYLiqbwQxJTc/WfRmPL90wTltlqQ3lCIEA6o5xkYEXumCysc3HiDBCs4XZ7zoowzIov8zFFCxfprT3vwA5b8Ty82vCRllEkldYVzWgM0wD1wT+mcAWMlV7RHqft5ZUHlwfdnPCyaQIfn5d8Y+1QPt6eC3uyK94pghsPBEZpvBl0I6M/WsqaqPpuFUMn7JqNdbz2VHQ1NHQiGnyJcPmRTKIDLlUTQGdUrimGE1spJmqay5VsLgKW3z6awuzyOdn/QWlzE0IDjtmKW8czemjQnBrOstfe+oIeLuddMyZ+6WLBg7BzJ28RQltPmdpcFMjgnPROJrXy95zw4UtdIKglxigosc+9Xea/2AGxcvXCKs2Fi0q3YaKVehSsm8GbiMqWe2qiz1MmJg+fAMqfee0r4JngcFKj7h+r2W9c0kOI2sOAt6Nc0oAJEBDnNbG89sEigup3Shcw7rpBWu8ZJqusRiXnILKeUNJ2hPdn8L1fyfaGkMeotMS2PHn1naOBGcVp1hSS7gI2ZA2wvTKMA0wyeHyRHARzLH7iOHLLmbTL/DDUIHo+pV8oJGcZ5rt5f9pGotFOC6dp71G91YAEnLLCj0JFQtrXAdeYut3VFjL9DGe6XWJg9Ef4OONQ0H36OUtbCdfFYycDznfPEdIYuKnoO2JmMWHZ0AlYQVqS05L2TV4/FqZ5PvF96F3t+kYW8w74DuNY6pp46kJyAB2pgZLhzicU7xHFW2ayAtvEGoUGqexYg9MA6q4HfDp6UaXJBouoSQA5Phn7hOyOan3POUgHk8BO8JBpGm4Olk0JcNAbtD7aXSzlRUzQp2JS9ptjDoJUhVgV0z32zGvSnAGxdPvUVJPWp0ZeSLLz+kNcABl4jruv4Q1r25m+V4gGU82PB3XUB1vBIl1vg42IIctHPMqhisen3M+1TPAGPbo5ygdHg3krqRIKAeeI/j0twxTn0PHUvBpNnNWgLgjRge+Xen/gXQjv6X2d/YAOZyLQP4aBzV9M/bqv2JzGNm6NQAyDrrBAGryEF9ol+QzaCoENdc6lcGsHNQycs838/6HE1bZr+pwv0Z+RwOO2NIDXRZcFOco6oLWi8zrbqXTuv0xeqSLAGFBtmwboNW00QAJaqgci0jLeNv7/ytDBs+TLPGICBUdd7OKqPNRw4dkSeffFIDT5G3Pr0SKqmdrZq15+OK70V6RgRsIt9+aXzD82ycC525rcHCEEGALipTIsgWlx01v+gPAnsR4ImsPKgAClJn6bIlWjUW1VyRkxyZe5D9BQGyNpZl9h2Bugg8hYtdr/FYFtxTzOnPdbLtb+W9YSPcHNDONZikBm6YAHTHC9xkPGWmCvfHkaNHdQwSY6rFg4z5spalkTOZii+aZHSF6asFpYWun+NgKfYI3stl1BM75/IYa7+9f9nS5Zql50S/UPRq+OlW2ZVnlwXSlfOO5yQFQQvbl9ZgCwNVzJmesncENjMtg7xzfhDYeJVfPOadd7e9oEZaYRwUALA4BRoz3uoBdxoUBNwWOwO22grnVL1yg4GB9Gq0MQDZ20zgnn8mfy7bp/EU+rW2SnWFhpz13BN8hwF9ywvO/9GYpkREv8u9iGlumUc8l9RWzJOCcJfnUQqDdlHSxHgn/My8bZ6NhQG0Lm0szCqbcZ4LiYH3n9l+LWKJ8F4rEmXzTwOY46OGg1e81bgqfH+QypAMaWx96FmXvOiB3AjAnG1OmClcXBGo234ppL68G3VthdTLPJcKOR29kYwL8Pn/Q9NBVi7i7CbGwCGHbY3uyHPb4ufINKHlqQ8f1vdqIBCsKw8840GInyN7Q1Os/x964DUXVJYOrnRpVafJS+9thJHOGRtbzUVvckD8VoBwY2Oj4xqogxJg97bYgqzVH3OO2Mam2Hcu+nrGRwTsOXgvgceMFU3AuJFxiyxtakc90O6nQfpO1b1a5D4v2sjAxwOoMcMqX2OxTfg7AWlkufPnIQc18pif6BdYd+Qqr7ffCU50DfDgp2eIoMhZONKYuorcw2EHW3UvatYgJRRgakPeW+6d4vC35+m/AzgvjSGzLQQDEKD1zjvu1GwrqLLZuXMnXe+oqIqiTh//5Mc1V7ux6QG4uysa+ePPnnm2jDnDjB1tQ6zumOse845TUtEgmud90CmDNJuMbblCD8o9QdBEFs0MGoyGZTJY9foqZZVRzTVWEsTYodLrkkVLNG85MqmAgWcGGfRhx/YdsmvXbq3YCuCu10aD6dvV4YDqtnfeLedecK56aPSlmT/8ovVxj14sAnhb73aocE7i3OSGCsEiL13eJ6rV9UvRCseYPj2+NNUdiR80Edl+/BwDcOceQ7thmMAaAyiw1kVQXz6LI3jPSRlezioTUJaQ0oICcGqf3KbEtyAAdd2adZoN6US/ho8aLsNGDU+mikr+ANemAAAgAElEQVR1gqQpB+dpLUdJYFjfakTjfx5wxwI3GndAwyxUntQtV1EYj8A9cjL0jkT2Wg14XePNA9PHO56UfQBcmQTL0zEyD3zKKR44gYovYZt5Z+rO9FiS5rQp3bcuQyL7b0GytYG2ui88jWbSt2OvoQ9ulJGUo1o23j3qzbDNXe9A1v2aB2kSnOq5jmNCM9xAzgJDGcy4Pc8+52kR9QCwmU6Gl/+rZFipDtzdaXaoK5OPtaV6/4q2Yh2qP867oXFIKrEq8uHnBmneYbLu+LmNXZHyUc+55Gkof9IIjqJCa7rr6D1V6BALORUekCqGXaVHbixZBqQ/MI97vYXHTQ8gTvaDeYTxO1wCGDQUsABQR/ozAnekJUNqLQR/4LPIMBA1Zfhcq9atPDtFYzZTc7ZF/fe8FfBO4FvPsKjHRDfa0gw4Hm+7mjsKyWo03UC2Eu2y0UMhWBKUh3Djl0CRu+Cb2+d6/UqgPfjpDIyFJjYG3sPvDFeUGT+Cx3QxuWbONko5XWjez8SAOKtW+exG5EjxMozAM15o+cUUjTV8Hmn9Hnn4keZO81t+n0pnppt0xs7OQuOYt0nfwHRu+mZW4fPDOwQPaWYWB1ERw8ZnpiEkGx11hXG9uuzCWGUGndr3l9dmHnBbLKa9u/fKc89ZtU2kpESRHqxB5PtGgSOkKRw0cJDs2LFD5Qw4o5B2sF///pq54MYbb5QzzzxTvRR4D56DtIFt2raRvv366ppCGsg9+/Zou7p17y4dO3aQ1159TfOJW+aZlppjHZmERo0cpakh8Ryw39Bv4qxEmsvUJzeSwJ6/8cZW/T0YKTwD6QPx3eiLakLDxkHqyBt+c4PmM0dOe6RNXLp0mQwefIp07tJFVq9apd972mmnqSGDVJz79u3XCwtpJnfv3i3f++735cqr3q//Ri52GApIG4kCYpDddO7cRXqc3F3neOPGTS57EOnWpatWoUWmJKTURN7+3bt2qwGBe2Pvvr0KlpBdJq63uGegqbYzibIcz8fs4Egz9ICZC6veSX9PI2cAwjLfuJwgpIZVxrzGCMg8ZgSfPq48r3Q/J48DJROu1Xfjxi53k5ggheazc549oVljMAwIQsVcDxs1TPuc5B++R/PASe7zkh7fx5PnnYE162PMpGETZ29WIieerW7UEfzY+Ve86t3srKxKeRtlEjXtzlRpNPiiQZKMwBDnoXPC4Eemr2RJKVSG9aDUGJBaOlR5NrmXQUGcyzsSYHfpWFrLWVvj82IbsfdNM99CIP9gfAlWPcEhJUsGZot7EiAXe4FzAqmGZo6KID2dw4VuPIFb24T2+eBBKVhpm2w9X4JEj4x7DDjVMQlrxa4LB8JOjKkEzi0L6tYZyKl55o+Jpcb1lxpyoS+U8pB51985626xArWvwFmmpRsTBsSxqIBI2l72Te8v/xYlCryaLsbH0jsy2ICYxDxVlMQwU5iOaPQYM33p8QanVvS35kdkznn5Aphj0RKoE5jjffgPjDs2RA7kWTkQv4crFiAf79GJbmkR0HTDnAgJzfGC5AhkGxunRsEss7iUAteKAzBZb3TjNsLgN2eubB+ay4ksUfkgqgbtfA8BZ5XrmO9hhgsFcxXUagRp8feRaY/WcQ1wLxqTxJJ8T9SSs6/8Dr20vXompTFkd+g+juvKxqfIZWy7236mx2hIJcnvqDLiYh/TuIc+xMtFgXsO/n0MOW7vFHhHEwFIUUwnjmGV4RYvdfydEjKCdPp90/oJpchzUprAW+fIs8LkXh/uqdSusIgrD+nwJWmuPG8+GM/de3brWYP89sj1jb/fd899csWVV2h+cxSHQon7Xj17ynW/vE4rrKJ9N91wk47R8OHD5cEHHtQKsgD6eM8XvvQFBcIPPfiQnD/7AmVYX3xhvkybPlVWrVqlRY7w+Usvu1RBMJj/wacM1iqtjz32mObBR/Gm2267TT72iY+pwZD2VIPInDlzZMTIkQqYIfk5/fRRmlcc+dKnnzVdc6BzzXC/Qo6DfPgoAmUs/AKtLoq0j8uXrdBKoaiYivMZxaNQnRTVbyGRwft++uOfykc//lHN+45z/c7b79Cc50gruHPHLpn/4oty2RWXy5bNm3XMPvbxj2nhLbQJhaJWrnxNnnj0cZl17izdPyywhTzqGItP/tEnpV379mXwHd3Yuh0LNzTd5mqk+MQjTR6BHZaFal9d0qH71mUqWtFQ97FJsLhu6skaSkxaaCHHWM8vBvM6Y6ha1gbz1uB9+/fte8dYdoD2sRPGSo+ePQrQ58ytGddFCkeMQ/JqBCM9P88Sgxo8H+V7h9l5Cs9FAscA9IgnSJKKPDi94JBK5z+ChF2GQiacAdWxzTmjShBsx3ZhJuR3TuHF8TBv90ao9MPXhsHUKvTnwIyZUVQ6bplOTPJi8293bvlVtc6YTlGVC0ePaBEoe9k9VLo/PIBbZTIhtocFlejlqGo2z2sGuFcy78lItXmJsQ4ca8pUCFw5P0r8UQ7l408tPO9l1deTIHSSUGOEkDqRGWDA4nuwKb9Ts+8c89S/gdk38shcWroujkHu5LE7dcY/N06SJ6Di/RxHvsdAu3sU6GXyYlKYex0Tl/1wDhnsb45heub8zwrAbjMfGPecLUyNaiSLTNUCANg2V2rBruUMOgA3wDjehwsxB+5k5MEgYcD5bwJ5Ze/d3YILJVpebyeAj+CrKRDfFGjPP5+z01VAOAcjSTYRLek/ALgTsKeDrALhENDWGBv5KVMnYKtqjeBnCSD7G+qB9/j5uEbrgvf4PL8000WaGQ2lFH5BdqGPyLX8QUVU0yceSCFdXf6e1PbAGkfDJL0/BB/zZwY6bPZLl0Xoz569e+SRhx5RpvNEv8C+T5s+TYvf0MiI4F3/HiQG+drPvTY23F4h0tOoBXKndDmVDEyOpctu3kq/8YjEqkgLHb8VK1ZoISVUCUUl1zVr1siESRPkZz/+mQJ3FFzauGGTzsfGTRvlhl/fIP/xn/+hgV03/uYGBe6oEouCQ3jBsELlzG/+xzdlwYIFysSPmzhegTuA86xZs7QQ0YsvvqgFngDcMYb33nOv9OrZS9uA4k4A2Dt37JSbb75Z/u7v/07zghfgROTZuXPl+eeel/MvOF9OGXSKAuiFryzUZybgzmBUZ6VhSPzohz+SL375i7J69WrtNwwTzMfq1Wvk9ZWvqdfh5QUvS/t27bVvKJq1cOFCuXD2hfKb638jn/jUJ5JU5s7bTWYEadWOHW+qp+LCd12gbUWhog7t22sbsabfd8X7tOAWqueiwitYwdtvv10uuewSbcc1V1+rP+8HT0VyqzvoStpQK9VeA97pxg76Uu43/gk3u4J1zSBTgH8G0xVytWJllc4pBquGzRuPUDXkU4Cisc7u6Nb+YK29EwGoaJ6me5w5Xf80oOQAwHPgs90R3OJ9UeJKPXP8Ge9hABPzfpg8gnveDCB7etr3lH15uXm9D5iqLwPGBJslRj0wu0bwIv94Obd53g/rc2GY8NyKZxPaqv1RkGXekHrVUXPQHs9mZX9bWYAu+83KstpXAPeQ597IjMYlNzoXShKZ0VKX/GN1W5e15ZmVAExrAlMrDs78PfHuLUB6llkGQaGeotU+bwGkXA9m6JIodH4+Fi3ydZJkNV6RV6U3vPnAtGvAa6zI6iHqFZaUSmbU82XrswD9JrHKvXGGK6KMxci5SgJOJ7eoyWD/ZAyQrTWmx0xf5J4QZkXTINUA2qlqiFWV6a1QwM59S8b97QDuAOH4YoBpAnNKXeAGxgvuZXwX/o334veaJN817gTqGAC8F78D8Fd2Yr8Vn+Cz8H10HSv7lM9ExYIkw3dcl3zYVVUAPoKyqgm2TedsDt0nzMteIaVIbGKgfHKQR+byLfUnsOxcbKWxSx6xWnkMx63ye2OaqkYMivjZkgFDAJzJWdJ3hss4tbuS9iAh4SyPF1Lh5okgk5dT5casqKhqJ3HhMkz/Vv1arRQnPTcYAlVgl33UeQ5rw4BC4dqL3U05Y/3DAO9zn5l7Qgs1xX2jAHXsmATe0++YISCrPZD6GOfZqy2mOXa3YjxRa7wSxWAVLuImNnQBcG0EawwLv3kBZCEvGTd+nFa7hHGC4MvRY0bLj3/wY3n/Ve+Xvn37KSCF/n3cuHHyrX//lnz1a19VNoXA/fTRp8szTz+jHsEJEyfId779Hfn7f/h7ZZQxTwhgRR8BHiEPAZgH6P3jz/xx0qKCoe7Zq6dMnjJZ5r84XyUlqMJ53f9cJ5/93GdVYsi+KBDct082bFivbUOF0A9++IOyfPlyeWOLAXeAZzsi7WDhOrvxhhtlxMgRKtOYMXOGjg3O1TWr18hrCtzHydNPPaWVcIePGK6fxfkOcP2Ln/1Cdf+QvaANd991t4w+4wyV16BPaMv5s8/X7wRjP2XqZGvnuvVy0Xsv0oqsL8x7QXX2YM7uuu1OBetdunaV6669Ti686ELp37+/ebTivnApm4FJD4xjYSQHgSnjja8NOsw4BgTulMRp3AILgIViTSZJqPUW6hrydWOXapEDn3aGltBBykotm95agTvWGKqfvhNadvQVYP38i84vx2Eb92tg1mMieK5FDTaZbfZNwa0CXGZjcSDoRgqDRuN2pAFkmTc8LSFIDpfHgBGOclhb02lo9VEMXk6A2+U5jmXNKArF1UgM8f1FEGUWyB2qXGqRsZZFgS00Qpn8TC4V28e/l46fcL5xf0bgrmvBc93nzH9+DyXSye8dBjwrQHZWWo0A779m5cwCTMNxWeO5Sucug4ITkA5z4Lp3zrm2MUiB/DDRWUuafge0lqGoVZJDJtmiy2DiuLGvNOJoSGmxNQesreCjcZ03GXx0iudDYSTaPU0PAPPVa4pKxFDWi42ocfdaC+tJa5Rlz9JcmoFYrDOOV+xrGfcUe0qNG0q0uJ4DYE/z1ZAh0Rp2rJmMO0E7Hkzgjr/n8hiy5jnjauuyAFroGAaEbH0um8H7lZF3QIzJwGXS2KvG8m/03Tztw5vq5TPPp5XysqB/jONa6yQrf0ferCrg0hiLWdWt3GJOY5FAqF3ocQ54aNc8j3KeKnDe2O8CaCixrn54VgHavJ+xH2Yd15nEsNPS4VfBuGtuWzcIcuM1Za/xnZvsN/9LronTC8alN4mZi4A9ekqCFKrGeAkGgP0uY9vzwyW6faVBXnn5FWVa34kX2XcEUHL+KN/QttebH9/vOubZmyzwM2SCCVkv8j4Zi1PLiJTOkqABrUdQ8LmQgSxatEhZbowhsvdc9aGrVIP9/e9+X1niTp06y4rlyzXrDC6E//Mv/0f+5Rv/orpwSGLOGD1akAt/wfwFKnPB2fSNf/6GfO2fv6YSkaefelouuvgilfodPnRY/7zrjrtk2lnTpH+//rJw4SKZMmWK3HbrrQrcAfzxGUhWkM3mB9/7gXzu859TQMtLE+N1/333yznnzNTnLVu6TIYOHSpLFi9R5h9SlE6dO/klVL6GNmzcIL+85pdy+RWXq6fAXNgNsmLFclm+dLlMnjZFtm/bJi/Pf1kuv+J96ro+fPiQdDqpk3oSzjv/POncpbN6UB979DEZOWqkjB07VrZsfkOQuvTC2ReowQLZ0JChQ2Xe8/Nkw/r1csVV75cN6zfIvOfmycWXXaxSyLtuv1MuvvRi1f7/z9XXyoXvmi2DTx0s1/wMQb8zZEwqDubGRzimcVmiQi8lazlwL12cynh6bmc/R3jncB/z/bauqZLL6wEUACe/mFVyIcY4K/BtMI/OnKdObAXU2I4Rp48QBKIWbGdhuCl09/z6KX5adc8FCOb+Ko+Fa3kJHD11KgwBgI4kX3VZUs5YJhIrZIXR+59gPZNkRJkTcQJZZ3Ct9GKodtlZdd5lWiHUNcXpfMoOEZ5Bmv9bGWMfA8yb54yPH9GzpU6mnCRHiXnBCWg5yC6XiekYo6FCEBoxURp/jbL0FKbuIQCxoylqvb2ltoYxLUkuK9JJl+7W4MXUtZu8Jl7l1r8k9leBu2bRKYgzGhX6eb+nFOy6YoIVoTHmCq4Rd5GAuXlAdA6lwapHwxBQyaSNQ+I2Q1Atf6afdfUHvCjq/UH1ZzD2FcA93uclzNCIrIZ94VzRwK1J/5thDBvrQhpjR5CB9hSA6h3RsSPBS8MqB+6Vi6UJ8B6ZdiuN3ZDkL/g7ADY7FINVNVK3ojAHBpgZZXQiW7VKpcDJMtEgwOeVrT9yWP+sB95zsFzX1VSLDMrAoAK828BmNIFGVtshz4OqHpCqAfKZeaeLqMLmK1nrTUhmIjjlW9PnA7OvGDWWMefFmGcACF4IPjuBpdw1mjZ50bHIeDqaKAWO5oCdY5d/V2PgPX1HBYOfGwBpw2XgXveDB6k2Cdyz/O7JEIrfHw4vtiEC97RGAmudpjZ6ZyLrX9FmpIoE6HynXtC94z/OZTrI6qzb2PeqvZi0pGFtKhtahymJ35vWt7P5OfhIazwbN8zv5k2btOgN0icC6G7avFn69u0je3bvUekMZDJ9+vZVuUf3bt1UN47fYR1OmTpVfw4tOgI8582bp9pvBJ+CZUVBHYDc3z/6qK717t27qQwQgabr165XBhtAb+OGjcrkI6sMvIvQy+NZGJMuXbso847nzX73bPPG+FpBkDI8BF27dFX2esCA/hosCsnK8OHDNIBU+x4Yd84T1gqMFZyhCnCkQSVCCCg9dchg6dOnr9x39736jK5du0r3Hj1k0KCBKqFZvHixDB48WNsMo6d9hw6aMhNgf+WrKzUwFtlpli1dKkOHDZWDhw7Jrp27ZMjQIfp9GO9hI4ZpEC+y94DVP6njSTL/pfkycMBA6T+gv/znv39LJUAzZ51ja4y6a/aFunRDPZY5xrWvJZIgrEcbOwcUnqUIj07sZUXWkySfyciGCuWgZROCm15aWjGlVWvUEHonXlhXAwcPkhGnD08giX1jv6Nxa6DKN1usvhvO/xz4xgwhRsTZm/XvIetKOrv5rGwACP7yc5DgKZ4VkZlX8OcBwISWBO9sqwEr8w7osgkePqvVYPezekZUBx2yrwDtVcgp8p/F7uSecbRXNdieopBZn1pJUSehdI9XxBPEtUWPLFqsTLS218AsgC3+Iwbj3k6yl2hMRODuIB3zZ2w2+RYD4iRZaYDaOJZf+EwKVHWDlfOXMuC4hwU/Nwac2VpCggJ/OKUtip1aWSY3SIxat7bKrlqroaKoWTlw1iQ0iHFhXQ7ihdYty9kJE1AP3cpgUTEuQR6ja8e16CzGl5OSfKQlYuDxZaCd50l+RsW+cU3R+NY11BzgzgVQBTAYiAqWB/+hIQDVGAiw5Zh0lbS45YP3gJHnZox6OW56gij8DiwM/sPzqI3Hd4KBx6GP78D7FcgfPaLvwfPjqxL0NkcbHlZnFavHcdGNTFCVse1NgfbiUMvQeu6bqWAuq8BtPYMkAXeC6uANyJl2tClvd+x/6cAPB7ufjIXuNoxxFZuf9z0C7Ti22RkRdL0ue6hi3jO5Rmk9lIB0rR8sZT/gPUbgHg2oOD88WWOFy8ASxznRFleA9zQWIUNNyUgJ8iU+I7ICVZceMna8Exln2Haw7wBpyP2e1ktYt6XArszjEI3ItF9d25jkC3hW+Razr67nx+TaZDn2lGkmGJCcC2U7zNAueQNTCrBQUAgXx9GjmoVFiQR3/MRc5DiULQ3uUWnTxqoRamCtuz/xec1Ig8wIxU1ZK7r0dYxnAdgiHS7BtXYdz/MATZ6lh48ckXZt2haBdL4W6cUwkFPIOqrOMXtv2QPH3M+YKz1jPQPEwQMHNXMNz20LyIxB3MbQHjhwUAP0tKw6GahwHpXP7CJoHj/H+a654h1oE5gV2mcLrkwvlWKIBrXZey1rQzyrSx41131T726A3qQdfJWAa0wHFy5yncpAkGEdwChbvmS5BqK+Ey+A9rNnnS0dkaJTtb1gkS3TEsZIS8DH1HahUYkZ9b1CYi0C4RrwTE952Ii6nzOmMpfD6LrLWPZ645PWVoidUyDjAYi2osvVedO8ae0BM0bRf8MeLLyFfe1Msd9XaGfrlm2sIFEMMnUQm6Q/WWOr+mLEXSHZ0Eq/LpWx7CblwysZGm4Y5tcM2sqAZ8pllLxs0UoARvFM9Rx4LYMSi+ztpaGEfzIYtdgXRYsU9GoygMLgIXHCOyjdUT6PlMqoKaRVjb0Kb5yfmFLa91FaX36eHwXmwz5CpVQ8W4umFhKXGjgUiawks7J5T6y7Vj62WKoWDZTc2KAU908Na+p3jGed8ngEsuVpbGI66Uz+rPdeycNRZtpL555/feHhKFIlE0fo3VoF3Esd4eVXwbpjQACg8YryGIJ3Lgb8m8AeXxrBeHLVhdzVeK6mNGvdWv/DZ/A9zPHO3xO066Vw8IBnAmih7uToXntLwD1bGREkR0BVAky8gI+Dbbd1WoU8KgAJrbXAGuTgvTHgTvDMQ6wojGDIo4ppj5dWvPTiYkttKIHLYgDTIszWUD0mjKxC/t3lBW5jxu/WP+vIdKoMnNKZm9Nl4ZcK5pgtJp6CqXH+F03+UgaEMf0ZL6lkcte7ofjzTC5T6l8Fw57PB9uirvk5c054pdX4/QDwyO0N3TPnJO4ZHtKl8QrBrKV5dwxok23/cZ2W1oPLYXSNR0lScPkm+6oqriQEiJFU0OcH4B7ba8DOWmBGiuX5Ta+MrlE2youx2HOyrBD1DPX4nBxEhhzo3NNsc+6aTgVZwh6M3otojCtbjaqqwbuYgqIi4Hfgni/lEnD3X7J9OjclUGKnQw2IxkUYMmwlQ5Dp4lIhKNbNwEUcNebu7dT59xR6rs21wkDM8GAudIUm4cxnf/Wi96J6nGu2heuk9gy26QVQX/DiAg3mfadeCtrPOTvJomzbGDA1MibX4tumKs2/G3acE2Y2KRkuvu71mTRcna1VGYMPZryHaYBH4JvArl93EdynOXdmNh9DBd8tTEqhgDaLMUjzFIg1W4dFJiL+Wz04vqFxL0JO0eKYebOqXuxDJCMam2N40syILKohF9llaotO+cFSExSp84Q9oCA0VD72ir806gncS/eCLeCSPj16vu1ctVdx7BSpPrU+gwe/pjM6vterzeJNqFyqNRF07ljbgX4RwzzpPKXh59+Pfh0+CuAeKoqqEVWu6hrbUHfs3WhSht/rN1hqSJfk0DCLQbJVnm3fRxj/8vo1fMD7IMcu1n9Wji0C4BknwnZrjvgs3kv3rd8bWg9CmX3fv42lg4wbJw1SOPgRWBp/jgYSTDNjDDpE5p3pHwnKYy7L0gJzKyky7QDw+DcAPNrFTDMYAIB2HrCaPsjbEZ+Zg2N9dqMC3PJSyPNu8hDXRV6Hba9y0ddbYFXgPQcoOh8EJmmD5ZUI7aDmS5/rIBB6WnWjcYG0EGnXtp1t1Ap5TJzbUj/9F6ULq5GsMrFv8aAoNp61N1qZ+fdVge8cDKZ+1JGj1HsG13mTAD/IZrTBAVjgTIvtCdixPOUUy/IB6aT0ozIxB+VA1wJMOtDJGIbcIMj3LnTvr7zySt3z7UT8gvKZ8oVagIQ47rkxnAwyXsgwnpwRT382w2tGsJGD9riPkkGbP0+npJxxpHSmRA0/LjRUwnN2O3lWGMRF1sq1jTomCt7dHmFWE9c6pv1QS7kV+9vbZ2PndSVT7mm7hK2yqxu4qW3FfisRDzxTknwgZPrxKrFWSdJ5ppRyjtaVp6EjgMqQsLJUevZEuU4IvM4MUm1baDvP3PzytH1vwL3qnFJ4E5MDBDYZ72eQn42K//9glLHiZCq4kkusQlEinG9IqoBsOSuWrjgR26ruMxFgPPL0Ufr7NBZeKE5FAxUZq8pnfAyEd2LE5WlK8jCtXug/9xcBN71V8SyNgD0CeY4921Bi90NwcAxMjfOLsQbrTK8Kf8f1xbuGKQlTcS3KV8Nei0aJVmpv2VoYCJnWiLO1BG4q1wizQRCfDLoAapnLnfnJlYmGVFjBcF3qrnKuCQ6N1TbJCItRkYyLcpk0x7aBSp4Qkhylu6t0yFkBuRSXgBz09TwbALWa9cZ16YnII1AvpEfqH3GPQ24sqKxID650eBX1BkLb4uci95b/nZI51H2g4YQ7xCRxVsMheiGiAaND5tmSomdG17c3gOvWD7bSnOl6TxWe06HiJ00RO8OUtAWrbo9RDBkAOx/eoqk87vXAO1lzVj2NaSA16OrwYR0QgHa8APL5b/xJVzHdu9HiJ7BXfRhY/cOHdJEjcwwmFW5TDDrAfGL821haSGjdmRu+yjDgFolGR2Onqw2cDTieF928pc852x770VyZTJqMjHmvYhYTyxdBRmCKONnpmX6Jwq2PscEYsoiEGkHSYOC9TuCt7fU66ZDyizYzKvQgzV2BuVFR2ohlw6QKVDQXwEcjJ39O/ox0aAV2PR2+2c8IzOIFYviryAaT3hMCSsprpUSd2q+SdKBId1eAdb7FgV4e8+DkbywWwXljO9Hnd1o6g++mfIbZZ6ouiHx90eCNhhwLuOGZKXiVgxpO8NxITOyfG68E6bkB7KdkAsVkjVnlr/4Z4WAxe4POHddOKOTFeeb65BxT05nvtzQ2BBkxc5Pqp53t8f3LoC8yM5S3kEOzS6i4dPTSCnIAXUOuDyf406AuT2VIWU/J6HJwaH1zyVGsLOxnSMFpOhNHjbkdWmXvWSREoiubTG8o5qNrggVlnP3iuKZgVS3SZF4OatjT+gIw8RzuCuDIQCe5nTONngkl7q047fBuIRMPQDsy9LxTL2SNQezFiFEj/Chh3IONS6xlUeiQ89YxyNsrkXowLr1cuWQmfjruX965uQSW70myt/CAqp/h17bu6ku6jMW2YFJdA8ZQpawjBsY9LibuH0q5fNMbs2mZPfAkyGNUA91g8XU8K3hvELhH5pWgPWfg0X5rX8FcG+ZjukTTd5sZX4fez6ZKgSlTjcLb0MKy35AR1+/0IndV4JbANgJcrmnVw/tesj1kSQIssY6dG3nFWolSewgAACAASURBVO0dPRYK8t2gICFYYZBH4G7jay87vzznvdqa9r+Sd7C8+CoDheNIMsbAyjU4aeGZgnRdB/Y/YgOeIcXasP7re2AstbLP4t+MrVBW38+PYu3S4+WSvXyeA07gWm6UVMa4NgXc84uE/2YhJKZmxM8B5gGauUmh/8Tf8V7Nt96mjQHxIK9J1gon39l2rXoHsN62rW5eMu0wBKIUh++JLrb9B/ZXsu5oYwTubFNTByz6AP08+wagmzMHCUM4yDVLuCznqPc9OfvH91UB9whI4/O4gKr2Pn6HMUF/kYuZL4wxAofVSxKKBzU1HrGvNW2I+bhL7F99b0EapwoGVX8XTp8q4F4ar8h+0eCIhk3F2UiARQO/Xv9KAJO5iCsCX1Mbc+Bez++auS/t9i0z7rGPPDxKBz2HqUJGE9uNoMa5c+e+o9IZtB0Afsq0KdKnT590PnCcorHL8yV6hdK8+NzpWif7ThBaEahEAKYXVDYX0Sji+JTAPGMWQ35vnRbVSResrGNVmx7Kun2ytF8446l/TPNPmr0w2ChXSGAyeF70cZE55zkWlTnuMYvA3drrjUq4tWxgVunRCWDiBV4pZ6GxSeAe+51pdHmxJ5DlHof/v70z+bXsOM78rYGiVcVVi8Ve2GJRBmy56G7ARjfcCxvwf9+QFg0DkmxZC3OQNi2S6o1YRYl8r14jhl/kl3Hy3KEGVtGqJ1D13r1nyCEy4osvIiOnA9Jkne4611nhhe81r515hOUyGTGb5GvJ8kyt4kwSMJP+lnQkB3EJ4tHhdWx6Gvg6+pyIw62oFvMv/+dfvtW0GBtuUmNGadBgVQM0jFQP+lvhdwda84mzqwy8QWqM6jj2Xuw20QoHdH4sfAB/wI79vgfmWTNnBM42Jincz9xQWhVHZhDmyyYBLOlOqmvYnEqazJVXoGFzqm0fpVympTqEcPYUlA7eve9p98qOJGgPgDvSlfxgJFMFOCgNQO7hB3sOck/ddKIKDt5lHfZ11J2kWnKrjdj+2QDlUZIxSHtr+3hRRg2TbYecsGtMn5H3Ho4UjP843ErzkTgwCZ3n+zGaS9N4ygnydGcEe+LykqmKoapHKp6Nc+XuZ7oP/Yz75/Kn6HSfnyRs/Rmw63J2RMxhVpBBLmrvx1xRjfdshL194E7COcBdBcEaAkDHMOiGUNJhTJHYtdRpt2vIU+fAJZvECGPMh1+Qp8XGVz2gyRaQgU/eY6Czrr/6pjayWtuIBmi/nwW4a/+poGObscrpqAhIenOAuYlY7eI2WqXMYglVhklc4XTNxvv22OvFe20ezOHwDV75Y+NuYV0bJ46ePyU0q+9LGZJnjEFPz79YzgVwncCwPHxK9znTAZoVSQIUrcXeG79IQ2Ch91NQO2vPdcvxUkcjL9h51Xz7lFqwBu52wwhHRypERQdU2zBm/WCpWLSHn//sZ1428tv+saondngTqW5qWJCF4fiEgoXhKA2deZYF/FtuoM8N4Lryd8cM9FB6X3Mo5NBPwZZpBRIYrdILlTwSb1ZDE06DlroNhs3BXz8Cngcm2AbsTrJ3zAnNMnErw1bvmug2UkukfZmSBFityli52c11FWcW5Nw4Y79IH6ncTw6Pqfzi6D/nE+CkdZChIKs7d8fWnwJ3Z9ytKkUCJsoVquMG6zbC1LmpzXOnPcQzUgwkMmZjYfrzV//2K2fav+2fHz/6sdfft75E2gYbL8OeKttajkqBjYwsiBDvpPaG/OYGT6IVqzEL1TLWmeaB4xQrE68sfge7ACEwgo4tqRtjw21szqzN4Tv2uJy9tKnlsGdutT0vau6P1A7TrzgknpqT6wA9bFgIfUybFdN4UwzQEr3BHhQKHk55r4jDeJZ+lzXm45ypH1dPr7zFsO7WftrUIx9dRhXoDlCdstPsEVWEvAQnhBpC5hV6htX2+XD9gDaWg4rKUQ4ZZH8Q+yV4vm8glTNMJhlY2NVj68/lKKsQKV6BGFTg7r1QzFEOx3hp6MHxxuEYj/0TbEi1y3Bw6WvMj1XHuS7d6eObq3as5RyjIo0i4nwRcEdZwn5jwNwQ3b7toNC+Y6Oqp7TI59Z4UmcA5dPikVJIbGYlV56/DYCSsmK/W7dMYMmHtzZ6Pvz11bI85PMAd/pv7LX90BdlhQt8NLDdjZIK2R7jPl0j9a43rBzyxDULYE96kUZIbK7sP/YgVIj4GSyQ9zslGdCLfPRogAL5lUEetmQ4QscMdR8nv9YMjaQEXNKlVZhKDf3qWaoMqq1zsKBu23fhBlvmFx+JnFZ7MpzIO6ezQjQXFXBJFOLWLS99+G1WndFxs/x3q0BjTPzWmMzlT0O5z+wEjMnK8Svlx8ZSSbUg4svzKmqRzAl5is6E5fiFfsOcb1M6Nh0QBhcWfsAogfXOxo9TJnXKw94NRb7LSmaaVtDKmRMp5e9gh7wvVDqq6EMYeICpGxeiGjiEVOQgxFzle+dj1acxyFAyek3XP8a5GOEjC1Mdua4nVutRr+F7Z8890yV1CcF3iZRhdKeIi0SAgbjxjADHT548Pvzmk994tZhv+8ecXgPt7z98v2SUdKZoC+sl002kgbiVSQTW5usQiS29UIEf2Wtg43TbD7FxeJFv3G5wXelRu5gUGH9jps3yu/3rICrXo/PqwlQGzx5H3Me1UQJxgO1sj6R3Outbm3PnEoQVGU958BKLmdriYNjzK45HDVQHqVzieFvjqp5/lMHJMYt/g28ZYJHPYo0EcRHPGgdRcSPOho9ppvjctjz0jH4YMDwF3kNituZm8vGTDCGiVzoZvYBDKEk/yv7HO7I0Jyx+VnnR95CDn2fLXgzccRw3JECB50ES06YgJyKCMJy7kCPSnSEDWEoA95oT1+MZAeqhK+xIEkz2LDtl2673ymMV2ciUW08NypNXCxMnYE9n6JmAuwFmLf/opcquQ0Bs4Awcerm0qyiXZiDd/uYEVNJs7Bn2uzG+9rsD8TwsAU+We5wxzvKSBpyNdfd8dysxlh4mVWhg+q09nBaoytUGXSMBfGfv7qEwe1bPlbfnWooJpdkUuNfkZ6pDjyasADwLCyWo6UNTu1tN+M7U17WCDFGe9g7Lc7dnk+POGJO3/7zAPRzVAFh4/ENJzXC1jLnkwU3MYnamgzAdj6O/d+flKFqWJ03s6DBkCiJUXsJJyfihblZN7auslyqGfhgGZe4oodaB6srB8WuIKDQmtv5UyxsNSGsRLOLvv/y9H47z2W8/O3toX+SFuoFVgbIPn0Su+nh4aJ6DmrA82bCKliRROtqbBjBSFP3HjSN/hfWP8HUa77Cn4+TMuHqAlcmJJie0DVCM+JYqj42jccoeoFqvdKZGU3V2ZDgYoo67WilDSSnaOAEwqvKFr1+XreyrbpASh6YMmeTJFwYUR6HYbEEtmsqxdExykpwtu/ZFNjG6HdjsyqXn7AbQY/5U18BuxdjPAJQ1y4Evjx/nqaevALBbW+yU3b//H3/vDq/aEmxv16GdyUa+mKM6B2B38Ea1nYoc+Zq47bngozzgFrirngToqXNEOqySd6wnTbXJhZrAb1SRsXf7abRZ0anWsUTctA0aAWDtIxO4yJGu8PRgaTP2E+keo6/qSHSQzrts7eAoOODOHeI+N7kpErlS+1DzmakUK/nms+rX4eZw5aeoRtGJu3fe8hSfcGbCmWej6jHycJKLfHgH7qwP+mZtYV1Uypo5DVkCsnSDsNf0NxwVymRGFaJh67P9vt1GUnJERleOhjsrUm5X++s6pHS66MvF3hpkgv7WmGc6pv8t5R/RGf4O9hBVW2GEkrBJZ8zGyJ2gp7QrbmAMOE2YOSzZzvMmLgbupMmQoqILw8Hs3bsOxO138tMNnGu+u3WQ+y03UIG7PQ+wb2ywTYT9bcJnDoA5BbZZ1Z/xvbfrcCdy/GiPXbO3SXUPuFvf/vh1OAL6Y32i+gqfG/AvkD/mpm67czcOQlCDBNC3i3Rzbgm4MB44DNSkt/4S6dg08IwPynD2cJuN99uR1rS65oxH1yWugDNdpkJHMH2rdB9hJvdAO4KLojvWHjcObQzr8CT6fQrAw/RonXtRPMoequznqpubB/DomKp75Jtc+GCFyuhKm32chBgDvDP23oC+0XiRogTLE6Dvlh9t/9Nv8cCmPo/TAU7KkOMILk5TxWGuvG6AuJQ1m98zWOLuUKlBDD9snMhajFg+rIN9ZD7uCVYs8jrHD4zmyHFNLJ+h+C7ffu9GTuKeYjLzd+aQafYTLGuvR7BJAY6iPcLjjwa2d03AvbGB8ZCxezH2iAwDW04RaU7+lY1Jpp7oKk3nRbneapTo1cE6phuU67Nyl3ONKZjS52C0Aela4nHe+LZVEPZuS4n59JNfH371y3+/RCW+sGuNZTeG/W8+/JvNpk0F5/R/k8tcwCWaNMY7QAiZD3OCTWm4Md2SCEZqRzxvERET51sjHshgdzZC18ek+94E+80bGjDNN6MaQegbTo1Qi8ovnpaR8rcHTgFXnUjrcw/wsvQTHAoHwb5RdZQj7NGEngJUz7mJNJaITtjxnaNsZVyTP0WoxFjSHzbXT/qp1mqkp1z7uARza86Up8zY4VGeTTNH9LpADj2hyoo2rcW31iJgexSaqo2kkzPc9Vg+NlJDYrcCbDxpiX4SrFfbWWqGZcOclLwTZ/i484UMpb4a5AGVYmYiABlRG+9zYc5DVo1b4RSbR0p97nS1GPRo2+yobEQgiaI4KTZ1eRJ05eRekuNuL6B6jC/WZKMRMtIu7DsDzQamSZcxAEoll0uBuz3fgD5pMvYscwwMxFMi0n73AcyDTcKji8M+VgcyrRj3PeBu/fn+n31/2pDKIVD2DgX1RB/sHgPqXg/Wcv3/GCk+1hby5L1e7N27I1cegc6Dpzg4wBwb6xuOyEp49iyEjYM5I/avpxjZgS/541GR66uIZBAqEsZp75lD0NZHzftyS48URhjGZalYWylJfS/3rRTOqfaF5s/w05SzdtadobiTDUV/aPsxkuWwrFbtnt7p+KAqWGR4NBlS3jexOxky7ZFtFnX1TtBpAcHMnx4Mf24surnxDXYG3l8V+27tBsBrv9E1KPhp9iSyAmiGNS/mFzmQkHM8I27GOITzuvhp81rAXTbEKpj2J/e8SB6bjQqZyR/kn9z2eMDELuOU+nvoc1VyGG2uCMHo3lQlxfsLw59jUDItshH5qTW44wULJ7DkrtXCLz1FGcG+F6HkM2YgdHaMymrZ2PdsdCM0UkY2c0CN+Rv9yfXvays3YiYoCqAZP4kVNxNvz/nDkz8cPvn0k8O//9urAezWKAPt//TP/7Rh2RWk03gcfl0/zox6qkjI3Jat3IL3lQM0g3PA6JipDoLDDugpqoNYUeCrLDt6ykFdplK4BtdqPznXBu4AN8jB6rmxFIbDV+Ano208m3FyltpSZnKt+Xq/Cdbd3sfnShTZ71WCMYfEHA1j7u1Pd3ISiK6Y9EnPo993KuvU3OR7DDRyiirVpMyZ8ffmZtXSbV2vTAcDjQOKkKde8pI1zZjVevQxin72XH3kTe/l+ZS0ZKN0rEcSZWbgrrhH7bCSMFY1LzaiX3sVPdRgcYQpR+Vo2RdN2UzOQjo/yrCrojA5JR2pdAlqXYxJpC7Fi+z6JVTgULeMuLAxl2ihytvFjHuv3V62J/PcnRH/+ms3OoB1A/CUjyQ9xj4zIHmKcbfr7J32XJsse7b9DvC2ATEQ339QYMZ8G/DtP5Zi06vKHAPuBs7VAeBa6+e979+rx+vmXBwa+/LJV0+KRbV+eJRBQPSmgcnKcwotdeyt7/rc1X36md3v1XAON/4+jUzY5wbqqb2vinkJsE+9LI1v5SjmqtmrsFMKKAU8lMsMps5xuM9p66QYj21YXfSxFgyMZa46FAnM0dSOU8x+f48qj4kxD4UYCEMCOAmS7JOShypVlapnD7j7vIxwYYDM0aBf/Pznh1/87BdnzPbLu8QA/MMPHsYhTnSfVLEFqvM+WBg6d/aXxhY2ELZtI2MoWukOslnscabtMOcK9kPME1AvWGIHBFmWTlkfBYwjJSeBZ4LYepxOUMnBACOBxhIAAzhaSg9Me/VBcuL7GoIxwwFRYxYOrWxI1YhUdkqdmzjaO3OSs/wakbDJagLcF1FBnLFICcgRz/z7WBpaCrCtl2ljYDJo+S6OuC9EmyjDGfaPPz38+yti2K0HBth/+PCHh0cfPqq0sZLLHHMAiM0JKZblNJZcjzQWyVSaVKvPF2tHQbJUB4p3jzxgZ3SL0dBNnOEorVjX/bUXwNdAqDtfgHX01I19Fqfg2g+57QO4j+on03pkDKrSzuxo2PMCSI3xQ09YLXHNpbc7DUypE4CcO2OcefRuL27bhuHr2jRsTgbpfZMtWiA4daz4XT8r4J8tsUiWAezQQeH8xiZisx0Bfu1/OG5j/c8HliE3ii96qpVGNjydCYc4QzY+H7nGKx9+sZ4Zg2DabW/NMFYOWO1P0YGRrjyUK9kO3Qk1nBQRxsa4y92Ri56pc3koE86cExaCQXSDvVo7dKnpjyqxKhFfUn9QabURPyNfCsJdnj3qNTbjxiFxosdyTZIffzFw13QYJho22AQCoA1LTG67Ae146R1nnM9NlbFcPq0BbwoVpt0m3AC1fUbutuY5Aejf/rOoJa8/Lwq42wLRDZ8Ghq2PHVw/fvK4lI6x93uHT/V22hhbPxz8HmL/wLnA3cs92kbaZJ3PBu4ajr8UmxV7ONCQL9IGevWxGpoqkNYq1PC5Kr1pITUFOHmnrWTjRQC7XPV4W0UAGkCrtqhhu3TsCiUmU4iD4KCE97c89Zb36220cGxVmJCEbjjmKZ9QU6RGg588fnz4yStm3601VoXmH/7XPzjb6DVyPddaBhblJvV1V8zMWU6psOH2hs7EFhidhVcmJn5VttIVPKUrJf0qjEOyy+Tit8hTvE+dgrhwnGgqwB3wKukzGGxdf1PTiYpx4uHkHITDGE5HAoLGkE/iLYNVTk1uvDVgoaAhGMxRSk0Zs90lk+tNQammSJXeyNM7K+oizq7rzaoNndPWnPCvHn91+OW//fLw6aefXrp6X+j137937/CP//yPh3dM7iX6sQfcAXN8P9IwFgzCwHfVZl0zrC8HZbnW4vnBhA6Bz1Nr2TtQIH//UEAcrFCmAX/47OrqG0+HibmTtEf2oRgT/vSqUoWs1rodoON56AnWChC2Ey5Zl4yT/519Ia0FwFlOg6XseMWWwFCRMhN/UO+8qjXJhkuqr1hbkHtvZ+ae++dSSU+BNPdobpJ/vwK/IcxRyz73oFhbo5599NB+ouwkxELk2TMO4CV1ALv+BNTWGkudwBkX2ESv7y555qzV7kiqjgzgnml8EHiQAql/7JlOctZGXQHli2go7fT3ppzp4txssE2o7uR7RfzG+Rih1Jn3TO1p+6DG2Ixxj0hR2BEOWKIcro6lvdOjOemwVHUdr2mf+wWTjHEZtf8uSZWxh+jGVB0MA5cGRg2wG5A2tkCZd+qF2z2XAncq0BTT/lbkMdlmS3MU7Nmk02ibrK0mkKsNqpcCd2PVVaDJoe/AvQu5e+FP49AoEyNzWJRpt+uN9SbMZqk1Xp5Rckad3f9j5N6zb2BlJXpKkM2DsozHgLumygByJoB7hlkKBTNCTzUWi7xcVZyxtubKIaHM5aVif/CIVfh1se41lfkbbF+yR31T6eoByoLnxuMgOFpKAwpyanrm/q/iY/ourzcdnY6qOHnypegCFFH1JZ2iSfknE1lGtjtNbQNu9/7HUN94ychXzb5b9w24/+1/j0o0Nf9S+USHsctHyYkw0Cp/GOppw/BC4dtHveLFNMY7CLTSxZj/ZLphML0taZuH8QC0A2JGxCXWJaA9fq0MFpPJZK/8Cc0Jr3XF5wm4B7hvi06iOIAH2CPWbSxVWa9ghCxXV2AkDWNW2y5rWCpDnOFT6oZ1UOBAKqnEvTEo6ui70cuhq9D3zcGjvl98/oWXdLR/X+WPHab0F+//xeHHH/6NG3PmUHVkyMvoGzqIyF/2vhjqYoVdboZc+XBntC3ABY5k6qDBLRf5B7jFoeT+qjDDxsqB+HM6BkhnP0SwlQFOwin3yuwF2nEUcGDtQdQtd0Djm1MjD1jL+fl1WU3FxyoPzgIE6dgpUOs6xK63CACOZ6SADGVsv7KXwHrnaSU4mFPEIBhwg+5379zx/sEYqyPBHBfQzdQJ2ss8l3OWjtXEeotDAiusJ/76hv48UM3Wc6RwRL36zq53m1o2J/sadiN+OE1V+6NOlK5D5JcIRYmKRQeopsJmeAqPZMpx6JJIiZ7mK3WrvidI+/BSB2BOvZlOT9mGxFuuf5P0woHkmRFhoMDB7BDX/qHmJytoDzsTb/T33Da5CJIXnVgpbbW+x7qp+beDn54FuPcFbg2xF1oajIF3A8wG3A1s+sljt27577pB9RLGHeBqxlufqWkzLKAyJpJn6oy42iNzHi5IlbG8Ka1/bu8wJtvf2Rh3BIGDphQ42wRpWo1NBGx6NxZ2nYL3aTPswrJY+zQlyMaGFBkE7xzGvS+GFQhSQO9CzlHjWnN71oLlse45Ax0A9/kCgChzqq/oLMFJ49scjLJMixthFAY7VLjJr9a2T/3LRcp9e31XVkuVhRrtWu2r9jXw7m2Sw2FmZTYcDQzEStnWOrp1ODz+8vVg361NfhLrX35w+PC/fSgh4IhGRah4dhzV2O3KhIBbvx2lKY4WcwgI2jwrwWu1oSzCHD3RcVXAWkEp8hzlBZMBDInLbwslBOhKkG3AvRwKkcFpveR4bWSbJ2sZunY4SznoboEGB+vjlnPg/7ZN0vS3WNexv3UaTnVOu8Gvv3slHtlT4CAkWTxluNwWDZ/HTzc1Zv3Xn/zayaZX/WOA/a8e/VWecWAb7e5YHcFY+o0U0fS8AeTEoau8/gRDXhNTXfIgBdRprUgJIB6nDjZZ0k0UTPoa8zYGACRSE05usQZDT6aXCgALWYl0Mt+cGFsc/Zmk/+j7KtKS7XTgnoclBVgLZ2D8N5rB82CYAa7MPfau7s1x9HQaMRLMB2UErd3OwpM3nyCNk0ctTEbe+bParQ7cA9LF9k4quQxdISSQb5QPR4f5rk2rKRK1P2HHedZ3kyIT8z4OL9o4fipvLVXJXhuRjjyokkiYlMBkzu1fz2LIyAFOGZ/beALk1Xm1z3UjaNk7rzlfiq7k0uXNU4xsnEKONN2HyMwUmGw6sDPq7jSxd0n2ABGZiKpIobsdK2Y0J/RyYAtSjXG7Pa3mWYB7V3AM8LMAd1OYWqPdnq1VZcxQnwvcyyi2BlYqi4B3jxzcfWsC5ExsX1gKChES22yKEddUGfue9hqgjZyrcFz6AUhscF2BYxNUS6nhpzbDLqyLvUcdAhMAzftnsW6A+9U3Ff2gL1v2FWYv/tWwLQalgE5cUD8FaJsXugE3G4HadnIX9LZL9wD8xjEAoOVx9FVWccd6A3DoX3jyg6Xi+fqvP0r6vgT4uilVUhdCc+w0BkBUqRQjZx1G2BWYTgb2E3Cbj56A0bEUqVsH37T6k//9E2coX4cfrwX/lx8c7t+LWvCbdSQbk3UsuG4D9jUiXVVZtj0tRoavAO0aNdqbOyEUSpZIy8l4bMhwtthLfmZub27yjHUXwKYMKkAc5skU/5SOIqAt2crY/BdrtpjCvN+ZOSrjVL9CzqYN22lwcZhqDubgWymGCfxUk2LgB6OX76kwAgMUa877zKbxXCY2RuUAewWSADNUk6Hiht3/5PGTw69++WoOTVqtGyO5/vz9Pz/89aO/zq8DbBfjHh7QVECAwgWTXsxIzlxBJ7PQuw6WUP9Kj1e+fOp0bMjkCLdKNXqolk0GKRuTHsoeToAI+Jk61VhIQHttdPQFnvnQ5ODnqq8Nka2yTdySJfpSvjzdJZ0EyL5u31WH+/0WByAdJa2gsqRwuNjH2msiKYkh917Q3SWWfp3So4pJrJ0OKhMAUpGF99qIw64Xe+46I4xJPx3d04syN56ImfddD4diz0ouLh87i5Rw6m4Cd8UAtY4XDj/fwSxzaBOMs+MQ2TPDXCCP1leyGAC/dn1tDG52rRxTQHxG5uzASeQDsganKwgIojaR5hf2frYwjslRnqV3ZQ9Iqi3knyVIjXZn27OUaTkYzK2lRudG+5EGlTJk4/oswJ166coIkypjINx+11QZWPgV434OcN+kyiQYhnG399lg68ZLG2iqt9TnJ4D7qUXERPsG3fT2DfApcLf30h6vQZ+7zb/5OkpZ6phZikwtsIWh1+eaYOrGYG0rG335zMa0A11rh6XhnNqcuhqDydhqtYl+cYtqHB1P9yzT2w5dFj97z9hhDvfeoYufeVMPftlPXOk+FwKuC2wJo63PmoBwherGYh7gZH6Jhu7LsclLSim2sfF3KbiB1dDKGtI4dZg2ylEGPp67M7K3Dq9N+gwtNOf+4Y8eekWaMp4C5CfQTnRi1d9iFqOk48qRx/6q4V05DKd0SRjfUXJSZX84eJmyIKkx2r96R18bqd/1+7H5a6w1GxeKsQWD2DbYSv6NvyJD67Fcx0sywaJylsMQxv/V5kUxqF4ET8Sf5I1h4OayrtUPZJJX02+YLElTiA16OYeHm8OXjx8f/t/nvzv8+tPfHH73itNh6I/ZyL94+MMC7CMLI8ALLHbsWYEkiFNgXXYsJW6zTsdGVMur1owAtQldtiFuJl8/61Xj3MU7o4Shjy36LTsEmI3pKamo3yGF1AnwnmRZQHdGrXZ3HvJVbWo6jLY72wzLnUx3v2flcOCwY3v39oz5+qCu+43l1gcLap8bUxoy3PS4AFz0KGsn5D5kXyvw+JpWPa79FQLBUozMmXNnwv+LKIA/K0kkHBNNJRnVhNLFIGUqgzBUdHE7k/ujJp2Gcx9SGNhCSWvpM01XB4/5mmwOEYlkltXp6LYJeQPU9+dhH3HEKl8fgkvsJAz/POcpq7kAFVFrNwAAIABJREFUY3zjkC/deLqBO83JIFrE2Kl5jsyEkSRYKWc170Qrwy6AWezfTV68zcIlwN0eoptT6YgNFPnsBlbJZ7fP2ZzKfdZgzXE/B7iT323Ptuup627P5zPy63UB1ObUt2Vzaiq6FeN+ytja+yitaO/1VJQG3GG79TRSr0H/9TfLUyJPvVPHeFU9x0pOajlKUmRWz7Ux6sDdIgf2GeOmxhOdFB5oCJMy7uplL4HHwhnR63SR747D4hkboHTuILa0FhZH5UDCvq9CfKmpTkYLtL2lOBpwbykE02EObMpq+fMTmJZ3eHskXcHniE2cO+Oia+RYpGHDTMvzjHV/HTav9i4aeH/w4IFvakVuV4xfKUZCw2GTSmEi590B5n2T4d0JL5esr2RYQqCxjmC+E5hpPFY6qUx7x+ew0UUqtFSfeEyh2+qrNy9KQu8DiLh66IA83tyNKQ/I0D2YPiITxmwNoD6A1IiQVHyBHGvpbw2d7iWpeQpnosYhoxMu37eCWf/88y8cqFv++uv0Y9Vi/vrDH0dazATc0o0xHZH6yIFebdaP8QzQbJEY5iXv079xxhYdH/eNL30uOVhmsVHaSahMQ1HdDaAK3COQnY15ubAczGUuO6klodci8uOHzmS6Dc/va1dBDbJkgBgZqnz3ncPQAO0w8dX2lD1SLbwdWTvegJNtUg2iKfK5jS0N3TkiRRt7mJ2wz8lDV6Z6pDMOprxskgB5dFCl+eS8236AWLqxd6OiJItooer8Aras143jEBV8WPJqByCKgtnPsFptwIyFyRhOdqa1aQKn6WR3Z4axYH33jbQqgzpuAHvkYla/6XTkvocYwCAtIFN0czEqdOVXKdt+zFaGjIVsh5PVinUkwaFEzuRkp3MbTXWtGsB9T+BWig7Wl5BNMcb5UGOJyUO3a8h3p/675WFfAtxNsRlYBwhr/rw938CoAlrrCwLMyWxTOcgjwH3JsGUxfy9VdXXtA/e9t7/n//qBSCvg/oevqr32zBcB3FeMu/VTQXdPkenzZ6Ux7bAlfszxMOBeddwlT3dPYdbNihpYGcr+yPcRZpLWXMDMu7JPL7888d0ckvNNc7E/jYF1JSs7/lks+mS+9/b0fslYTKCvjVEx83ICG4py+rexWuAu2rVxJHKDq/aBvpYxJBQphzr0fvLcSfmKAglbfMvTZ6z2++uSPkMfnYX/4OHhR3/5o8wZDudzxb4X8mvyu9IHhJQBAG4wJFA0rRtliEWAUNA6H1rK0pnEJoMxP5FDXEYmrQptqrWyWB/D2ZV8IH6drNPCQddTAmHr3JkP9lXLlQ6udaRU9+WObMU4DIcFjjZci623s9VJcZBKyWgCdyu9+5tPfuNg/XXIXVfdYfbs7/7n3x3+y7s/iI14VEwpQRpCA9tH9CL6Ghsklc0L/Trkwh4Fo6gyXORMq7JV7as60iWZU1584DROh4xrlFnlLtI1nFOQlCa+935lxCD0WVY58UOO4sTPPv8r55sa4s4+W640ZSJznZSO1eha6jAFlx1gKkDKlh6u7OAnA8rmYBjb7pGBIdmMA+MNPsIxYD1bO/0au5XqLrVbZ5TB5D7Vy9imaBMCEwqIk2zrmub4K6in7wD4MTwjQhWp2dken/PUC9llmw+L6JgT0x2Y8NO3RRs6GB3rItfBAh2XzU8ZQa6r7eko8KzJIQgTlXpfTmB1hmIESwaZkLPdyiPHHMQbdkmg1GVzF/IUWd9AjWsZDyLNSR3FUKap/dDtHOYn8+lO5aXAXQ9gQkEwmJbbbUCyM+2a+45gsTn1FONuC9kmHIfAgXNWrrHPDNCaI0D5SfKfmMheqz1HP6rjtBz3qt6yAJb2Xj/A6K1xgNFR4P69tw/kUflps19/UwCCthlwXhnoDjBQkH0n9SZF5quoIrMnXH4CrEQfAO6cnApT121mBxqqTGrxKTBtoP0YoHAZyk0zauD6c1GMfYEu7+kfYkAEBOsY67OPvcfHtaps5EsWbCoytmJrlemCGdyMYXvmHuur3UTJKmu8GpsyUpXjOoxvGTqJsKiyWoEpH5Kbw+EXVn3m56+29vueLJBKYxVp3rk/6sKHAh17FaZ0Et8nlBOxyJXXNYG4FzBiErojK4BU5xQHEHmATVUHEdbGW5U1fienDcMi9eaX8gf7nY5XgD6M8lzJSTc4F5hKg+cH61S6j7FzcfrmqO4RgGzzI85M3A/yB7ZPBP0wmOIkV7+EUTY74lVhPvvi8MUXr7YyzEoOrVqMs+yPfjxK8WleSgjjVC0mPwpmvaJ0cRKus/BSCaNXLlLgPhENR9IyaLc6QoEyYAgDyPUynAp8O+uO06HOJozm2Mw6WyzSCGp9ZsMmpxsAnvswqPFezCaVQYgSQzoQydAKUTuKQ9l5O0gJ4H73zlsOutXJmFJTnj7177pdsddUVZLcJQ2DmoGHmn8F7sW0ZxUe7IunraSDz6ZKtwOLUpi0R9ODJiCdwNgq47iOcZuZkeI6QG3MiJ9caxsrMxnuHBu1IkL8PqmeU/Y9dYf23b5jzCOVJZwg/7f0StM5APdkvUOcYz+MOSOkneFsIO5dJFbAfWkPc3LC8ZlP9Z1xVdzNadIR4cm8+4inldRHdErPMLiwqow9yUHoN9/UiaTqERnzzUml9js57QZwSW+x3+3nXOBuzye9g4OY/MTPdBLsM4C9Trq9x64xQL+qmW5M8xK4fx1OQLGp6XmqcuI9x4C7v9dyDFPorYqN9VlLNh7bcGrvMKFdAXv7roNwK0/J2CrYUgE8C7gT1qz6urnbeUe58XHtUo+XTzn2AQ6ElsQiIZoZ2t68AtykwEIu2l84A4zqM1VW9fNQHpIGtHLcChEPsFd2twNtXaGdaW+aYcX2YMC7EtudAgFtjP1KkU4yLMA9mjRXmylHQFgGxmlqRwI566bVfv/oPz56bQG8tVuZePudHzYC4dBN47eIFvXx7Q6fppwV4KixkgNxGpBysODrZyhqX1IYntooNTsWzBeGeynrHUd7SedhJErn5RreC2x5f9zGRIdcR+X6ocpGbRbdc2wxTQXeYyYGFg+F4TwVVlNl9tYtT4X59aefegnHV13GcW9tjjz2v8oyc8GYZ8+iz3lzlyn6DaMcwMcqmQWDp44i907Od+rN1XOXekc6MYP3mIvB846KLVVqEF2uOl0zwOXgGRw6UgeGsxfCUhtSZXNnjNPMSAMEYcXZTO0QqKJTcwGBWu9ac74JOmt5Bdzts6gOY0Se5bmPA5x4tq0HdZw6diiHl1BVOWwjXU3vmdhyNoxjUGXTcp9T+qH/0kbFRIBfvR/nimT2ICqyHGJu/PZSnJ42FDhFZW9jXxcLBMedNb5qv/Z96MGIiuv8ax44zlDo9NgPUrXipR1O8uYBUnPzFoxLyTeM+azY6p0w60mMsPk0+JF2jwF3r6oTB0Y5Xkw/OdZaOunpbHifc3/JxTnudjMMNyAUIM1Od2PCYZMNrNr11jEDs5wsCnutdeFJwzHw76D4Juqek3KjzD3gmo2g9jxrDwJp7wTcr0D3MeCu6Sd7Ctk+3wXuX41UGTQzm3c1VcW+s7DuKs+Y8o423pw6y8SvUmTsOasfZSl2gftOjjsg4JQ3bd+jfAEQes+p+wmp8r5S0juVPaYFvocudiZuBWgKrB15lueV5eadiencec/kVKTTMoG7InPXyGaTFrBiL+Xd3oeedtPaVn3nxMmWA9sVfe9afd8NnXhlpq++/PLLw8cfffxaA3jrm5eW/NEHh/f+63ueE8+cVWpWY0Q3ciKblp9eR8pGrVEpvYZSZzx7BGv6nrTRHeAemQUtlSblS2UbEN7l0EtFJj0VgMdNRbG9E7OeX5UcwLZXPDgYemewYtF6ysZs9uYNrxrFqHsqFW6kzVb6TV5kzzSg7ieafvKp//u6gnVr8r379w7vPnjXGXY7R8Tmw6tJuJHOoWppemG0hz5ALmzMvAReGnMHpVnzeoz7WK3MIWH4vo5PgXau9+uoXJXpHeg+5nEC7o1gichRSlg6HeO+AHyAYI2A6jpZqVfVo74WEuAHcA9ZdH2dbLA6OIyxz4eclaLv6cDdMwisqkw+++6tu1U/fq+m+GTLWr56OWT5PB8jUjdaWURrl7LODkJz1Xpee5YvtOsAsy43+U77t4Nqt9e5AZh+672k+aDmkTvvq22Izfw2Dg2CtOuRnT6mPi9tLADvyNG5ssk8okuLHyMH3E8izQiRbzKdiRBU2wpME+bLpJXhkPQIGWmSFn3IQ8CGUz6Kb/h6zHNZRm7gcNiTncinq2OQ5AXpkemAOKAnVaYrjdWC4TNOMrUJ1jI8Bprtb1h3QDmnpdr1pLQY6EVY2HSgzzKQSW66PYfNpwroOWCJdiDkdq85CLxv1RcD9j2NxlNlvo568yuw35+zB9ytXbo51RYAkYpeWcYEx6MD11dlPCmPqe/TOu6dubd7DTjs/dhY2M8KuPt+gz97u8K3fqGwxHi1x+SBe3zBax503nQSuBejKAempDE/du8GqPC+E2B+Bd4nJbO4H+BeEZAjTCKs99H37AB3AhN76U4rZehgrOUH1t+L9/iY+oviLX7JMcdgD+C3nPcCi8neG9D62c9+5iD+df8xEG9gywC85cVTYnLP0fP+HAHuCrpqTRXTOqI2DlikIgZgujPuYfRGfnOsi8wR7zWSG/irNYRw5RqHqQygJ8fXs46i0LdQwvGFypazWikHyJGxcPz0qJhfywFhGWmbIhLcmIyVRXEs/eV3n//ulZ9meq4Mv//w/cOjv310+P797+dR9DG2VS5xb+0LyA3QPJh5qpvEMg9I2vUfoNoZUA422tELCqiZU/0M8KfvSImrYSAtZh6XcgXr49CZY/OfQ2ory+jsdQD4iegR/dvTY4Z4BMBhXPT30qGyrpwcEuDlmMM3TsdanEiVNtHhNAU7OzHut+/4vT2FtWS/Hc4XanaObLKBsiKlmUtu1wLKK6+bcpjJ0przZuCZVFMF6ArMcfSZU40I6FrWg5zU2am0FHcaRm3zcrxUfzWyTe1ST/1jPI4RRnupxDrGqc4qOufVWzKaaHrUNlSTqpUKrHQuejy4iyz5mOk7RAJWGEgdIyJHo6Z/tCgY8lgPLns7mMHnJfUoOT+1OZj9D5L77jbjWYA75RkZPC0PqSUYrcNsRLXG6emfgG0Tep0cA+hebD+dAgO1gHZ7L1VqyG0HxPoG0Pyedu2lydgY7h3ARFrPwrna6O1zgLsasD98FbXf9xyDPeWhKTUdfJ9jTCgPuQHuV98cvv7j17XZFuBVwpyK5hzgjXAWG93STU49owMdWM+JjUjQ0Fkp/p689TPBO8oDBV6MYxvYSxl3HcNSCn2yer68KPazgHtYo/rpbAVjqK8tI1X+fbKmMRCaq6APjt+1NJmU2oPZ6M6Cf/70xhl4y3//+OPXH8DTaWXj33vvvTWwkM2d3SAjz8hVl1Hmd1LssYj8Z6SwJO8TqDjrBo888HDCFuBf2M++XpB5hViQfrXfxPc7ptG5GeDc7nXAQ9pPnS+S4AdACTgF/OfAKnD37sIOphPpp5h+8bvDF59/7gz768yq9+VsgN02RBvTTroTpfgCJMag+YY+XbupBzbzlPLlR9YnSI1c7qjAgoxNZXUTJNRnAJJsrMsdMpbpBjUHou8VuBdwQddQOSYRcvl2wgyqvzdK6oW0ByCKqi0A95Ue3qrLLfIJJjP0ICdbsuZASl5qUABQ9S0HwllscsWFhaffNpfx7OsC7vZKovsA92Pgn/4p4HNALalq5TjlmqGCFOutZCDTpbQKD3p9uy8mGVxxGIjEuH5ujgTt1H0G9pkfQOVRlzy59GkU6qi0oTwBFJCvzyHl91jbVuBYZQJZGEQAqVtZvMLy3/PgJGuXOxh5em5gCN2UH5EvP8jISIYIY2YJSGHmd4gtcwxIxYrIzoje6BrmxF37rFJmLKuwIuMw6rOkR0ADfTqf1ltypMC9BudUWP7mxjd32gDBLLuxybKQJsiUHoRpBkSTe05qSw/ZWCdJvbHfYe/ZFMvmSnLbYeZZEFRfASBPQ5KKxwba7l8x7gB3BUFdgfA3UQOtt25joIy73stpqjZxVsJxL1Sn91juum1sxcjZu85pmz5jD7izGZcqORPwyrHaW1B7Y1JgsQH31SLkGcq4aRs2BmOs3hqPjUMgczwU+Lq1Hehy/Qq8T8wPjPXeIOjnRWnPOcnRAQDY2hU/Cd7dAm4bEWAuGHVXzBsDG/dQs7fGqXKJhYGSz3QOGbspwiLHpscLpH95tPxPf/LTw2effXbOyL1W1wDkrVF2aquPq9TL97GUU/9UtpV13gPwJXtZH3vcD/yY8+IZX1huXUMbAAhaEjSlbVKDWuxnAvc6jKWDuhQ8ZwxFV+DgjqWazkYCSIA7cmunl5Kj/rqnv+wJ5ATYIQxq/0A4J1HPPsDDSkfu6TGqDaGTKMfoQNSYRUXIoh+J5Og8KJcBaOtgE517zMZQPrf0QQH6Ea3V+vLVNyIK2SgHM+noxYZb4k0S9V0Mes9LDmCWOk0OJ4qoQ9Scp064AU2uVedZo/+8slKNCrhHVNufIcCde1e57aSd6Liq3S/nQPueGyrDRKiSJ03m5mDpOt6rdKIZ4z1w3PtUDnpLZ1Inbrw/IgUO3psTw2FZNiYO0HPT6GQCU0F02dJ3ac763jpDZ4VsR7QkAlNZcjbfY4C5HA3Y83Iqcz1WicYYX2fmcU4ydXDTjtTv7jDlQV66pmDsY+1AdpBHnxE3S3Fz53Ab5cG/2OhOMfI25y6XNxuNMRbAMcsJkDb22CaM3HW7x8C2/W3g3IA2gBXm3F5J3rZ6fygCex4svl1rTL39q5tU7Vq7zp5j/wLwAaP8XX1ogI70G92kYW2xdl+SKmP3aLlJa6eNjTo0Oo52PbXg7UAk6+cq3wznxRaCXWf9Isf/2LysvrN8fhSNVsXxefkm2lpMwNBqgQ128sxX7+nAfyVaq8/U818C99Ag88+iAoOCyb0Q6167e7tcOVA7eYGOT520Osmd4PIpdUAAlY+zltA6UlO7mrOIatBvmL6YRMkdlrH0tZf/K8MXkx7NV9DeALwql/q919puG3Jo23eRge9yY2k1BuYttcZy5H/wgx9MNahVnlSWFChtZDRyD2LoF4LqftBEqmT1h7xWHc7JQUgnLrn7enIZwlzjCrr3HPCJmbRD1MgpLuMMUIr0m4oPp+P2+MkT38TsFWBek4OQLtWnXP/w4cPD+z96//Dg3QfZ00wHmRP0a2NxEHvhVNu/HTx1IgG9GPKQDCMOAXnKK93UUjSQP/R5LO0hYSvdV7of2cp6/civ31/PILwigtsqU8UABfPJ+zicK+QuS53CZ7BpGb3IHiM5PZV+1PMMEKWD6Nnulpee6S1e4cOY9zwEZ9LDraSgjpO/gxMscy+HH2wlVWW0wknZoJwfgLuuGx175rXAf77D574wS1ajyVKS1pe7tw24R015jzZI+Vhl9ZFV3rPSP6oHtO84GNpGUmWs+ow7pNQnTzsyETkiOzpXqptoq7Vf+4DuUOcKBy3alXoSnZlpi/b+yOKIGvehTMeBZhzY5XBf1gCpZWWqG3mNkxElMDPtZTqAiaPsbF3HiaixmTc/Z1+AOX3oxaw8U3phk1GwtQJEmHaBO33ewfW++Nh0atcCwAGsBjQ1zcWugaEGgOqk8T6ExZ5PSg7MOO+0d5Er3tNICFvpQUPdw7Z3wdivlPZuKktLv+ilMfVZXjUndwn3d5hw9Q2nLhh5UhtAy+63A5ZMCLS9Xen053emdhOOL9EJMV0C98z9o8un3qkLE4N0THa0zZPToLJKCPlE2ks96+gBMmtWe6ztYVBWMrH5rGxVq1F/6mbp3wTuxFDV5phVf6S+rr7KFbKg76XTlFFym0vClz33E5206oYEDwrcq2xNBgD2PeewO2T2HkuL+C5sYj01pXxfefIPHhzeeeedyJl/EKCu9Knm73bwVKFryYlk0GEUdV9BE+mN06v5lRX2HTfNkYC1s7DRXaTgePWbdBwgBf3RwSr/4ckfDp9/8fnh8ZePD59n2svrVlP93HnV66xKjKXCWEqMzW2PPEWdbrtjTl+q8NoQBP9tAibJ9Kk+1DQY1rSn4eS1mgISb4359edKXqzqSAiCcgYkncYBY26CUx3i9kkccfKIl2NoTchzZrIxExngz0l5HmdJZqvrAKcM2C3OMwAcKgjF/ihx4czrDYcURV69pxhphZyWUgZ45NmKRzjllbHYKwe5sm3VvrbnQK8FvPu1Wf8+xon0FJMtqypkJ6gaLsgkIDngifd02Vr9zbthiGsfQm5+76Smg+LcAFzOUm4wLmdUNr1O8kMK0iKbw64rxh13X/RMqBSLcAbLbikuHknJlJMoYZmVuKpM6ChzGzIYkuGiWXOQVIbsLekpNa7aciOzx4fysDzKcLos4NhliNnTaDIKMByCYM/Y50J6o33Kabg4GPbsOKUXsDCYt8DZlkmzh67O0GqkwSAsAEAF2HxHqoxWoGFTqnqgGjLRdBpl9O2ZsPn2O/nudGViu2VDWF8ke12sxXoCMKqH2J+Fh1aR03boBcqze5osMKsBDwNm/XLhXuyMPjZNahRqkQpDg5LX0J0yBgoGzwXuDgQ5uOFEytVqzKbP9oD7KjycN3anhef19qvSd/Yr61Lr+5WpqufAZimLfkk/Ff32spmhfaYh8PmQ/jK2Uzs1/B56Pn4mpB1GnfsHcJcRm1+1kX5VI7Rz5RQWgOd9kxISEjb7+vjJfy4A3+UaZt5Z+ntjE2zpvUy/HEyUKeax+VBlGF1QIiFAIPBzzFLpJjlUrcv23E48gwR+6CsVx0YAGSi3alYGyD//7HN/3HctL/2Y/tTvDLC//8H7B2PZtYzoiH5pBYs8ybM27UVKy+QoZURvFRmsNcUR9O0QIwfWucnXjL5GzdSc1+bLloKiwD3Uxaxz3Nb4JsQgAyoG5Po4mNaybyUTomwkwjf00IjiKXC3pxuY8TST3AcQJOp8oBS6OPRXtnqhdztDa0Bz1MpO4C6pG12PMn6kvWjdcAOIZTOFbfb1JikiAe7mMe2bRcseN+edcRjAfdj+SJPK8T9YRZ5I2SBysZJlbYvaM53zcvJ6qlKx2DHvUb0nzmyIZ8VeBT/VN6um+GZZznhI3OL4QnLMO8ZQh2Uif7Bh+R73RT3yQvAmfvdTbfMU2zChmVbYnEAd87JlmlEwHpx9i9x1TwfCDmeKaVXS8pS1OHY65hwmP52CcijGxmQjZO1b1hd22jEfESN3RobFrTR991Es/VUkbIXhFVSvBIPNqABzBe18xjWUgNTwkU6aPR8B140fbDoln508ed1saZ/ZdT1v/VT71SiGnMRgnQNUz1X6q+sKFG+jIeNyZXXz00v9LGUXtH+936ErR2MQ/n7/qT4TOWAMz21vGTCp1IEXX3MhDPRG8UjDJlAuKS8sap1j7bMqlJXyrfs7a7Ko0XpqnGAR6joB5wPAzcKxAu3+GeUdVyCrfebPtjLcOCr2vQD9aoa2p3fmDEdlAu8V1typGpTdNAb+o48+Onzy0Sev3UmsJ+fzGS+4d//+4f79e87OAwgN3N9/xz6P/0oflT4gZWYcjNOI+UoZqGaJ1xVzE0ZPZRrj99Xjr1wX2HyYvBgwt98tH92AuTla9u+fwo8BdmPXH334aHQ3B9vH0UHsGEdy0J2lS2MPsO42ZdJDUqOcFwHeXAcbMDAHOEF8sb9ps9C7e3pRARF6rrP9g632uIHLkD9X9BtqoYB7GJWhxiTyh76KfRD7hs6AH6l9wwkZLs3E3GqKDvnspJe0tCEY4usbKrYl2KWaTNuwid2wtmpqCxFkz4HOaARst4MwOd1SSSDAP/9iU3gP/VJWH1yg5KHbYpy1BNCxUX30h82SPHM4GFk5R0B59Ce0CqlF2PkA8WNvkuOzREPx7FFpKvqRLHQCTc4X2MxZ4guVU09p0YIH9vSskAYIRmzK9nmOeOZ5Z0TJHSqpx05N93hXrs2mrLyLHbTnNbDiPsceQcgULOzedL4AXkSt2qFyK12McQ5cOVh3ApThIHsEIZ2HkL/EohUVisXm427A/RxwtbfwAOr2L3Xa7aW9nGMJVLKbVI5xBZchEAbS/rVJpTykfW+/A9Tte0pBkiNuwN2u05NBjykLBYM+0scA9MuyUMqMHntHY2v00nPmbvXozkzDwnCtztcl3Vfgvj7cYP00Be7oFEDFKeA+lswQ9D73E9sl4dFhcXS397aNR8cZQHUGoK3xPZX+IwRWRL1nFgcF6+3KSqDdIHTG3ccz9TI72ytXX6MYCwdg2f+dvPcwCWkachNnn6OyG+lI6Fxb34zBNRD/XSglecn6eNZrleUF5Nec3Doc7t3jMKmZ6Zvfd+vw5MnjiuAY+Gb4DYzbz58KID81DzbGjx49ctA+QEMa2izDWeKfwmzzAWigZvukZzUl5QRBVA52VqApAkUCI5bH6+kDMOONmV/p+L1+q37UUpKw9qquaNvKvqoOig2EWbJU0vTC3oZDMHRSAhL7qkWbOqHkf4vu2dPNgN3YdBiMfmyIjbxw2mptgEDEIQGL8LfdR+lJS7+hUo3jmCxnqeUUeWbpvR2WP4ZiDT4qYpLQ2YbLa6lnf6wTxrr7QUiSAlSVduQwK7uHd0VFFQH0AkSRGa5nrn2q0tHBZnCoEacoey9E/fR+qbPnmQYA59pT5S10ABt7Z5S9TrJCXuKmz/cxBPvPj65BlXe1oe6C+H6TEQkCUI8Sm3G3rz2x7VR2ineGoY5nMwBUbkqCRNyHyprIiI3d4Q5+EnDe94oeJGuPA+0vzHViVWVOKbEufP16mwTqq3tDBECT4mKg3kC2se97dU9X7aCmuR6oxPG9dqgRA2rvrBNPF4uBMNHEevSevwLw7soDL3dvIo4A91hPZ0/h9Iau2AvoSQrHszybBXvJvRvgTkt59xcmAAAgAElEQVQbmz0xSivmG4Z9sUFrd3jbHGj7u9HQZ6jih7mo709MSe/H3lhVW1putCtPj7cNA3QOcHeDRf4t+XpSeWaVHzMpLcZ1M/brDleOboU3R1QLRcq/sFz6+XflMKdzdeib617fEWBPglWJsTz2JfBNhh0j7QBvYiRjWToh5SdsBpiZwL/YJwAR+mAV8VU21Et0JukZp0Im8KMkaIJetXcrZr/PQvUhT8HNpIRpA5+o5AS9ScCm3ezADVwD8HGmNMKoC+CerELaMlhuZ+AFqAO26rNF8QTtu7PueUJmVJeRU1XTdtqzAO5E/N0Jy9xpJRfts+vDtTMgOGcA7F6Ws4P/KYc9CUuucUgmVansc03T8fnxTajXh6vrcERCxuIQq/BExgyVPFG2VyIhTnbmAXGKH7S//jvMe5IvsPoOHm0cPAIRAu5MOQA1D4Y6Zm83xKBhV89Zz1QY2SOCXRunuUaKjoP2dABYc0Bnu0c3n4Ydjeoxeg1tdAconTC9VseE+6L6Uc4X+yUStPdxx6GK9R8pR36Yl21uzrKS5nj5vhWPHAx7Xtydy3hMMSD/4pNTN0xmKgwF71R0sc8oG0nJRDZZ2t+6gRVW3QZcSz7C3NuzDKjbdWweBcwraN9jAVAip4jOV8G8nwTvOWnHgPAlIFkXVBmFhdcfSjKunhyeF2x79xiHWmH5Prz/Y69nLBmPMphykxpkqg7U10ecN/XYdUw2DtAZqTO6wFV56jsmpyEnor7PqKXeuxkXZe1T0bgBwMjn5h53AqRKD4avbAGbdwQkjIoSNTnLacFJiPeOS0LcNJQ5qm1wVQf2Xgv+o4//ZNJoXvAye/O4nREwwP7wgw8OH374qDZ9+vqUKFQFRx1EllKMcPtIPCgzU4AzL6Vs30hLm/JLhn5tJE2B3gy7+9+ZNmPrcxzlnvxfHsrDOtdVxrqemUegV+h4TRGxbgZAToAO4xpKJ52R3Jcj1+j65V6eU+OVJTL97xzSSfel8gGgTzaiEn5HiVS+12hBHCVvGyqjukyMRR5sJOky6FAHe8lE2/OI+NvvgLo6jOlpXBsHa42DnFYi1kEqba02i4NQOs9zpyN7ncok5vT4+51xj7mJPQ6xzwFLHRsYpV7/daS7hCzFZkjeLSI+yGfvjoR2fAPlnWoP40Vevx9wlF4bhU+xJzoeOCkqm/6mdMxGmdGouOQOlUexIloAQw8zDnBnbdrnjHWlXiWuCVlgE+tAMzzrrkUtMvfcnTZLSUonMxyqkKXujHnDAPIVcICMjVkZpU6jr9eWk68RIHu2r5+RJ++bX1lTvp8lgkzurNn8XcK4n6P5Kd3IKarWUdh2gLyWibTr+Z7cdWqVG1C3H0C/5rHjEcPuA0aOLZxz2v9tAvepzbqCekMvBM+XgPhdptsFUtj8tpHyrLE886Ip4rDHVJceOR1dKEdI3r9htMgR0Lx5SdvYTAFgdyfkuZI/dXx2h6L1awXcC0jjQDEEyAVGdELGc9hSjSnM0DJd5pSTdiRXdWYIMq8Ve8JGp53pCzszcksVNOnY2fi8YeHPXFhvLtsdATabWjnPBw/eG1I/5a/G7eX8K5BN/RgXrNear9ssn+JAPoFYgNfxbB4RGGCcMBqfZxnInf09APdwNIKdNvYwmjc75NmZ3Gg3QC8xgwIqAkYZwEmnTj5HRv6EKaxBV+dcTxn2cckyixnwn0gKUhkFvNfYxSDVK7qtUz3PvHl6CSfJLoC7A8Q8jEqLFDAXVUQjq77BfJOq4sDunNQnibTUvErEfHJOmu2yHkd98iibaPqS1B+/T/Rq5KVjwEfFvyJsMsKP/xPyGykqDhC92mJAcLuHPP6+mADWpO7AuhdrnKNCVKnkW2hAd6TYvJov8IORsj699cVPlRfix8FrgnrAeIxdLMQA3jECsO4jbSvZ8oqKDaaddofzN5wdns1ndh3pRix9nCV1HiCm3GnM+fF5vx2REwfgsv0b7Pn0Gh0Q95WuyLF6KcDdBktPVrVOw5ADzAHqMO4duFMbvl8P8EcAN7XaF2p6A2J3lOx06xHW9aXZwiPAHdbF9dgFaTHnXDuB5t45AYYrxl2Vz/OMyzIk3QGezAnvVUXU27cH3jvbXkyYLXnST3Y6U+9bgHfGeqV8p3lYAdeFU1KMycRSC7BFL/eUoB35KIYFhssUFye4VfUeYdKkfvJmOI6A97AXcyeDsTD2JPIa+cl9OPU3Sm+vRr4eeMRNn/32s8Nvf/vbw7/+4l+fRwTf3PsnMAKkwrz73gPPXYc1LnBa4ECAocpzMl7JoyVaH4ppNi0Jh7PahjK99nQYtdC/swbU75Wt1c2q3izSZrwKDKkByb9m7rv3LRda6SH0TYbu/X1E4jgZlxrhfMepvQ1QZs5AXJUstIrS4PO9ITFmrb8bskwJiQQ2mpPdFcienQvgnhVRskqOzTmAFyAJWYJ+J+oQQzcq6DixkOxygNVxgm3tBZCx5P7evlNAH4ch5i7mL8BopIYMhjlz9kmHcSdoSGE4iPG/aHsclgaIhUke4xAvTPK8yllrlRgiF17qOu0AJ5TSVptjSwVxUF1zmQYr+1SY5naAYMBxtGmAVXu2Rz5aqkTMmTyTlCrmW4D7OCNgrvwC+B6pTtbu3DB70DNOhkNA3n2UQ438z+grY4sDkZW9MmtBwXeMk9nf27HhnI3szHNGYJ5eX4+9HESL7kT63Qtn3BFWDl1iMVjKiwF1+xtGHWDuNc/v3KlDnDqwx+PVzaoG2lnMK5tzFLSia4+AqAAg+eSXDOStrZpztrShGUJVRvYcW3tsHJRtBwwrGGdx9dDWOe8995oCum0uYIs6Uz4bBcmrW83RIuwc0zrC4BPT04A7srvqiwLhqU2wRQpupW/L+RB5dCUrYc5JBlGCJ7al0O7Vv6S/+OKvo5ejB962VVsVYU/9gkZYL5BwntL4ZSWAkKW1dBRw54J6fIZA8zW6BvgdFt42tX4XT2Y9d728ue6yETCwTmUYA+smUi5nZKY3Ha/rU5nMwAgBjABztCTscAgnunL+N74nx5p61LnoAp/JulLgPq3HBOoKIC1Zw1NcMqzvTGnluY98++gv6zzi7g5HEvQDFgGV2t4C9bQRfKjLXsE26QlUytlM2UhJ8fH23G37LDbmxVH0CczYeEueu+QX12O1MomQKhNwz8Nw7J44ICfna6GvfUwy3YR5YVwA7pZnbu2Oza6WshIH6wBs1XZMYwsqlTLVzAzv9es5B0McnQDvWaYz32357d62G0vBGIcOqYx6Xr6BwSmibOk/UV3GgTnpNWyEbHJe7+bgJdjijFboAUZBfmcUQ0pogqmqbb4OnwaOyz0DLgs1n4M916ox52iAcNjCmaWkY9m4PHmVUqrYRAPR5hzh8LgLXEx+5J87yE5nm3Z0neFyx4FSrAtcqtojFvaXA6GIyPEsQDskFmvi4DXjn74c4K4Da2A9TrLK0hd5sqoNpjHz9nkH7lSK8TDJlYVJ4sfuse/0YIDVJB4F7aptz5UA16znXPyM17SDdlbsNkKPcTj3TauxUMAeXRtGh9w0bYMCut22ndugxXXsyq+FINZqWhTnTEKbp11ZUMWpu+UX909GVRjuDt7rXTtnBwzFIYOw5xwKfbdx1iQsreD82BRM4wAAJsddjZeWfgNAA9w7067f95d3dF4sX3JwQbzJT0ghBrPaK+C9xu/EWgTEG4CnvvhziOebW79jI2BAPfLWHx4++OCDcEjFOQ6DmTmsi76R243RDuCVVS4yzUD1sYIkjL6psOBGJS3GbwpQSp4xICWAYfwUcBdAr0SGXbvZNEf6zVzQorR7EQKk4/ToAqw8jnZlTmeqTrZNyRzvzeRwUPd93FNOBvcDmCGTUwdVyg96IW2iA/k63n5n4R+JQsO4UwPdGVMDnS1FEmCOfQVsO/hLdlX7cuUbM61SzZ2o6pJAd4C+2ZGz+dKNr7xPSbEA2LDLkboCW4wNoLKNPZ0DpSofPNN9rA+er53D5c/1Da3jHA/dX4QDUk6K4AHFCowJ875xVtnQSxU01+fXFcnm+iCmcICRIc5BGKUdh0MTUZO9n3Ea6nwFn/tBlnfuxtqqVLghB+74Vv56rPO+pkefldDNCi8S0WKexnu4fjjKNc53YoMtDkKtJRvH66e1WTfmZ8iTychLYdxXA4zwIEDn2gLrDKUjTwH2JTA69qJzwPhLZN19ISkYXTAY+jVhledJmXGzsTqOWhQzQ6Zst5Z23APDytZfMr8VNivDNVOyCuLUUKBkpzEM27j5WYHszbNOpMrUuBwB7+f2O0j/0U9VgjU/MFuOO8SALtit3rYO6BnDcgJyF3+fS52Lah395b1tfOvPbG+xk8XQRf1pVWbkVyKPtGtVcYrvupx4n/dseUZVOJ3Vyhx+/PHHZ0/Pmwu/WyNAGozlrFtVGAfOtgGMI+4TvAdoyANzKrIzvEhYcc2XDYsfwkYEKVARAr8IIXnYO4485/YAA0B3S3PINaHAcxXRyqmYqpYUk0cpOjzcdBhygbGP1tsQFLs/TTfvlU0Q8O8ETrkZQux0scAhL2ZcNlQqIZDDFekBY0wiao4zP/pA2mIA3KijjXOjegk9p+UhQy8MRn0cHhSOVEQTYh+A6tWJwCICKY7MBLLzNFNr111PX4iTWelbNCEcRNW9K7CLXqz0krTRzhbnQYyl329FaoYBPsdFhygFGTnfmZqSoLimaufwxi2QjqnY2ARSYqQvvSrN0N+xqTICC5mrLRFiswMx5+P8A1KB2Hir3+nS6OB9r+yjiqg7yXfuHmzzKU5ctHVE3iUWlU5+RFD2CDPWvX4fFWHGeQWb1J6bAfLLNldUBXHNGaFKpZ+3QrQZfZIy/KI3p56j7q3hbAZRLw5hx9vpHuqpZ68AZQdsW0R34qmqk88B+qcaqd9LJY8VCAHYF1vSnIg9AK2fl2df7OhowLMAbZ69HGtl7s8ch+Fljk1gm2evNj4deb6yS2c2I4zrmcDdrz2Hec+Xq6O0cTKUUa6T6np8TXqxwAgdpE+KS8uBidfuaw2lIDcUo9Zy56cUQ8lBnEB7WMKWjZjYuvcNUJChYw0X69jqWE9yTW1dWZOTIlUlKr9bTrwx8Vah5s3Pd3sEAOtWEebBg3dH+kfmuYKrfc0lkAZwT3nMstcjwvYxLrXXYsLo49AZBUYum3Jd5BEHU1gsLClwsL2kB+SDFkt7mqCqNNFtSOaz+3tuh20NBhuWDyAVN/J5gchMASoALemEpAWsTJ/rijwxEjCsjKOWgmUuFBiG/hnVMmp9e2m8TBfJFCMnrchjFoaTodikHzXg7ox7OvNaxnFiRtHX2S/auiF4cH6y71SWMeCek97qfm9nFtwzUphGVS17vEVkDHCOOUznhsoyeXIp+foqtxsnBvlqG699PHPDNOPY8VgKzMjnFubb7qeyzKR7sQOOjiEnE6hX2cchxNazUS0n+sn60XZtLctp/WXjYulEzE2lQHkl5UilCRkYG8PtqaRnjzWu389AjAMQY5NtqoF0lrrd1OexKXc4dkkNgAnyeTEnEb+jws63xrifHuLnv2LPUwwFuqMWzwHjLwu8L56r3jntDsPTtLswHX3kAPz98w4gC/CldHXGYW9GVmOp7zw3nQanYrZDo9rBvGin4N5s0PoGzRMn9dFvZ0QkhcvH50zw3sGlKndVfuU4NjirAL579hiY0GASmjti2bU9KyC/meuW375RUPbqU0iisW0bOeSwp4zwaNSmjLCm5iRDA7jo88/fGyYkv+if713Hc+xE0I/+46MDYP75NdCbJ7zMEfCDp+7d9xrrxqy/955Vg2mpJVPllqyqkiX+grYdbHvlnCcDV0stwYYCyQKeyJqEevau6+wqp6w6sUA1CatQoeX5qIgxsXfBlE+2QcPzlA001k+AuwMQGHwOPMrc6DIorQ56OdBCTkRb55+KfuUX/YrKi+dQKHRFqyKDw1PVXMTOuR4lTSCIxkxhiEOnJkeeHPjWTth2T9lAH+XxSbXpUvSO3t5Jv+nvWwY2LaITefnG0MZBSLmRNHO7dVyUsSc9o6I2KWBEOSIvO5w/l/HEL3HfqBqDHE3pRKQ2DoVZZsSZYeSPlBXptNrD0sMtClSOaAF3mYtq8tgvVfglN2Fa3wD81GbXyMRo9jgk6lLQHoy5HTTlLuXo/4QDtyf6Wt+mk1clehEAXVN2suiCldvMWvfISAS3cEJs/0HuMRD94eUvbSx8TuKAMG9zklk6z663iFTZu142437KeG6MvQxs93SPGYVdYJ4Mw7HvT6ZOdwBzDtg/14I1Fl0XqbLRYaBE0HY2qyqA7mCy/71q4gZoWvuO9LcUSnOMznECLgHuAD0FtRvFLR06xboD2rtxdaXCRp2e/y9KdE82u7IvxbvhobeOSDk8jLlGZE6B6NY2gPqUM67sdAL3zTxJhZklcFdHwjU7Lx6DX6ybyWvLo1ej4fPXoinKvJ+7hLqx7XIx/a1RoUx3YKy+/PLx4ZOPPn4D5J9l4F/CPQB1A+nvPrCyjYNVD304ix9pCp19xaiiQzUFMGRVnpMy6d1pp2uWbtVUhH4AkOpK0e3oLdYDdZw95zrzrhlCKof0R2n/JidDImmWuQ/jbs/jkBct1eF7XAUIKsAgCrsmX6KKhupt1jNjuxIDnu/pFalUSPu0727fSaZaNgwrc18AMiednO4NQSKpeWy+JSe8qrGYI2D/85NG40cBNe3vfVRiBLkYNfRDWDjFlHZBVETlskx1yJSK2mHh4xlgDV08qqxsCUfa6vA7D2Gyjancs7RLRF6OrFHkaUr1ETY+HKyY/y47PR0oxide5o6IpENFzn6AUN8nQERqQaxSO/1ZQPtbd9/ylRVtHWA8JjwrG1W6Ww5MOrc4VZOjrPa1epbpUNekB83G0OdC7LZFFWo/QuawA9yNSaeOPNGrAO6xEkOWcPhfQh33bkT5+yhwbt7JpTbg1LPPet4pMP6ywPsRYDwpCwCOMqWAd8BIB8/iKeuzdOFN85XPUWb+nLFbgfdTwN0VI2kS4pmulGistTYBAmrVOVTFtdePYota53j3OeB9z0DBLnQAf24UQtHI1M5nAO4KPlZixmeM37bNwbovnbljgpH6ypV2Y9s3TLsaW0L06NFkdFbOf6+Iow4AACuMzTFrpV6IWJuUN/Lj32xyPUcLPP819+/f9wow774XjLqB9RXbWzYljXCxtRKcKhOarK2DCNJlCMWjU3whVPho3swqL/N1oOwjIGChRwK0jOo1Xs89FkQAiWTPtJYzOlEB6Wj3rEGQXO2nPX9sbox0AwPukQcw9tR0UAwduYkQJPJy1QPY8d+HTuiM8op5VwxASUuNJPocW9pMoKoaTR8HnCfG04C+5by3nwmw6kZfP4Ap9hq4k5ERjtUzdITpBzn56qBQWcbZ4lA87nzYs6nygs0qu0ulkSxLybsiIhJvMxnRMoPef8pwlr0M4KyHSnE6ZwH+zrhPRj6qG+mc6Pz2yA7jGo5PMsjIdYL40s8soY7nFmWs2f9h0YoOzOOdHKZ0nuHDIfDNwp77f8s3pF5f28bcq0iLqapFY3/JfMjSeC9jj2OxkrdRdSbWh5NkGt3LE2ZjvZjzFnOnKeBEUHi+PTOiLXLSapaotHHx6kX2vJfFuO8xkgj086v5eMILAe1j1Pab9bKA+5GBUI9vsD2LGxYbSlaPVWC2ApKT0l0AHpTQ5FC0RTrNR9uAiTEDTJWhaJs6VnN6DLircaup5PjonqLSnAUdpxXby5ipUcMgT/e2SJHK/56jtJx6Qdj+zvx7r7Z5f4bOEePcx64ULawIJ87JZpm6Z1XxaEeXlmJPwxBAZ84dtPZG+bFkbhpwpz+Dkcx1Tp3pbOtg8scIaHhyE+Bo8rx16nLz0Gp55dxatZpPPv7EAeCb9Jrn0+AG0u0nDkB6cLC/7XdypkO3R6rHBA5lnakYTux0GscyvmEpssHxtFpmCtrzpSX7emGrQtJ1GGzkaj36ZzSw2PGnVcPZQUfCN0ocA97XemT2R2E8vVoOp3BmScWKVDo+Ys0N21m6zE8vHRvgK0JA6UwYV1jULEFIfwGYgNr4fDjD1Y/MX0dnl74mxakGcLQ10hcDcHpAhFKN9vysS64uOMNt7/SiGHYAk7O7AZqMGQ8naZty0/uDs6ZMtF1DVSIHXs6kWqoMddXnFBd7L+My2NNBinhBSakLHmI4K1nNRZ/STDIKT1lKdzTILe9OZgx6rCnZ+xQEh4D52jw8KvqsUlkCqGYFlgLao5rSIHyCYQ9iLFNNMpMm+jn6WvMizm3JiJx+qp9x+inlHe1pHG0U8/PUPqgUGOZJHS/kEbLM58kB80gt0rUda3YmHz0NSU5VrnVfh7DFvjJy22ufp7sVMQbIETovZPeqNj9HxOslMu7fBnB/oaC9JGFMzyqNoL49xdB3Df4Mfytwb7ZnfloD7mezu4s2FdPQK88sQHi/vRuZ1fwoI40zUmATzmURNusOwbyIxlHH2oYOzvw7UkEWefH6TJS8KtHOLvGdOkRd7ktBcuT0ImVmJRplcP0Al1RsoI09EgJmQ6IzjJtGETRMPRRgGO0+h51BWxkV8S/qGTomvX8175rCv7cHRW6u0HMauarYIeNB9DOMV96sEcz8fRgVDs8I6LRbZH5n/cLK29d2ENSb8pPbgTJQzn8GztlUurkyp2CUOhyAlmsDBMH8xacbRphpp6oHTGECtboJZrL/2xoW2D6gIYCapVjGu6VpxDuEPc6//XTJZBRh3u1vT6do+e7a577ukN8Yi8x7rtOdNQ1kAETyidHBAdjiLZzwirMzrV+JoPm1OM84VbbUnE1cp51wj6beTXraImvOiEbFGf83J2lyIDQtKR0uNppWGkfL7AQ0A5zDDRypJcxQpSFBYogMeZoLDhGHyVmqhx2IlKds2uVW4aVSk/L+0lGpm9mwG22IdvRc9iXRQr/qsKUAiWMTcrL2LcQ4pY01dbi3duz91ISnbZWiI+MQTlMIh+rT2sukZwVk/flTmC24nqhvPk5FnSMskSIUKTcKdFmTVkrRZS4jOdZOXyc5B9PeFt3fIERWlYc0yfQ1liA9napoZ+ajG8jPPHcORYMZGBhyONvOuFspSC/9GRtO8Z1Cn1A/PpyH6Esw8RX5et0Z95UQdyWGgismcWs7zv9EAPkGuCPp3wJo70q7FF1RRQvrspOvd37nU4mrkAI4FzvSu4PQQeveItW+wNQA3mOI9zeobvrSx6M2MA22l0WM3GwconzoxuFhIWf1lRVw1/ZoH47JZA857s3PBN5PAFt/d6sSA+PkRuVOAAMFtGsD0crLiaFesdg6lgr8y2Fpm9GKFRQlqcAr7PXsmaiM9E1sqzlbyp28T21bVb5I9UgO756O2WPyaYeBTgPztvH1s//7mcvyF599cXj85PHBSlL+Z/2BQfe89Pv3feOo/f7OO+/4332d6ByVPhBwU2x7gkNlCAErG2AsbDDT6ZvC0oqW2ibNLmUt1k6CA2RP2cq0qlR2sNtcbgAHMLjqRGiH0zGYZNXaYAx5pk5QmQQgRFULrb7WZQejX+tcN55Ss1sOMCqnw5yHZNdZW4D5Lt8F7knxScYUXUjYXzfOJcE4rePYawPQmXPlN9G1dAIohVeH1LQKIJHGF+lA3fYrx6H10RUsB7EjkQgcNAHqbjtUFvL3AF03lacd11klmExlSH3jqRiZ0w3TDdBlM+IULWrtKRwgJ9fSV3caKpUoZkTz/2n7ANWzBGmUgrbZtZy7U2k6YpNtLMOxYuP3YJ1jzRnoHgdBuVvpaSRxIunQq7lXItd32PzRvtAPW4aKajMF2mW84z023uHQUD48HGOrgDROM7XP/L+MFDjnnaeYahtDPoY3OOqpN6fFS3QmyF9xRpJq5gC8DiTcniY+qY4sM+qOnlc7yrNOXgVw3zWK0uJTnllXYp0pfC4DuThAZ8lid0bvuV66f/MECHeAO9cwbpeOXxeWUGqxGUKfpaAzZHpeXB28M9fT59v1uKmBek77V8afcagQMIpXmHYUWgfaK0WF135Oe1YzuOdM1tiKQl7J2DT+i3HbvLPlE27eL/LT028UQPFcZVIOXiYYLmwA7JIV3YFvjl4dBU1hX90FmG8QplIN6d5q8PHwPgarMuc3bze7lvxlWH3I7MZcJqsShqbkp5VsrfGgNjF5nZqPKo2/uo4D5GzUDGAYqP/y9186sPf/Hj/xz+zndWbrFZi/c/8dB+X337nv/9pJ2AbQUQV7OuCYevR7CriPUoa+VpNIAHhqfrTakum9FhqvKhDqcpNykex5AZAtcK9ADXNbaS4hfzjBAV5H5Yqiz+hwT3sAMAaCC1BjjDObVH2JxSFN9jMiENEiBygm/0QBiCgkmzxF1PwWwFX2OYE7480YT/MjgJA142kHMhbxaDu1c55ZB2jl7CgAi/YDpDzCQNlMiUgG45ob/qTuOzLCggqdPAArG1JLJpivzHGndr29k5NOAZbF7jZmlfbWZlcvtRmAOSId2+o2mkNeB2ylrvI89nRgNkSPMNQu62IbdIRjHEJuiuRKEIpj4v2qtKk5AhPzPf/4nOSZB1GacZQx1TXG+3zkBfwONR7tpjZ7PGekgsRbx3ose1JZA/tGTktElgNm1WO8r1nf/hCbPPkJRziiOR51doCejLwAd19nCd4jsjb6F8+KdrFh1uWl5GuUKvW+mm1QJyRPPK7c9nxekEaW2kR74nd1YqyfcXiUhw3qtNVXkuPOoK7AkDJ4Tbbqz9V93Vg8K9CqhZpv62Bu06bXAbwvKsysxvHcMSlDqSkaCdLVBKLQdSkq61ryvsJIbSAnJyEdp1JKC0HofSlA5cccRz3VUoxVKSUXn6itjfKsUFhuLKMO7TNEWbRNe7Jca0GM72pcA1/MCmH3mQImHQzrARgSCva+U65N+u3P9UIIs9PGfHZHbgPUUGgxd+sAAA/0SURBVMKpNAHBKhuAYzW2pR6FnYARS61ZLB5M+Wr+/DkClianPtOBVgEMMiaGoo7awwC0XX3EvBDmFVbKw7aV3zxIJAVjrDfabey8/Tiw//KJ369svQP9m0MBfpWhY6y+gWxdqwbGMZwAcwPj9myutc8dlMuYllx4lDwMZrBXg53q0UrmoBguzcMVoiSqZWgNcqnfvcj9pe/khgP49CCvMN4BEpXgOAaOtiBwSEU4EGr8R2gb2hBQw7gp34JsAnAq1SXLNwYPGAcPVnlacSD95EQ2fZNnnIDTT1z0FIE5f3sCgUq1yu8AQu+fgZvpgJgA0xbBWBEMVY4wEN1UfYSNp0PfBDAiLxubq/OhmwlD3sZ4A7ZDluPHx9tB8ZzSwDP9XykH2YG75/9rmUQEK8EZ73FQ67pakFmLzgDWYaedCU9QHDXFIxWIQ3vGq1rueSvbqLJl9ytwR596Dn8eHuTtYD+AtnGhyHTcvCpROiisddZNOVQTaJ8PmkINFGjPNBV0QpRpjLWIk7Bi17WZyrSHvowcc3NubY1cXRvLf3O4c/eulGzksKfYKzPZLd/TEQKETnJCyPse+scdsBq3uFhtsD2Pai8hg75bYdKV/jlrMfWXlX4EsLNuvLJSpgFqdMLnMl2dSJXJaN/LYNxXjItOQimuHeO6ZyDLQJHjKJPxLCzP6j3dyJ9qy7f5/QRSJksQBnQJtFoDzwHvFTZNgVFD04H7qv8TeG+Vby4ZLzUQq3avnBOMtFIKzvyKoi1QIXK01w8Mr8qFsvnH+qPz8bzyCQA/G7yrVUsbo+PVx7MD4AAVLUy809kAMsMpmuaFd2ceLgArtFsydvV7F9b4u0LvMRnTRV1GGPO+FjBMymbMhiEVeIVstx65G0E3OAGOotmxWSiaFp/reEzrsoGkiUmt9I253F4YhH2v8eQ8Sm4n/e3h9M3cS0hbDbrqX5vHqGAynCRLbSANgHVTY9y70Im13F7A2IXNzJzOTAHo4tfXv/+d+aww4sa+ecpFZ8EWKTErhhLRJNbEc8NRyf8J80YbO4CssRuDOOTHwuaZA+zzLWwfqRf0lRKEANJY5llP2uQzN5wAwgGkY+xm9l0JDtWLbLIL2YvJizYmEyt7hJz9TACl1VrUufYHEOa300Bz/lfVXVhXjD0gT8F7tEedPDmVlugHBz3KhsGYl5GbPInhola+ii0bXGOIg1W2ja41PrZJ1daFjRNM882NM6Y2tqfy2ac5U9u0s/6pzBIAMvSGbpCd9LI8Y6UbQ55S3yYjXRuNE2uEuzLvgwoyOe6dcd2IaA3AnhuCU6edAu7KsJMagy4kquQs+lWw+i5ipoNwKqQMpqtePRMAEJ0AnlOFY8xIg8kRScdx6OHZwQK841DkKHZ1FaarwnjpbDYjxJwZuMeRjDKRkSrDJt8XzrifC9o3vbrgg2PgcwLeJ/KCjxlFjMAFzXrpl6qBXRnbPeC+Arg6hrUYNB9SGOBzwP6m82ew7BtDvBMaPMa8z3LfdlGl5te59HFTr1g87pU8rNilzib2fuh4YljV0KqxZSHzvTpGzDHMTVr685l3FDH578kk7M3nJFNpnE6CxgbAVqBdQ/Kq+MMBGswH/dvIsUQQGOuVTNd3wtraZ2X4Wx7llLoqgNvfX5O6QJjThOvBOAPUqxHzcc39B5ra43m/EppfKZAVADw5J/kgHceSv8UGyJU8rPSDL6cMO/vmNQdiY3x4nwN4+YmUFTP4Ifn8zOuEHFd9XhygwppVAEBb9F+vHNEOSaE2srNorAdpm34WG8FIGRgXRYvQBJEfvtQVam+kJGGqoU16gj+3ylUG/CE65uwwpQtv38l0GdkcmyAE+fFXJ0EB8RL/jg3X3X6o7pn0jtAcVYEEoFOlFWN8AO0OK9IRdyZYo3lZScaAK2CwNlUSCWkpgy5ndX06Bhnp6DZ+bOZLOSNlKFl0jivy/SvO0uZx9jn+RFdqPnLPg0qxM9CWK4gkZIrQtH7tASn7tj6IjNy1UpFWnvC2scHj1PgNsdMiFbqGBvGAEOtGaVKYIv/c/5cVbmLdz6kx3T4hnzZvyMG0qZZDChMQ1yFTqWdpZ4DOkeoR2W+slRGVmsBpV6+6NvP+2seQaxPwyr4J74+kZU76McknZMDzxGX/h+7HiHZtQbv2Dw0WHIHJ5dinMnSRbkAfwRmvKOMpTqGLzNfQA538e4+yjfrttRE3K87EJtinL7Yc5J5BeSbgN6n++Y9jz+ttOOfdZ91zQarEKWB3pGuXfdXybxUg6YOOAfeNEiSfdErSOt6sFZsd4EeMMMCo6tLGMyewKOysgmsUnAJw2g373cF4athKmRmLCsWX/6rlTkZU2743l7x3NTIredoYTV4vod3eRr1Hwbu3j3KK50hMC41Pp8OK4iyFlqxKn0PGVOUJw1BMuISWu9zVWqzd/REyrhxZGf8ykKU1w/pgXM/pdoGHfF/34zEsm/5MbBdyun0jB6CoIUBWXT4ag4cD6oCkjKFmfI53lHzvse3dGu8MCH2rCIoysot7aPPKuLvRSmASJem2oD3u07zfkbqguaOzXt5uRqdpAViyuoyWsZONZHaNgSpLj2EuIhyfAtNkvInUKI0XCzAYO4l0VEk4qqkcGcOST3nGmIMZQAVLOXJlNV1AdZ1nYgHwRYidwc3webdzCignQCqlX0tHwqRK3flS3els2RhHbekAiVXhiYo4VnEv0x+irfMOPS01ydpm7fsci1sD0+jX5UbVkWM82E6eM+5P2ZP9J94WHJqs4DKnQGznRDeo2ztIG7EN/lRbsbu8WrgcUhTtiTklD9719uH24a6drHrnTkQJMn98yKHmSI/osI7J5MDLugUs65wY6x4pFkQFRa8kkUGKBulP6mzhPLKPgpx90irtnaS0DbkbDHsGvnJsMkWlQLgcRHVEicOwewTBnRDLW7+JNZ6CazXa73h1Fju5NtJISm/lVWyI1X0H5TCBURKwq73150hEhxSVstGpUyp33ua89N5QOKzP6GrMSAfs83sjenv7blSdwfmjgk3k8r8g4L4H2DsQOcfYXnLNCpSv2nIOePdhXeX0aoOOgHddZLogL+nPxdcuaguf21d9lwKXFVC1z1DUq352BVTPbmGhDtymoV2Em4eoD76LezqwR4lPY5jgpgznKgIDAMq1VsBrAZg2jog6N+RZ7sjQal50waJ0Vgz/BKiLJoueXpQ6k4PDGvE57c5fDHqomV4SNF4Y721MTqmqflR7XDwUamp1D3E6eI3NbfUuZWA0gMJc5vPUuE81tJk3Npj6wzWMS98kt7G3T0Bbnzd7bwAUxsHyFWcWR8G7XeWKVvYS+Gcy9iXTTeZ29eoeS7XQTyX7HP6RZQdV13XnXeXSfve5ylMaI1Vi3kOArEzNp43NaUR2Sr7SaJY0L9ZotI/85ZHPzLw6mNxh2tEhm3lcpGl2gD05L8hQsnu0X5bEhlHXPk56qdjrdBJWdiWJcndKyKuW9B7YeNeDyXRHjmzI42DitXb7nCbj/Wssb8FG0JeP+3AucSi4ztuRAJa0nJL37DRAsNLkLE83M8VL3chGVdZHOIlbZmUAr9BHar9SKU660UXR5TAOb2KTYJ+Tlf23Z3uKTObHs549BaudeKvP80o2eYptr2RTMtM2tobSnftTud29sajifEZUJ4q1SbsqJQ6dmZEEaw85/nbP1dXV5GjFehqb//12csJbypQ2S9MQqa3ueeHOwqeuRyZqA+i2Y8Fk3/E0pJqrGztcbEQ8PDqWCmc+64GFM0geTc9Et9Wm4trDFBGesEPsa3JBLRFk0zVpNawxz0/PNLBw8iOSWvs+MuXP0yydMY8+m4RERmpGnmtsDgeL0lBBxk9Vdacz9ry8EMZ9z7g8C4BcyObRj/be8Tzg/WQbdsD7qwDuLoQeDh3M9aXjrteHlznn1AKQAqiFxB0D74zfBvSJIQ+WYGbrJgVw5LuJWc+beNfG6RDgvjsuAlxXACx0ngDPFkWg3TU2K8C/ACO9PfruCTCIousMTIXV3XqdlNz5AtJPGmsaRiX3SywiJmool0hFARttb2DezTGHxaTimoymrjGVmzRAU0c62C2rGFc586fAXcPGbcwUAJy1jpJdLhkQpp40GE0NigZlu5pMdJ210WE4mEPgVhZvKQSZhFFrt/TGIn++yvplZAzQXiCZMwK0lnfLQQE4Ikt9fFRHhOjCofXmZ21wH6vUPTDwyG9Vi8qDXbxPwbb7ZlSR7+6QrHTQ3rpUJyGiKbOeVIZ+ozP6mREJsCFDwimZ9SrzH3sJAgxotRbKR84sY6bebEJLMa5hK2TgJJ0HnbwiDvxeQI2wyf45KQO58TcAcrzP+qc1yvVvUmZcrO0Z4tii57heq0hxgBBj7O2GaJiIrLHOiGoEmMpc86zY0wkI1b3WNgNN1AD3yGC2tU45RcflvyyFiEhRfQbyInLrV3Xbi4jIPRr2HCIqNTdVp38GIQE0A7j3FKRpIyybXTNKgM4duftj8ijBGTpUxzLTYWozb9RTH04vG49HPnu0jVQ5njXneKPeSPEBRFdaiSrPbNP11XVFAO3rSBOSTahC9tQejEy9Y6zQhRXzITqb66UO3kpsNOQuHGQY9/Cf08nzvua5DKmLiJCrPbCIQem1KeKUwD1l29vI+iAl6Fk2p+4yQaJ3zzJ8SzNz2Yer97xU4L5qHoqjhfsu68nlV6+AO4J1ydMKsCzybVfAvYwAjG8praFQFEwXK9wUwCVtnMBAA/bVRj3kqAHISk1YvXSRctSBcCn0zrKz0xwQJBV+Ts2Fzp8a+w0DupP7HwY102aeBbxjdJpjUiFRAJWkJUzAPQRh7TR0B7fNRzHX1Hlva6dwKkA3GTNvcrKE6uw0vR49Q96SbZ6mfgXaOzhGro9E4shdV1Doc5nheQde11EFRH+Yt/4Zc7oR00uAu1xLu0jTsedWCb4V64wcSXMr31WcDvoTIe05TM0GRvqgDjXkQB8vDJ/OIzqkM/zVJ05hbINlKQkw0bSzl1RkvamzxmM6oC8GLl0M/LUqAdn10WJcFRCSegFIJpw+SiMG0HNZyJMpIxVi1MI2NtJYU68iQ7QyOpXRsDn9ouRv5eimHvd+q5zxO4C4nLUAasEuygmgmYu/zO7KahglE5WmkEuVjc2pT4OFHItUiRHWvYL2aR35OKDcssxf6rgJGC4ih6w/G+/ra2OiQ48UaBe2WlUa4JrzAAB81OkfMuNJD1X9Rh2mkrt0qCoVKqN2yL3bQhlk5oJDixx0GzjPKIa1ifx11QPYVN2E6hs4czO3FgXwdyxKO8bazvQlZ9HFga5UnblGO06qbj51veQpMTg2eQow+ehNwU+OhZTltD75hmEXzADWnm5CG1NmcSbCTEgloqzCU5Gonnale+TS/nplm/CgY59KriMfX3Emx+m9ydAD3MWGzuSclXYL4smfbTYl8+P/P0xvpsYL1gJ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8" name="Picture 5" descr="hevea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1371600" cy="19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3048000"/>
            <a:ext cx="9906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Latex</a:t>
            </a:r>
            <a:endParaRPr lang="ro-RO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2895600"/>
            <a:ext cx="109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coagulare</a:t>
            </a:r>
            <a:endParaRPr lang="ro-RO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71600" y="32766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0200" y="3352800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Acid acetic</a:t>
            </a:r>
            <a:endParaRPr lang="ro-RO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2895600"/>
            <a:ext cx="1981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Cauciuc brut (crep)</a:t>
            </a:r>
          </a:p>
          <a:p>
            <a:pPr algn="ctr"/>
            <a:r>
              <a:rPr lang="ro-RO" dirty="0" smtClean="0"/>
              <a:t> (plastic)</a:t>
            </a:r>
            <a:endParaRPr lang="ro-RO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181600" y="3276600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0" y="2895600"/>
            <a:ext cx="123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vulcanizare</a:t>
            </a:r>
            <a:endParaRPr lang="ro-RO" dirty="0"/>
          </a:p>
        </p:txBody>
      </p:sp>
      <p:sp>
        <p:nvSpPr>
          <p:cNvPr id="26" name="TextBox 25"/>
          <p:cNvSpPr txBox="1"/>
          <p:nvPr/>
        </p:nvSpPr>
        <p:spPr>
          <a:xfrm>
            <a:off x="5130800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Sulf, t°=140-145°C</a:t>
            </a:r>
            <a:endParaRPr lang="ro-RO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2895600"/>
            <a:ext cx="2057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Cauciuc vulcanizat</a:t>
            </a:r>
          </a:p>
          <a:p>
            <a:pPr algn="ctr"/>
            <a:r>
              <a:rPr lang="ro-RO" dirty="0" smtClean="0"/>
              <a:t>(elastic)</a:t>
            </a:r>
            <a:endParaRPr lang="ro-RO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3886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Dacă în procesul de vulcanizare se adaugă sulf în cantitate mai mare, (25-40%) se obține un material mai dur, cu rezistență mecanică </a:t>
            </a:r>
            <a:r>
              <a:rPr lang="ro-RO" b="1" dirty="0" smtClean="0"/>
              <a:t>- ebonita </a:t>
            </a:r>
            <a:endParaRPr lang="ro-RO" b="1" dirty="0"/>
          </a:p>
        </p:txBody>
      </p:sp>
      <p:pic>
        <p:nvPicPr>
          <p:cNvPr id="29" name="Picture 4" descr="su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907" y="4419600"/>
            <a:ext cx="259309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28600" y="4826675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Pentru a</a:t>
            </a:r>
            <a:r>
              <a:rPr lang="ro-RO" b="1" dirty="0" smtClean="0"/>
              <a:t> îmbunătăți calitatea cauciucului</a:t>
            </a:r>
            <a:r>
              <a:rPr lang="ro-RO" dirty="0" smtClean="0"/>
              <a:t>, în procesul de prelucrare, se adaugă:</a:t>
            </a:r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ro-RO" b="1" dirty="0" smtClean="0"/>
              <a:t>plastifianți</a:t>
            </a:r>
            <a:r>
              <a:rPr lang="ro-RO" dirty="0" smtClean="0"/>
              <a:t> (măresc plasticitatea)</a:t>
            </a:r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ro-RO" b="1" dirty="0" smtClean="0"/>
              <a:t>materiale de umplutură </a:t>
            </a:r>
            <a:r>
              <a:rPr lang="ro-RO" dirty="0" smtClean="0"/>
              <a:t>(îmbunătățesc proprietățile mecanice)</a:t>
            </a:r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ro-RO" b="1" dirty="0" smtClean="0"/>
              <a:t>coloranți</a:t>
            </a:r>
            <a:r>
              <a:rPr lang="ro-RO" dirty="0" smtClean="0"/>
              <a:t> (dau culoare)</a:t>
            </a:r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ro-RO" b="1" dirty="0" smtClean="0"/>
              <a:t>agenți de vulcanizare </a:t>
            </a:r>
            <a:r>
              <a:rPr lang="ro-RO" dirty="0" smtClean="0"/>
              <a:t>(sulf, seleniu)</a:t>
            </a:r>
          </a:p>
          <a:p>
            <a:pPr>
              <a:buFontTx/>
              <a:buChar char="-"/>
            </a:pPr>
            <a:r>
              <a:rPr lang="ro-RO" dirty="0" smtClean="0"/>
              <a:t> </a:t>
            </a:r>
            <a:r>
              <a:rPr lang="ro-RO" b="1" dirty="0" smtClean="0"/>
              <a:t>antioxidanți</a:t>
            </a:r>
            <a:r>
              <a:rPr lang="ro-RO" dirty="0" smtClean="0"/>
              <a:t> (reduc fenomenul de uzură – îmbătrânirea)</a:t>
            </a:r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495800" cy="639762"/>
          </a:xfrm>
        </p:spPr>
        <p:txBody>
          <a:bodyPr>
            <a:normAutofit/>
          </a:bodyPr>
          <a:lstStyle/>
          <a:p>
            <a:r>
              <a:rPr lang="ro-RO" sz="3200" dirty="0" smtClean="0"/>
              <a:t>Cauciucul sintetic</a:t>
            </a:r>
            <a:endParaRPr lang="ro-RO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 smtClean="0"/>
              <a:t> se obtine din unele hidrocarburi gazoase ex: gaze de rafinarie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Cauciucul regenerat </a:t>
            </a:r>
          </a:p>
          <a:p>
            <a:r>
              <a:rPr lang="ro-RO" sz="2400" dirty="0" smtClean="0"/>
              <a:t> - rezultă din transformarea produselor uzate de cauciuc prin diverse procedee </a:t>
            </a:r>
            <a:endParaRPr lang="ro-RO" sz="2400" dirty="0"/>
          </a:p>
        </p:txBody>
      </p:sp>
      <p:pic>
        <p:nvPicPr>
          <p:cNvPr id="15362" name="Picture 2" descr="Tipuri de cauciuc sintetic - o analiza comparativa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2381250" cy="1581151"/>
          </a:xfrm>
          <a:prstGeom prst="rect">
            <a:avLst/>
          </a:prstGeom>
          <a:noFill/>
        </p:spPr>
      </p:pic>
      <p:pic>
        <p:nvPicPr>
          <p:cNvPr id="15364" name="Picture 4" descr="Covoras intrare Bacoda din cauciuc sintetic - Auchan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209799" cy="2209800"/>
          </a:xfrm>
          <a:prstGeom prst="rect">
            <a:avLst/>
          </a:prstGeom>
          <a:noFill/>
        </p:spPr>
      </p:pic>
      <p:pic>
        <p:nvPicPr>
          <p:cNvPr id="15366" name="Picture 6" descr="Guma cauciuc sintetic Factis P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05000"/>
            <a:ext cx="1289049" cy="618744"/>
          </a:xfrm>
          <a:prstGeom prst="rect">
            <a:avLst/>
          </a:prstGeom>
          <a:noFill/>
        </p:spPr>
      </p:pic>
      <p:pic>
        <p:nvPicPr>
          <p:cNvPr id="15368" name="Picture 8" descr="PAVELE DIN CAUCIUC REGENER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105400"/>
            <a:ext cx="1866900" cy="1244600"/>
          </a:xfrm>
          <a:prstGeom prst="rect">
            <a:avLst/>
          </a:prstGeom>
          <a:noFill/>
        </p:spPr>
      </p:pic>
      <p:pic>
        <p:nvPicPr>
          <p:cNvPr id="15370" name="Picture 10" descr="Pavele cu granule din cauciuc reciclat | Rodarius | Caramizi si pave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495800"/>
            <a:ext cx="1943100" cy="19431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14800" y="6324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Pavele cu granuledin cauciuc regenerat</a:t>
            </a:r>
            <a:endParaRPr lang="ro-R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voare-cauciuc-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left_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438400"/>
            <a:ext cx="25146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133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CAUCIUC CU INSERŢIE DE </a:t>
            </a:r>
          </a:p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MATERIALE TEXTILE</a:t>
            </a:r>
            <a:endParaRPr lang="ro-RO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Julian\Desktop\fig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28194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M_01311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37338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left_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209800"/>
            <a:ext cx="2362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8181975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40"/>
              </a:avLst>
            </a:prstTxWarp>
          </a:bodyPr>
          <a:lstStyle/>
          <a:p>
            <a:pPr algn="ctr"/>
            <a:r>
              <a:rPr lang="ro-R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CAUCIUC CU INSERŢIE DE</a:t>
            </a:r>
          </a:p>
          <a:p>
            <a:pPr algn="ctr"/>
            <a:r>
              <a:rPr lang="ro-RO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MATERIALE METALICE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1792288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8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124200"/>
            <a:ext cx="2057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CAU943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514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419600"/>
            <a:ext cx="861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2514600"/>
            <a:ext cx="2438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457200"/>
            <a:ext cx="28956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WordArt 13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51435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PRODUSE DIN CAUCIUC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Proprietatile cauciucului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o-RO" dirty="0" smtClean="0"/>
              <a:t>Densitatea - mică</a:t>
            </a:r>
          </a:p>
          <a:p>
            <a:pPr>
              <a:lnSpc>
                <a:spcPct val="90000"/>
              </a:lnSpc>
            </a:pPr>
            <a:r>
              <a:rPr lang="ro-RO" dirty="0" smtClean="0"/>
              <a:t>Elasticitatea</a:t>
            </a:r>
          </a:p>
          <a:p>
            <a:pPr>
              <a:lnSpc>
                <a:spcPct val="90000"/>
              </a:lnSpc>
            </a:pPr>
            <a:r>
              <a:rPr lang="ro-RO" dirty="0" smtClean="0"/>
              <a:t>Rezistenta la rupere</a:t>
            </a:r>
          </a:p>
          <a:p>
            <a:pPr>
              <a:lnSpc>
                <a:spcPct val="90000"/>
              </a:lnSpc>
            </a:pPr>
            <a:r>
              <a:rPr lang="ro-RO" dirty="0" smtClean="0"/>
              <a:t>Rezistenta la frecare</a:t>
            </a:r>
          </a:p>
          <a:p>
            <a:pPr>
              <a:lnSpc>
                <a:spcPct val="90000"/>
              </a:lnSpc>
            </a:pPr>
            <a:endParaRPr lang="ro-RO" dirty="0" smtClean="0"/>
          </a:p>
          <a:p>
            <a:pPr>
              <a:lnSpc>
                <a:spcPct val="90000"/>
              </a:lnSpc>
              <a:buNone/>
            </a:pPr>
            <a:endParaRPr lang="ro-RO" dirty="0" smtClean="0"/>
          </a:p>
          <a:p>
            <a:pPr>
              <a:lnSpc>
                <a:spcPct val="90000"/>
              </a:lnSpc>
            </a:pPr>
            <a:r>
              <a:rPr lang="ro-RO" dirty="0" smtClean="0"/>
              <a:t>Rezistenta la actiunea unor substante</a:t>
            </a:r>
          </a:p>
          <a:p>
            <a:pPr>
              <a:lnSpc>
                <a:spcPct val="90000"/>
              </a:lnSpc>
            </a:pPr>
            <a:r>
              <a:rPr lang="ro-RO" dirty="0" smtClean="0"/>
              <a:t>Nu este higroscopic</a:t>
            </a:r>
          </a:p>
          <a:p>
            <a:pPr>
              <a:lnSpc>
                <a:spcPct val="90000"/>
              </a:lnSpc>
              <a:buFontTx/>
              <a:buNone/>
            </a:pPr>
            <a:endParaRPr lang="ro-RO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o-RO" b="1" dirty="0" smtClean="0"/>
              <a:t>Imb</a:t>
            </a:r>
            <a:r>
              <a:rPr lang="ro-RO" b="1" dirty="0" smtClean="0"/>
              <a:t>ă</a:t>
            </a:r>
            <a:r>
              <a:rPr lang="ro-RO" b="1" dirty="0" smtClean="0"/>
              <a:t>trânirea cauciucului</a:t>
            </a:r>
            <a:endParaRPr lang="ro-RO" b="1" dirty="0" smtClean="0"/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4876800" y="2133600"/>
            <a:ext cx="152400" cy="1600200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ro-RO" sz="2800" dirty="0" smtClean="0">
                <a:solidFill>
                  <a:srgbClr val="FF0000"/>
                </a:solidFill>
              </a:rPr>
              <a:t>Aplicație</a:t>
            </a:r>
            <a:endParaRPr lang="ro-RO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6877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/>
              <a:t>Denumirea</a:t>
            </a:r>
            <a:r>
              <a:rPr lang="en-US" sz="2400" dirty="0" smtClean="0"/>
              <a:t> </a:t>
            </a:r>
            <a:r>
              <a:rPr lang="en-US" sz="2400" dirty="0" err="1" smtClean="0"/>
              <a:t>produsului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o-RO" sz="2400" dirty="0" smtClean="0"/>
              <a:t>Destinație / </a:t>
            </a:r>
            <a:r>
              <a:rPr lang="en-US" sz="2400" dirty="0" err="1" smtClean="0"/>
              <a:t>Utilizare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Material</a:t>
            </a:r>
            <a:r>
              <a:rPr lang="ro-RO" sz="2400" dirty="0" smtClean="0"/>
              <a:t>e folosite</a:t>
            </a:r>
            <a:r>
              <a:rPr lang="en-US" sz="2400" dirty="0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Forma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o-RO" sz="2400" dirty="0" smtClean="0"/>
              <a:t>S</a:t>
            </a:r>
            <a:r>
              <a:rPr lang="en-US" sz="2400" dirty="0" smtClean="0"/>
              <a:t>chi</a:t>
            </a:r>
            <a:r>
              <a:rPr lang="ro-RO" sz="2400" dirty="0" smtClean="0"/>
              <a:t>ț</a:t>
            </a:r>
            <a:r>
              <a:rPr lang="en-US" sz="2400" dirty="0" smtClean="0"/>
              <a:t>a </a:t>
            </a:r>
            <a:r>
              <a:rPr lang="ro-RO" sz="2400" dirty="0" smtClean="0"/>
              <a:t>produsului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o-RO" sz="2400" dirty="0" smtClean="0"/>
              <a:t>Mod de p</a:t>
            </a:r>
            <a:r>
              <a:rPr lang="en-US" sz="2400" dirty="0" err="1" smtClean="0"/>
              <a:t>rezentare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Pre</a:t>
            </a:r>
            <a:r>
              <a:rPr lang="ro-RO" sz="2400" dirty="0" smtClean="0"/>
              <a:t>ț de vânzare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dirty="0" err="1" smtClean="0"/>
              <a:t>Disfunctionalitati</a:t>
            </a:r>
            <a:r>
              <a:rPr lang="en-US" sz="2400" dirty="0" smtClean="0"/>
              <a:t> </a:t>
            </a:r>
            <a:r>
              <a:rPr lang="en-US" sz="2400" dirty="0" err="1" smtClean="0"/>
              <a:t>posibile</a:t>
            </a:r>
            <a:endParaRPr lang="ro-R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Realizați fișa de analiză a unui produs din cauciuc, care să cuprindă următoarele elemente:</a:t>
            </a:r>
            <a:endParaRPr lang="ro-RO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298</Words>
  <Application>Microsoft Office PowerPoint</Application>
  <PresentationFormat>On-screen Show (4:3)</PresentationFormat>
  <Paragraphs>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Impact</vt:lpstr>
      <vt:lpstr>Office Theme</vt:lpstr>
      <vt:lpstr>Cauciucul</vt:lpstr>
      <vt:lpstr>Cauciucul natural </vt:lpstr>
      <vt:lpstr>Obținerea cauciucului natural</vt:lpstr>
      <vt:lpstr>Cauciucul sintetic</vt:lpstr>
      <vt:lpstr>PowerPoint Presentation</vt:lpstr>
      <vt:lpstr>PowerPoint Presentation</vt:lpstr>
      <vt:lpstr>PowerPoint Presentation</vt:lpstr>
      <vt:lpstr>Proprietatile cauciucului</vt:lpstr>
      <vt:lpstr>Aplicație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Cauciucul</dc:title>
  <dc:creator>Amza</dc:creator>
  <cp:lastModifiedBy>toni</cp:lastModifiedBy>
  <cp:revision>17</cp:revision>
  <dcterms:created xsi:type="dcterms:W3CDTF">2006-08-16T00:00:00Z</dcterms:created>
  <dcterms:modified xsi:type="dcterms:W3CDTF">2022-05-03T07:37:20Z</dcterms:modified>
</cp:coreProperties>
</file>