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58" r:id="rId8"/>
    <p:sldId id="259" r:id="rId9"/>
    <p:sldId id="260" r:id="rId10"/>
    <p:sldId id="266" r:id="rId11"/>
    <p:sldId id="261" r:id="rId12"/>
    <p:sldId id="262" r:id="rId13"/>
    <p:sldId id="263" r:id="rId14"/>
    <p:sldId id="264" r:id="rId15"/>
    <p:sldId id="265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scopera.org/levitatia-magnetica-maglev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4572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/>
              <a:t>Transporturi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4114800" y="914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24200" y="10668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/>
              <a:t>Sisteme de transport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2895600" y="1447800"/>
            <a:ext cx="990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90600" y="19812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/>
              <a:t>Rețele de transport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6800" y="19812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/>
              <a:t>Mijloace de transport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419600" y="14478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914400" y="23622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1905794" y="25900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590800" y="23622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28194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       ..........               ..........             ..........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71800" y="36576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/>
              <a:t>Clasificarea transporturilor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10800000" flipV="1">
            <a:off x="1371600" y="4038600"/>
            <a:ext cx="2286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28600" y="47244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         .....................                    ....................                       ..................                    ...............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3657600" y="41148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800600" y="41148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410200" y="3962400"/>
            <a:ext cx="2133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28600" y="5334000"/>
            <a:ext cx="7848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/>
              <a:t>Elementele componente ale rețelei de transport rutier:</a:t>
            </a:r>
          </a:p>
          <a:p>
            <a:r>
              <a:rPr lang="ro-RO" dirty="0"/>
              <a:t>-----------------------                     </a:t>
            </a:r>
          </a:p>
          <a:p>
            <a:r>
              <a:rPr lang="ro-RO" dirty="0"/>
              <a:t>-----------------------</a:t>
            </a:r>
          </a:p>
          <a:p>
            <a:r>
              <a:rPr lang="ro-RO" dirty="0"/>
              <a:t>-----------------------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ini pentru trenuri de marf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1066800"/>
            <a:ext cx="3810000" cy="2857501"/>
          </a:xfrm>
          <a:prstGeom prst="rect">
            <a:avLst/>
          </a:prstGeom>
          <a:noFill/>
        </p:spPr>
      </p:pic>
      <p:pic>
        <p:nvPicPr>
          <p:cNvPr id="1028" name="Picture 4" descr="Imagini pentru trenuri de marf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914400"/>
            <a:ext cx="3759200" cy="2819400"/>
          </a:xfrm>
          <a:prstGeom prst="rect">
            <a:avLst/>
          </a:prstGeom>
          <a:noFill/>
        </p:spPr>
      </p:pic>
      <p:pic>
        <p:nvPicPr>
          <p:cNvPr id="1030" name="Picture 6" descr="Imagini pentru trenuri de marf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191000"/>
            <a:ext cx="4250267" cy="2390775"/>
          </a:xfrm>
          <a:prstGeom prst="rect">
            <a:avLst/>
          </a:prstGeom>
          <a:noFill/>
        </p:spPr>
      </p:pic>
      <p:pic>
        <p:nvPicPr>
          <p:cNvPr id="1032" name="Picture 8" descr="Imagini pentru trenuri de marf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114800"/>
            <a:ext cx="3955418" cy="2590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381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/>
              <a:t>Trenuri de marfă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ini pentru transport pe perna magnet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4340503" cy="2743200"/>
          </a:xfrm>
          <a:prstGeom prst="rect">
            <a:avLst/>
          </a:prstGeom>
          <a:noFill/>
        </p:spPr>
      </p:pic>
      <p:pic>
        <p:nvPicPr>
          <p:cNvPr id="27652" name="Picture 4" descr="Imagine similarÄ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819400"/>
            <a:ext cx="3886200" cy="291465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ro-RO" sz="2400" b="1" i="1" dirty="0"/>
              <a:t>Maglev – Tren cu levitație magnetică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9436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>
                <a:hlinkClick r:id="rId4"/>
              </a:rPr>
              <a:t>https://www.descopera.org/levitatia-magnetica-maglev/</a:t>
            </a:r>
            <a:endParaRPr lang="ro-RO" dirty="0"/>
          </a:p>
          <a:p>
            <a:endParaRPr lang="ro-RO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Monorai </a:t>
            </a:r>
          </a:p>
        </p:txBody>
      </p:sp>
      <p:pic>
        <p:nvPicPr>
          <p:cNvPr id="28674" name="Picture 2" descr="Imagini pentru monora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701180"/>
            <a:ext cx="4648200" cy="4156819"/>
          </a:xfrm>
          <a:prstGeom prst="rect">
            <a:avLst/>
          </a:prstGeom>
          <a:noFill/>
        </p:spPr>
      </p:pic>
      <p:sp>
        <p:nvSpPr>
          <p:cNvPr id="28676" name="AutoShape 4" descr="Imagini pentru monor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28678" name="AutoShape 6" descr="Imagini pentru monor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28680" name="AutoShape 8" descr="Imagini pentru monor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28682" name="Picture 10" descr="Imagine similarÄ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32931"/>
            <a:ext cx="4343400" cy="3046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Elemente de limbaj grafic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743200" cy="4525963"/>
          </a:xfrm>
        </p:spPr>
        <p:txBody>
          <a:bodyPr/>
          <a:lstStyle/>
          <a:p>
            <a:r>
              <a:rPr lang="ro-RO" dirty="0"/>
              <a:t>Indicatoarele </a:t>
            </a:r>
          </a:p>
          <a:p>
            <a:pPr>
              <a:buNone/>
            </a:pPr>
            <a:r>
              <a:rPr lang="ro-RO" dirty="0"/>
              <a:t> luminoase</a:t>
            </a:r>
          </a:p>
        </p:txBody>
      </p:sp>
      <p:pic>
        <p:nvPicPr>
          <p:cNvPr id="29698" name="Picture 2" descr="Imagine similarÄ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295400"/>
            <a:ext cx="452833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30724" name="Picture 4" descr="Imagini pentru semne de circulat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Marcaje rutiere</a:t>
            </a:r>
          </a:p>
        </p:txBody>
      </p:sp>
      <p:pic>
        <p:nvPicPr>
          <p:cNvPr id="31746" name="Picture 2" descr="Imagine similarÄ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153400" cy="4600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1171" y="2286000"/>
            <a:ext cx="509282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4800" y="381000"/>
            <a:ext cx="701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/>
              <a:t>Citiți informațiile de pe biletul de călătorie și precizați:</a:t>
            </a:r>
          </a:p>
          <a:p>
            <a:pPr>
              <a:buFontTx/>
              <a:buChar char="-"/>
            </a:pPr>
            <a:r>
              <a:rPr lang="ro-RO" sz="2000" b="1" dirty="0"/>
              <a:t> gara din care pleacă trenul</a:t>
            </a:r>
          </a:p>
          <a:p>
            <a:pPr>
              <a:buFontTx/>
              <a:buChar char="-"/>
            </a:pPr>
            <a:r>
              <a:rPr lang="ro-RO" sz="2000" b="1" dirty="0"/>
              <a:t> gara terminal</a:t>
            </a:r>
          </a:p>
          <a:p>
            <a:pPr>
              <a:buFontTx/>
              <a:buChar char="-"/>
            </a:pPr>
            <a:r>
              <a:rPr lang="ro-RO" sz="2000" b="1" dirty="0"/>
              <a:t> ora plecării</a:t>
            </a:r>
          </a:p>
          <a:p>
            <a:pPr>
              <a:buFontTx/>
              <a:buChar char="-"/>
            </a:pPr>
            <a:r>
              <a:rPr lang="ro-RO" sz="2000" b="1" dirty="0"/>
              <a:t> ora sosirii la locul de destinație</a:t>
            </a:r>
          </a:p>
          <a:p>
            <a:pPr>
              <a:buFontTx/>
              <a:buChar char="-"/>
            </a:pPr>
            <a:r>
              <a:rPr lang="ro-RO" sz="2000" b="1" dirty="0"/>
              <a:t> vagonul, locul și prețul călătoriei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pPr algn="l"/>
            <a:r>
              <a:rPr lang="ro-RO" sz="2400" b="1" dirty="0"/>
              <a:t>Mijloace de transport rutier – pentru persoane</a:t>
            </a:r>
          </a:p>
        </p:txBody>
      </p:sp>
      <p:pic>
        <p:nvPicPr>
          <p:cNvPr id="16386" name="Picture 2" descr="Imagini pentru bicicle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3581400" cy="2148840"/>
          </a:xfrm>
          <a:prstGeom prst="rect">
            <a:avLst/>
          </a:prstGeom>
          <a:noFill/>
        </p:spPr>
      </p:pic>
      <p:pic>
        <p:nvPicPr>
          <p:cNvPr id="16388" name="Picture 4" descr="Imagini pentru motocicleta"/>
          <p:cNvPicPr>
            <a:picLocks noChangeAspect="1" noChangeArrowheads="1"/>
          </p:cNvPicPr>
          <p:nvPr/>
        </p:nvPicPr>
        <p:blipFill>
          <a:blip r:embed="rId3" cstate="print"/>
          <a:srcRect t="12094" b="18142"/>
          <a:stretch>
            <a:fillRect/>
          </a:stretch>
        </p:blipFill>
        <p:spPr bwMode="auto">
          <a:xfrm>
            <a:off x="2153712" y="3429000"/>
            <a:ext cx="3713688" cy="2590800"/>
          </a:xfrm>
          <a:prstGeom prst="rect">
            <a:avLst/>
          </a:prstGeom>
          <a:noFill/>
        </p:spPr>
      </p:pic>
      <p:sp>
        <p:nvSpPr>
          <p:cNvPr id="16390" name="AutoShape 6" descr="Imagini pentru autoturis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6392" name="AutoShape 8" descr="Imagini pentru autoturis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6394" name="AutoShape 10" descr="Imagine similarÄ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6396" name="AutoShape 12" descr="Imagini pentru autoturis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6398" name="AutoShape 14" descr="Imagini pentru autoturis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6400" name="AutoShape 16" descr="Imagini pentru autoturis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16402" name="Picture 18" descr="Imagini pentru autoturis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8851" y="1295400"/>
            <a:ext cx="3745149" cy="2133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09600" y="3505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Bicicleta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67000" y="6248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Motocicleta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8800" y="3505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Autoturism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Imagini pentru autobu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04800" y="3200400"/>
            <a:ext cx="3657600" cy="2916350"/>
          </a:xfrm>
          <a:prstGeom prst="rect">
            <a:avLst/>
          </a:prstGeom>
          <a:noFill/>
        </p:spPr>
      </p:pic>
      <p:pic>
        <p:nvPicPr>
          <p:cNvPr id="5" name="Picture 24" descr="Imagine similarÄ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124200"/>
            <a:ext cx="3710392" cy="2838451"/>
          </a:xfrm>
          <a:prstGeom prst="rect">
            <a:avLst/>
          </a:prstGeom>
          <a:noFill/>
        </p:spPr>
      </p:pic>
      <p:pic>
        <p:nvPicPr>
          <p:cNvPr id="6" name="Picture 20" descr="Imagini pentru microbuz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81000"/>
            <a:ext cx="3234906" cy="2209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57600" y="2667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Microbuze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6248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Autobuze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4600" y="6172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Troleibuze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ro-RO" sz="2400" b="1" dirty="0"/>
              <a:t>Mijloace de transport rutier – pentru marfă</a:t>
            </a:r>
          </a:p>
        </p:txBody>
      </p:sp>
      <p:pic>
        <p:nvPicPr>
          <p:cNvPr id="21506" name="Picture 2" descr="Imagini pentru autoutilitare"/>
          <p:cNvPicPr>
            <a:picLocks noChangeAspect="1" noChangeArrowheads="1"/>
          </p:cNvPicPr>
          <p:nvPr/>
        </p:nvPicPr>
        <p:blipFill>
          <a:blip r:embed="rId2" cstate="print"/>
          <a:srcRect t="17848" b="15748"/>
          <a:stretch>
            <a:fillRect/>
          </a:stretch>
        </p:blipFill>
        <p:spPr bwMode="auto">
          <a:xfrm>
            <a:off x="228600" y="609600"/>
            <a:ext cx="2971800" cy="1973346"/>
          </a:xfrm>
          <a:prstGeom prst="rect">
            <a:avLst/>
          </a:prstGeom>
          <a:noFill/>
        </p:spPr>
      </p:pic>
      <p:pic>
        <p:nvPicPr>
          <p:cNvPr id="21512" name="Picture 8" descr="Imagine similarÄ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352800"/>
            <a:ext cx="2755900" cy="2272760"/>
          </a:xfrm>
          <a:prstGeom prst="rect">
            <a:avLst/>
          </a:prstGeom>
          <a:noFill/>
        </p:spPr>
      </p:pic>
      <p:pic>
        <p:nvPicPr>
          <p:cNvPr id="21514" name="Picture 10" descr="Imagine similarÄ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267200"/>
            <a:ext cx="2646317" cy="1981200"/>
          </a:xfrm>
          <a:prstGeom prst="rect">
            <a:avLst/>
          </a:prstGeom>
          <a:noFill/>
        </p:spPr>
      </p:pic>
      <p:pic>
        <p:nvPicPr>
          <p:cNvPr id="21516" name="Picture 12" descr="Imagini pentru autocister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819400"/>
            <a:ext cx="2819400" cy="197957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000" y="2743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Autoutilitare </a:t>
            </a:r>
          </a:p>
        </p:txBody>
      </p:sp>
      <p:pic>
        <p:nvPicPr>
          <p:cNvPr id="17410" name="Picture 2" descr="Imagini pentru autofrigorifi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609600"/>
            <a:ext cx="3276600" cy="1676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15000" y="2286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Autofrigorifice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563880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Autocamioane (TIR)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5200" y="6248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Autobasculante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53200" y="4876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Autocisterne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487362"/>
          </a:xfrm>
        </p:spPr>
        <p:txBody>
          <a:bodyPr>
            <a:normAutofit/>
          </a:bodyPr>
          <a:lstStyle/>
          <a:p>
            <a:pPr algn="l"/>
            <a:r>
              <a:rPr lang="ro-RO" sz="2400" b="1" dirty="0"/>
              <a:t>Elemente componente autovehicul</a:t>
            </a:r>
          </a:p>
        </p:txBody>
      </p:sp>
      <p:pic>
        <p:nvPicPr>
          <p:cNvPr id="22530" name="Picture 2" descr="Imagine similarÄ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0"/>
            <a:ext cx="4267200" cy="2781824"/>
          </a:xfrm>
          <a:prstGeom prst="rect">
            <a:avLst/>
          </a:prstGeom>
          <a:noFill/>
        </p:spPr>
      </p:pic>
      <p:pic>
        <p:nvPicPr>
          <p:cNvPr id="22532" name="Picture 4" descr="Imagine similarÄ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90600"/>
            <a:ext cx="4324840" cy="2819400"/>
          </a:xfrm>
          <a:prstGeom prst="rect">
            <a:avLst/>
          </a:prstGeom>
          <a:noFill/>
        </p:spPr>
      </p:pic>
      <p:pic>
        <p:nvPicPr>
          <p:cNvPr id="22534" name="Picture 6" descr="Imagine similarÄ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267200"/>
            <a:ext cx="6238875" cy="2390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ini pentru elemente componente autovehicu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558615" cy="2971800"/>
          </a:xfrm>
          <a:prstGeom prst="rect">
            <a:avLst/>
          </a:prstGeom>
          <a:noFill/>
        </p:spPr>
      </p:pic>
      <p:pic>
        <p:nvPicPr>
          <p:cNvPr id="23556" name="Picture 4" descr="Imagine similarÄ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124200"/>
            <a:ext cx="4572000" cy="3510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/>
          </a:bodyPr>
          <a:lstStyle/>
          <a:p>
            <a:r>
              <a:rPr lang="ro-RO" sz="2400" b="1" dirty="0"/>
              <a:t>Transportul feroviar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000" b="1" dirty="0"/>
              <a:t>Căi de transport</a:t>
            </a:r>
          </a:p>
          <a:p>
            <a:endParaRPr lang="ro-RO" dirty="0"/>
          </a:p>
          <a:p>
            <a:endParaRPr lang="ro-RO" dirty="0"/>
          </a:p>
          <a:p>
            <a:r>
              <a:rPr lang="ro-RO" sz="2000" b="1" dirty="0"/>
              <a:t>Noduri</a:t>
            </a:r>
          </a:p>
          <a:p>
            <a:endParaRPr lang="ro-RO" dirty="0"/>
          </a:p>
          <a:p>
            <a:endParaRPr lang="ro-RO" dirty="0"/>
          </a:p>
          <a:p>
            <a:r>
              <a:rPr lang="ro-RO" sz="2000" b="1" dirty="0"/>
              <a:t>Terminale</a:t>
            </a:r>
            <a:r>
              <a:rPr lang="ro-RO" dirty="0"/>
              <a:t> </a:t>
            </a:r>
          </a:p>
        </p:txBody>
      </p:sp>
      <p:pic>
        <p:nvPicPr>
          <p:cNvPr id="24578" name="Picture 2" descr="Imagini pentru calea fer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762000"/>
            <a:ext cx="3273777" cy="1523999"/>
          </a:xfrm>
          <a:prstGeom prst="rect">
            <a:avLst/>
          </a:prstGeom>
          <a:noFill/>
        </p:spPr>
      </p:pic>
      <p:pic>
        <p:nvPicPr>
          <p:cNvPr id="24580" name="Picture 4" descr="Imagini pentru garÄ CF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667000"/>
            <a:ext cx="2454470" cy="1675575"/>
          </a:xfrm>
          <a:prstGeom prst="rect">
            <a:avLst/>
          </a:prstGeom>
          <a:noFill/>
        </p:spPr>
      </p:pic>
      <p:pic>
        <p:nvPicPr>
          <p:cNvPr id="24582" name="Picture 6" descr="Imagine similarÄ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743200"/>
            <a:ext cx="2489200" cy="1600200"/>
          </a:xfrm>
          <a:prstGeom prst="rect">
            <a:avLst/>
          </a:prstGeom>
          <a:noFill/>
        </p:spPr>
      </p:pic>
      <p:pic>
        <p:nvPicPr>
          <p:cNvPr id="24584" name="Picture 8" descr="Imagini pentru gÄri cfr termina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4876800"/>
            <a:ext cx="2895600" cy="12560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7620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/>
              <a:t>Elemente componente ale rețelei de transport feroviar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1600" y="2286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Calea ferată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600" y="44196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Gări                                                   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0" y="4343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Triaje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9600" y="6172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Gări terminale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ini pentru harti ruti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ro-RO" sz="2400" b="1" dirty="0"/>
              <a:t>Mijloace de transport feroviar</a:t>
            </a:r>
          </a:p>
        </p:txBody>
      </p:sp>
      <p:pic>
        <p:nvPicPr>
          <p:cNvPr id="26626" name="Picture 2" descr="Imagine similarÄ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219200"/>
            <a:ext cx="3257548" cy="2057400"/>
          </a:xfrm>
          <a:prstGeom prst="rect">
            <a:avLst/>
          </a:prstGeom>
          <a:noFill/>
        </p:spPr>
      </p:pic>
      <p:pic>
        <p:nvPicPr>
          <p:cNvPr id="26628" name="Picture 4" descr="Imagine similarÄ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86200"/>
            <a:ext cx="4000500" cy="2286000"/>
          </a:xfrm>
          <a:prstGeom prst="rect">
            <a:avLst/>
          </a:prstGeom>
          <a:noFill/>
        </p:spPr>
      </p:pic>
      <p:pic>
        <p:nvPicPr>
          <p:cNvPr id="26630" name="Picture 6" descr="Imagini pentru metro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810000"/>
            <a:ext cx="3486864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152</Words>
  <Application>Microsoft Office PowerPoint</Application>
  <PresentationFormat>Expunere pe ecran (4:3)</PresentationFormat>
  <Paragraphs>53</Paragraphs>
  <Slides>16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2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Prezentare PowerPoint</vt:lpstr>
      <vt:lpstr>Mijloace de transport rutier – pentru persoane</vt:lpstr>
      <vt:lpstr>Prezentare PowerPoint</vt:lpstr>
      <vt:lpstr>Mijloace de transport rutier – pentru marfă</vt:lpstr>
      <vt:lpstr>Elemente componente autovehicul</vt:lpstr>
      <vt:lpstr>Prezentare PowerPoint</vt:lpstr>
      <vt:lpstr>Transportul feroviar</vt:lpstr>
      <vt:lpstr>Prezentare PowerPoint</vt:lpstr>
      <vt:lpstr>Mijloace de transport feroviar</vt:lpstr>
      <vt:lpstr>Prezentare PowerPoint</vt:lpstr>
      <vt:lpstr>Maglev – Tren cu levitație magnetică</vt:lpstr>
      <vt:lpstr>Monorai </vt:lpstr>
      <vt:lpstr>Elemente de limbaj grafic</vt:lpstr>
      <vt:lpstr>Prezentare PowerPoint</vt:lpstr>
      <vt:lpstr>Marcaje rutiere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Amza</dc:creator>
  <cp:lastModifiedBy>AMZA NURDAN</cp:lastModifiedBy>
  <cp:revision>8</cp:revision>
  <dcterms:created xsi:type="dcterms:W3CDTF">2006-08-16T00:00:00Z</dcterms:created>
  <dcterms:modified xsi:type="dcterms:W3CDTF">2022-01-26T18:59:33Z</dcterms:modified>
</cp:coreProperties>
</file>