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3" r:id="rId2"/>
    <p:sldId id="266" r:id="rId3"/>
    <p:sldId id="264" r:id="rId4"/>
    <p:sldId id="267" r:id="rId5"/>
    <p:sldId id="268" r:id="rId6"/>
    <p:sldId id="256" r:id="rId7"/>
    <p:sldId id="257" r:id="rId8"/>
    <p:sldId id="258" r:id="rId9"/>
    <p:sldId id="259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4F1C6-CF5A-4B72-A211-FA43685A06D5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90376-F6A4-4DB2-A8E8-C462407E0A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3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BC5E-5578-423B-B869-401B5EFD7B49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AED7-C7D0-4781-9B12-CB87F900EB03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C75-7EDA-4478-91A1-47BB75FB1120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47B-92E8-4C03-BB91-B22C28158F0C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7196-FD8A-4BC8-AC68-02FC5A820319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E85B-E925-4685-9C1C-4B5D382AD22D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4B63-04FF-4F1B-AA1F-DE9CC34954B3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4BD6-85BB-443D-8F6A-F47FA98EB221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B5CD-7754-480F-83AE-9C5373488175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3732-1ACE-438D-9BCC-5FBAF2459BAF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3B19-B5C2-40E9-92EC-218E7A33CDEC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E2E20E-61E3-4F13-BDB7-FBE350EA1218}" type="datetime1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48D95-D64E-41F7-9333-E0683184A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err="1"/>
              <a:t>Norme</a:t>
            </a:r>
            <a:r>
              <a:rPr lang="en-US" dirty="0"/>
              <a:t> de </a:t>
            </a:r>
            <a:r>
              <a:rPr lang="en-US" dirty="0" err="1"/>
              <a:t>ergonomie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siguranță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248400"/>
            <a:ext cx="5562600" cy="609600"/>
          </a:xfrm>
        </p:spPr>
        <p:txBody>
          <a:bodyPr/>
          <a:lstStyle/>
          <a:p>
            <a:pPr marL="137160" indent="0">
              <a:buNone/>
            </a:pPr>
            <a:r>
              <a:rPr lang="ro-RO" dirty="0" smtClean="0"/>
              <a:t>Prof. Rădulescu Claudia-Paulina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48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57150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Programele</a:t>
            </a:r>
            <a:r>
              <a:rPr lang="en-US" b="1" dirty="0" smtClean="0"/>
              <a:t> antivirus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Programele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antivirus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create special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detectarea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viruşilor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verificarea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conţinutului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fişierelor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semnalarea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prezenţei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semnăturii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virus 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cunoscut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secvenţe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suspecte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interiorul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lor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dezinfectarea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ştergerea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fişierelor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infectate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prevenirea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infectării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supravegherea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acţiunilor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semnalarea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întâlnirii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anumite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acţiuni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putea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generate de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existenţa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virus.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tb.ziareromania.ro/Ce-antivirus-ti-se-potriveste--gratuit-sau-platit-/d0f62aa55610fdb3a/240/0/1/70/Ce-antivirus-ti-se-potriveste--gratuit-sau-platit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38125"/>
            <a:ext cx="1752600" cy="153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Programe</a:t>
            </a:r>
            <a:r>
              <a:rPr lang="en-US" dirty="0" smtClean="0"/>
              <a:t> antivirus - </a:t>
            </a:r>
            <a:r>
              <a:rPr lang="en-US" dirty="0" err="1" smtClean="0"/>
              <a:t>exemple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1746" name="Picture 2" descr="http://www.programe.gratis/wp-content/uploads/2014/12/Cel-mai-bun-antivirus-2015-gratuit-top-antivirus-2015-gra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629525" cy="4638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e similar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14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715962"/>
          </a:xfrm>
        </p:spPr>
        <p:txBody>
          <a:bodyPr>
            <a:noAutofit/>
          </a:bodyPr>
          <a:lstStyle/>
          <a:p>
            <a:r>
              <a:rPr lang="ro-RO" sz="2400" dirty="0" smtClean="0"/>
              <a:t>Atunci când lucrăm la calculator trebuie să avem grijă de următoarele aspecte: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-4549" y="1066800"/>
            <a:ext cx="9144000" cy="5486400"/>
          </a:xfrm>
        </p:spPr>
        <p:txBody>
          <a:bodyPr>
            <a:noAutofit/>
          </a:bodyPr>
          <a:lstStyle/>
          <a:p>
            <a:pPr algn="just"/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postură incorectă pe scaun combinată cu poziționarea nepotrivită a monitorului poate duce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oboseala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ochilor, dureri musculare și articulare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Dacă trebuie să lucrezi la birou o perioadă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timp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mai îndelungată, fă pauze de 5-10 minute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fiecare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oră. În timpul pauzei, ridică-te de pe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scaun,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plimbă-te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, privește obiecte aflate la distanță (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mult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de 4-5 m), fă mici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exerciții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Atunci când ești concentrat să privești ceva, vei clipi mai rar și ochii se vor usca. Încearcă să clipești mai des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Poziția corpului este importantă și când utilizezi alte echipamente electronice, cum ar fi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telefonul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tableta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laptopul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Este esențial ca poziția corpului tău să fie naturală, să nu ții capul prea aplecat, coloana și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membrele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să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fie corect susținute.</a:t>
            </a:r>
          </a:p>
          <a:p>
            <a:pPr algn="just"/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onitorul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ecranul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laptopului</a:t>
            </a: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tabletei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telefonului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așezate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încât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lumina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naturală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și cea artificială să nu fie reflectate de acestea. Luminozitatea ecranului trebuie să fie la fel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puternică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ca și cea a încăperii.</a:t>
            </a:r>
          </a:p>
        </p:txBody>
      </p:sp>
    </p:spTree>
    <p:extLst>
      <p:ext uri="{BB962C8B-B14F-4D97-AF65-F5344CB8AC3E}">
        <p14:creationId xmlns:p14="http://schemas.microsoft.com/office/powerpoint/2010/main" xmlns="" val="40285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Exemple de poziții incorecte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022" b="21855"/>
          <a:stretch/>
        </p:blipFill>
        <p:spPr bwMode="auto">
          <a:xfrm>
            <a:off x="381000" y="1371600"/>
            <a:ext cx="2406129" cy="260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Imagini pentru poziția incorecta la calcula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98" r="35101" b="22319"/>
          <a:stretch/>
        </p:blipFill>
        <p:spPr bwMode="auto">
          <a:xfrm>
            <a:off x="6148209" y="1387096"/>
            <a:ext cx="2561016" cy="258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89" r="50000"/>
          <a:stretch/>
        </p:blipFill>
        <p:spPr bwMode="auto">
          <a:xfrm>
            <a:off x="2787129" y="3623054"/>
            <a:ext cx="3394062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89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ro-RO" dirty="0" smtClean="0"/>
              <a:t>țineți!!!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Calitatea</a:t>
            </a:r>
            <a:r>
              <a:rPr lang="en-US" dirty="0" smtClean="0"/>
              <a:t> </a:t>
            </a:r>
            <a:r>
              <a:rPr lang="en-US" dirty="0" err="1"/>
              <a:t>mediului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ro-RO" dirty="0" smtClean="0"/>
              <a:t>fl</a:t>
            </a:r>
            <a:r>
              <a:rPr lang="en-US" dirty="0" err="1" smtClean="0"/>
              <a:t>uen</a:t>
            </a:r>
            <a:r>
              <a:rPr lang="ro-RO" dirty="0" smtClean="0"/>
              <a:t>ț</a:t>
            </a:r>
            <a:r>
              <a:rPr lang="en-US" dirty="0" err="1" smtClean="0"/>
              <a:t>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direct </a:t>
            </a:r>
            <a:r>
              <a:rPr lang="en-US" dirty="0" err="1" smtClean="0"/>
              <a:t>performan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ro-RO" dirty="0" smtClean="0"/>
              <a:t>ș</a:t>
            </a:r>
            <a:r>
              <a:rPr lang="en-US" dirty="0" smtClean="0"/>
              <a:t>i s</a:t>
            </a:r>
            <a:r>
              <a:rPr lang="ro-RO" dirty="0" smtClean="0"/>
              <a:t>ă</a:t>
            </a:r>
            <a:r>
              <a:rPr lang="en-US" dirty="0" smtClean="0"/>
              <a:t>n</a:t>
            </a:r>
            <a:r>
              <a:rPr lang="ro-RO" dirty="0" smtClean="0"/>
              <a:t>ă</a:t>
            </a:r>
            <a:r>
              <a:rPr lang="en-US" dirty="0" err="1" smtClean="0"/>
              <a:t>tatea</a:t>
            </a:r>
            <a:r>
              <a:rPr lang="en-US" dirty="0" smtClean="0"/>
              <a:t>!</a:t>
            </a:r>
            <a:endParaRPr lang="ro-RO" dirty="0" smtClean="0"/>
          </a:p>
          <a:p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lucru</a:t>
            </a:r>
            <a:r>
              <a:rPr lang="en-US" dirty="0"/>
              <a:t> la calculator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smtClean="0"/>
              <a:t>important</a:t>
            </a:r>
            <a:r>
              <a:rPr lang="ro-RO" dirty="0" smtClean="0"/>
              <a:t>ă</a:t>
            </a:r>
            <a:r>
              <a:rPr lang="en-US" dirty="0" smtClean="0"/>
              <a:t>, </a:t>
            </a:r>
            <a:r>
              <a:rPr lang="en-US" dirty="0" err="1"/>
              <a:t>deoarece</a:t>
            </a:r>
            <a:r>
              <a:rPr lang="en-US" dirty="0"/>
              <a:t> o </a:t>
            </a:r>
            <a:r>
              <a:rPr lang="en-US" dirty="0" err="1" smtClean="0"/>
              <a:t>pozi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inadecvat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cauza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grave de </a:t>
            </a:r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n</a:t>
            </a:r>
            <a:r>
              <a:rPr lang="ro-RO" dirty="0" smtClean="0"/>
              <a:t>ă</a:t>
            </a:r>
            <a:r>
              <a:rPr lang="en-US" dirty="0" err="1" smtClean="0"/>
              <a:t>tate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!</a:t>
            </a:r>
            <a:endParaRPr lang="ro-RO" dirty="0" smtClean="0"/>
          </a:p>
          <a:p>
            <a:r>
              <a:rPr lang="en-US" dirty="0" smtClean="0"/>
              <a:t>Este </a:t>
            </a:r>
            <a:r>
              <a:rPr lang="en-US" dirty="0" err="1" smtClean="0"/>
              <a:t>recomandat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pauz</a:t>
            </a:r>
            <a:r>
              <a:rPr lang="ro-RO" dirty="0" smtClean="0"/>
              <a:t>ă</a:t>
            </a:r>
            <a:r>
              <a:rPr lang="en-US" dirty="0" smtClean="0"/>
              <a:t>, </a:t>
            </a:r>
            <a:r>
              <a:rPr lang="en-US" dirty="0"/>
              <a:t>o data la 45-50 de minute!</a:t>
            </a:r>
          </a:p>
        </p:txBody>
      </p:sp>
    </p:spTree>
    <p:extLst>
      <p:ext uri="{BB962C8B-B14F-4D97-AF65-F5344CB8AC3E}">
        <p14:creationId xmlns:p14="http://schemas.microsoft.com/office/powerpoint/2010/main" xmlns="" val="36213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Viruşi</a:t>
            </a:r>
            <a:r>
              <a:rPr lang="en-US" dirty="0"/>
              <a:t> </a:t>
            </a:r>
            <a:r>
              <a:rPr lang="en-US" dirty="0" err="1"/>
              <a:t>informatici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 smtClean="0"/>
              <a:t>antiviruşi</a:t>
            </a:r>
            <a:endParaRPr lang="en-US" dirty="0"/>
          </a:p>
        </p:txBody>
      </p:sp>
      <p:pic>
        <p:nvPicPr>
          <p:cNvPr id="28674" name="Picture 2" descr="http://www.competentedigitale.ro/it/imagini/virusi_01211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581400"/>
            <a:ext cx="2857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Definitie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Clasificare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3962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	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Virusul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informatic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 program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care 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instalează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voia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utilizatorului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provoacă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pagube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atât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elementele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hardware ale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computerului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Viruşii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se pot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clasifica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Viruşi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Hardware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cei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afectează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hard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discul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floppy-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discul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memoria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Viruşi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 Software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afectează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fişierele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programele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aflate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disc,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inclusiv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componentele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acestuia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service4it.files.wordpress.com/2011/12/1051272941435__vi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52400"/>
            <a:ext cx="2743200" cy="193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3048000" cy="1143000"/>
          </a:xfrm>
        </p:spPr>
        <p:txBody>
          <a:bodyPr/>
          <a:lstStyle/>
          <a:p>
            <a:r>
              <a:rPr lang="en-US" dirty="0" err="1" smtClean="0"/>
              <a:t>Efecte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94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Câteva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dintre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efectele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genereazã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viruşii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software: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Distrugerea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fişiere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Modificarea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dimensiunii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fişierelor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;•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Stergerea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totală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informaţiilor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Diverse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efecte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grafice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inofensive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Încetinirea vitezei de lucru a calculatorului până la blocarea acestuia.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s2.ziareromania.ro/?mmid=da28d11942008831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2743200" cy="1831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50292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Măsuri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protecţie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împotriva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viruşilor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61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Verificarea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datelor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urma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introduse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calculator, cu un program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antivirus.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Evitarea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folosirii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softuri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licenţă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Scanarea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calculatorului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 program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antivirus.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Păstrarea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siguranţă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aplicaţiilor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fişierelor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importante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4578" name="Picture 2" descr="https://encrypted-tbn3.gstatic.com/images?q=tbn:ANd9GcRfShG6dinehWH5Rvkk1Bf8N73rpC7VFnkOdCn-04bkqvNVfaH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838200"/>
            <a:ext cx="2562225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314</Words>
  <Application>Microsoft Office PowerPoint</Application>
  <PresentationFormat>Expunere pe ecran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2" baseType="lpstr">
      <vt:lpstr>Apex</vt:lpstr>
      <vt:lpstr>Norme de ergonomie și de siguranță.</vt:lpstr>
      <vt:lpstr>Diapozitivul 2</vt:lpstr>
      <vt:lpstr>Atunci când lucrăm la calculator trebuie să avem grijă de următoarele aspecte:</vt:lpstr>
      <vt:lpstr>Exemple de poziții incorecte</vt:lpstr>
      <vt:lpstr>Rețineți!!!</vt:lpstr>
      <vt:lpstr>Viruşi informatici şi antiviruşi</vt:lpstr>
      <vt:lpstr>Definitie. Clasificare.</vt:lpstr>
      <vt:lpstr>Efecte</vt:lpstr>
      <vt:lpstr>Măsuri de protecţie împotriva viruşilor</vt:lpstr>
      <vt:lpstr>Programele antivirus</vt:lpstr>
      <vt:lpstr>Programe antivirus - exemple: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Viruşi informatici şi antiviruşi</dc:title>
  <dc:creator>profesor</dc:creator>
  <cp:lastModifiedBy>toni2019</cp:lastModifiedBy>
  <cp:revision>10</cp:revision>
  <dcterms:created xsi:type="dcterms:W3CDTF">2015-11-05T09:21:00Z</dcterms:created>
  <dcterms:modified xsi:type="dcterms:W3CDTF">2020-01-05T10:02:18Z</dcterms:modified>
</cp:coreProperties>
</file>