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0" r:id="rId5"/>
    <p:sldId id="261" r:id="rId6"/>
    <p:sldId id="262" r:id="rId7"/>
    <p:sldId id="263" r:id="rId8"/>
    <p:sldId id="267" r:id="rId9"/>
    <p:sldId id="25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2400" b="1" dirty="0" err="1" smtClean="0"/>
              <a:t>Tehnologii</a:t>
            </a:r>
            <a:r>
              <a:rPr lang="ro-RO" sz="2400" b="1" dirty="0" smtClean="0"/>
              <a:t> de producere</a:t>
            </a:r>
            <a:r>
              <a:rPr lang="en-US" sz="2400" b="1" dirty="0" smtClean="0"/>
              <a:t> </a:t>
            </a:r>
            <a:r>
              <a:rPr lang="en-US" sz="2400" b="1" dirty="0"/>
              <a:t>a </a:t>
            </a:r>
            <a:r>
              <a:rPr lang="en-US" sz="2400" b="1" dirty="0" err="1"/>
              <a:t>energiei</a:t>
            </a:r>
            <a:r>
              <a:rPr lang="en-US" sz="2400" b="1" dirty="0"/>
              <a:t> </a:t>
            </a:r>
            <a:r>
              <a:rPr lang="ro-RO" sz="2400" b="1" dirty="0" smtClean="0"/>
              <a:t> electrice din surse neconvenționale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i="1" dirty="0" smtClean="0">
                <a:solidFill>
                  <a:srgbClr val="FF0000"/>
                </a:solidFill>
              </a:rPr>
              <a:t>Aplicație</a:t>
            </a:r>
            <a:endParaRPr lang="ro-RO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/>
              <a:t>Realizați o prezentare a unui tip de </a:t>
            </a:r>
            <a:r>
              <a:rPr lang="ro-RO" sz="2400" b="1" dirty="0" smtClean="0"/>
              <a:t>Centrală electrică , </a:t>
            </a:r>
            <a:r>
              <a:rPr lang="ro-RO" sz="2400" dirty="0" smtClean="0"/>
              <a:t>care să cuprindă imagini și informații referitoare la:</a:t>
            </a:r>
          </a:p>
          <a:p>
            <a:r>
              <a:rPr lang="ro-RO" sz="2400" dirty="0" smtClean="0"/>
              <a:t> - tipul de centrală</a:t>
            </a:r>
          </a:p>
          <a:p>
            <a:r>
              <a:rPr lang="ro-RO" sz="2400" dirty="0" smtClean="0"/>
              <a:t> - locul unde este amplasată </a:t>
            </a:r>
          </a:p>
          <a:p>
            <a:r>
              <a:rPr lang="ro-RO" sz="2400" dirty="0" smtClean="0"/>
              <a:t> - principiul de funcționare</a:t>
            </a:r>
          </a:p>
          <a:p>
            <a:r>
              <a:rPr lang="ro-RO" sz="2400" dirty="0" smtClean="0"/>
              <a:t> - avantajele și dezavantajele centralei</a:t>
            </a:r>
            <a:endParaRPr lang="ro-RO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/>
              <a:t>CENTRALE</a:t>
            </a:r>
            <a:r>
              <a:rPr lang="ro-RO" sz="2400" b="1" dirty="0" smtClean="0"/>
              <a:t> ELECTRICE </a:t>
            </a:r>
            <a:r>
              <a:rPr lang="en-US" sz="2400" b="1" dirty="0" smtClean="0"/>
              <a:t> SOLARE</a:t>
            </a:r>
            <a:r>
              <a:rPr lang="ro-RO" sz="2400" b="1" dirty="0" smtClean="0"/>
              <a:t> – </a:t>
            </a:r>
            <a:r>
              <a:rPr lang="ro-RO" sz="2400" dirty="0" smtClean="0"/>
              <a:t>sistemul termodinamic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pic>
        <p:nvPicPr>
          <p:cNvPr id="21509" name="Picture 5" descr="CENTRALE%20FOTOVOLTAICA"/>
          <p:cNvPicPr>
            <a:picLocks noChangeAspect="1" noChangeArrowheads="1"/>
          </p:cNvPicPr>
          <p:nvPr/>
        </p:nvPicPr>
        <p:blipFill>
          <a:blip r:embed="rId2" cstate="print"/>
          <a:srcRect t="6451"/>
          <a:stretch>
            <a:fillRect/>
          </a:stretch>
        </p:blipFill>
        <p:spPr bwMode="auto">
          <a:xfrm>
            <a:off x="457200" y="1066800"/>
            <a:ext cx="8077200" cy="3886200"/>
          </a:xfrm>
          <a:prstGeom prst="rect">
            <a:avLst/>
          </a:prstGeom>
          <a:noFill/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0" y="5410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b="1" dirty="0" smtClean="0"/>
              <a:t>Radiații solare</a:t>
            </a:r>
            <a:endParaRPr lang="ro-RO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438400" y="61722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/>
              <a:t>Energie termică 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0" y="61722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dirty="0" smtClean="0"/>
              <a:t>Energia Soarelui</a:t>
            </a:r>
            <a:endParaRPr lang="ro-RO" dirty="0"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4572000" y="61722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/>
              <a:t>Energie mecanică</a:t>
            </a: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7010400" y="61722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dirty="0"/>
              <a:t>Energie electrică</a:t>
            </a: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2209800" y="52578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o-RO" b="1" dirty="0"/>
              <a:t>Căldură – </a:t>
            </a:r>
          </a:p>
          <a:p>
            <a:pPr algn="ctr"/>
            <a:r>
              <a:rPr lang="ro-RO" b="1" dirty="0"/>
              <a:t>aburi sub presiune</a:t>
            </a: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5334000" y="54102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b="1"/>
              <a:t>Turbina</a:t>
            </a: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7239000" y="5257800"/>
            <a:ext cx="160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o-RO" b="1"/>
              <a:t>Generator electric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0" y="55626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53200" y="55626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905000" y="64008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553200" y="63246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91000" y="6400800"/>
            <a:ext cx="381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828800" y="56388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00200" y="5257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Sistem de </a:t>
            </a:r>
          </a:p>
          <a:p>
            <a:r>
              <a:rPr lang="ro-RO" dirty="0" smtClean="0"/>
              <a:t>oglinzi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CENTRALE </a:t>
            </a:r>
            <a:r>
              <a:rPr lang="ro-RO" sz="2400" b="1" dirty="0" smtClean="0"/>
              <a:t>ELECTRICE</a:t>
            </a:r>
            <a:r>
              <a:rPr lang="en-US" sz="2400" b="1" dirty="0" smtClean="0"/>
              <a:t> FOTOVOLTAIC</a:t>
            </a:r>
            <a:r>
              <a:rPr lang="ro-RO" sz="2400" b="1" dirty="0" smtClean="0"/>
              <a:t>E </a:t>
            </a:r>
          </a:p>
          <a:p>
            <a:pPr marL="0" indent="0">
              <a:buNone/>
            </a:pPr>
            <a:r>
              <a:rPr lang="ro-RO" sz="2400" b="1" dirty="0" smtClean="0"/>
              <a:t>– </a:t>
            </a:r>
            <a:r>
              <a:rPr lang="ro-RO" sz="2400" b="1" dirty="0" smtClean="0"/>
              <a:t>folosesc  efectul  fotovoltaic</a:t>
            </a:r>
            <a:endParaRPr lang="en-US" sz="2400" b="1" dirty="0"/>
          </a:p>
        </p:txBody>
      </p:sp>
      <p:pic>
        <p:nvPicPr>
          <p:cNvPr id="20485" name="Picture 5" descr="fotovoltaic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6477000" cy="3886200"/>
          </a:xfrm>
          <a:prstGeom prst="rect">
            <a:avLst/>
          </a:prstGeom>
          <a:noFill/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524000" y="5791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b="1" dirty="0" smtClean="0"/>
              <a:t>Radiații solare</a:t>
            </a:r>
            <a:endParaRPr lang="ro-RO" dirty="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342467" y="57912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b="1" dirty="0"/>
              <a:t>Energie electrică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00400" y="6019800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2800" y="5715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/>
              <a:t>Celule</a:t>
            </a:r>
          </a:p>
          <a:p>
            <a:pPr algn="ctr"/>
            <a:r>
              <a:rPr lang="ro-RO" dirty="0" smtClean="0"/>
              <a:t>fotovoltaice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9165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CENTRALE EOLIENE</a:t>
            </a:r>
            <a:endParaRPr lang="en-US" sz="2800" b="1" dirty="0"/>
          </a:p>
        </p:txBody>
      </p:sp>
      <p:pic>
        <p:nvPicPr>
          <p:cNvPr id="13317" name="Picture 5" descr="schema-eoli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033" y="0"/>
            <a:ext cx="3994228" cy="5045340"/>
          </a:xfrm>
          <a:prstGeom prst="rect">
            <a:avLst/>
          </a:prstGeom>
          <a:noFill/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4059766" y="5867400"/>
            <a:ext cx="12742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o-RO" dirty="0"/>
              <a:t>Energie </a:t>
            </a:r>
            <a:endParaRPr lang="ro-RO" dirty="0" smtClean="0"/>
          </a:p>
          <a:p>
            <a:r>
              <a:rPr lang="ro-RO" dirty="0" smtClean="0"/>
              <a:t>cinetică</a:t>
            </a:r>
          </a:p>
          <a:p>
            <a:r>
              <a:rPr lang="ro-RO" dirty="0" smtClean="0"/>
              <a:t>a </a:t>
            </a:r>
            <a:r>
              <a:rPr lang="ro-RO" dirty="0"/>
              <a:t>vântului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21867" y="593778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o-RO" dirty="0" smtClean="0"/>
              <a:t>Energie</a:t>
            </a:r>
          </a:p>
          <a:p>
            <a:pPr algn="ctr"/>
            <a:r>
              <a:rPr lang="ro-RO" dirty="0" smtClean="0"/>
              <a:t> </a:t>
            </a:r>
            <a:r>
              <a:rPr lang="ro-RO" dirty="0"/>
              <a:t>mecanică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5829300" y="5369984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b="1" dirty="0"/>
              <a:t>Turbina</a:t>
            </a: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7239000" y="5257800"/>
            <a:ext cx="160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o-RO" b="1" dirty="0"/>
              <a:t>Generator electric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130800" y="5534818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781800" y="55626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858000" y="63246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223934" y="6228446"/>
            <a:ext cx="381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0"/>
          <p:cNvSpPr txBox="1">
            <a:spLocks noChangeArrowheads="1"/>
          </p:cNvSpPr>
          <p:nvPr/>
        </p:nvSpPr>
        <p:spPr bwMode="auto">
          <a:xfrm>
            <a:off x="7603067" y="5906869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o-RO" dirty="0" smtClean="0"/>
              <a:t>Energie</a:t>
            </a:r>
          </a:p>
          <a:p>
            <a:pPr algn="ctr"/>
            <a:r>
              <a:rPr lang="ro-RO" dirty="0" smtClean="0"/>
              <a:t> </a:t>
            </a:r>
            <a:r>
              <a:rPr lang="ro-RO" dirty="0"/>
              <a:t>electrică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4119033" y="5344318"/>
            <a:ext cx="82973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o-RO" b="1" dirty="0" smtClean="0"/>
              <a:t>Palete</a:t>
            </a:r>
            <a:endParaRPr lang="ro-R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CENTRALE MAREOMOTRICE</a:t>
            </a:r>
            <a:endParaRPr lang="en-US" sz="2800" b="1" dirty="0"/>
          </a:p>
        </p:txBody>
      </p:sp>
      <p:pic>
        <p:nvPicPr>
          <p:cNvPr id="23557" name="Picture 5" descr="mar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872067"/>
            <a:ext cx="6019800" cy="4395788"/>
          </a:xfrm>
          <a:prstGeom prst="rect">
            <a:avLst/>
          </a:prstGeom>
          <a:noFill/>
        </p:spPr>
      </p:pic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663700" y="5971183"/>
            <a:ext cx="28744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o-RO" dirty="0" smtClean="0"/>
              <a:t>Energie cinetică</a:t>
            </a:r>
          </a:p>
          <a:p>
            <a:pPr algn="ctr"/>
            <a:r>
              <a:rPr lang="ro-RO" dirty="0" smtClean="0"/>
              <a:t>Produsă de flux și reflux </a:t>
            </a:r>
            <a:endParaRPr lang="ro-RO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95800" y="600505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o-RO" dirty="0" smtClean="0"/>
              <a:t>Energie</a:t>
            </a:r>
          </a:p>
          <a:p>
            <a:pPr algn="ctr"/>
            <a:r>
              <a:rPr lang="ro-RO" dirty="0" smtClean="0"/>
              <a:t> </a:t>
            </a:r>
            <a:r>
              <a:rPr lang="ro-RO" dirty="0"/>
              <a:t>mecanică</a:t>
            </a: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4703233" y="5437254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b="1" dirty="0"/>
              <a:t>Turbina</a:t>
            </a: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6341533" y="5358937"/>
            <a:ext cx="160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o-RO" b="1" dirty="0"/>
              <a:t>Generator electric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004733" y="5602088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55733" y="562987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31933" y="639187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97867" y="6295716"/>
            <a:ext cx="381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6477000" y="5974139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o-RO" dirty="0" smtClean="0"/>
              <a:t>Energie</a:t>
            </a:r>
          </a:p>
          <a:p>
            <a:pPr algn="ctr"/>
            <a:r>
              <a:rPr lang="ro-RO" dirty="0" smtClean="0"/>
              <a:t> </a:t>
            </a:r>
            <a:r>
              <a:rPr lang="ro-RO" dirty="0"/>
              <a:t>electrică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363130" y="5343254"/>
            <a:ext cx="31580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o-RO" b="1" dirty="0" smtClean="0"/>
              <a:t>Maree</a:t>
            </a:r>
          </a:p>
          <a:p>
            <a:pPr algn="ctr"/>
            <a:r>
              <a:rPr lang="ro-RO" b="1" dirty="0" smtClean="0"/>
              <a:t>de cel puțin 8 metri</a:t>
            </a:r>
            <a:endParaRPr lang="ro-RO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 descr="Centrali_elettriche_clip_image0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8077200" cy="5154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10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/>
              <a:t>CENTRALE GEOTERMICE</a:t>
            </a:r>
            <a:r>
              <a:rPr lang="ro-RO" sz="2800" b="1" dirty="0" smtClean="0"/>
              <a:t> </a:t>
            </a:r>
            <a:br>
              <a:rPr lang="ro-RO" sz="2800" b="1" dirty="0" smtClean="0"/>
            </a:br>
            <a:r>
              <a:rPr lang="ro-RO" sz="2400" dirty="0" smtClean="0"/>
              <a:t>- </a:t>
            </a:r>
            <a:r>
              <a:rPr lang="ro-RO" sz="2400" dirty="0" smtClean="0"/>
              <a:t>valorifică aburii din interiorul scoarței terestre</a:t>
            </a:r>
            <a:endParaRPr lang="en-US" sz="2800" b="1" dirty="0"/>
          </a:p>
        </p:txBody>
      </p:sp>
      <p:pic>
        <p:nvPicPr>
          <p:cNvPr id="24581" name="Picture 5" descr="fonti_rinnovabili_pag2_geotermi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331913"/>
            <a:ext cx="6400800" cy="3965034"/>
          </a:xfrm>
          <a:prstGeom prst="rect">
            <a:avLst/>
          </a:prstGeom>
          <a:noFill/>
        </p:spPr>
      </p:pic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438400" y="61722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1800"/>
              <a:t>Energie termică 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4572000" y="61722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1800"/>
              <a:t>Energie mecanică</a:t>
            </a: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2209800" y="5257800"/>
            <a:ext cx="2286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o-RO" altLang="en-US" sz="1800" b="1" dirty="0"/>
              <a:t>A</a:t>
            </a:r>
            <a:r>
              <a:rPr lang="ro-RO" altLang="en-US" sz="1800" b="1" dirty="0" smtClean="0"/>
              <a:t>burul izvoarelor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o-RO" altLang="en-US" sz="1800" b="1" dirty="0" smtClean="0"/>
              <a:t>geotermale</a:t>
            </a:r>
            <a:endParaRPr lang="ro-RO" altLang="en-US" sz="1800" b="1" dirty="0"/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5334000" y="54102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1800" b="1"/>
              <a:t>Turbina</a:t>
            </a: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7239000" y="5257800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o-RO" altLang="en-US" sz="1800" b="1"/>
              <a:t>Generator electric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0" y="55626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553200" y="55626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53200" y="63246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91000" y="6400800"/>
            <a:ext cx="381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0"/>
          <p:cNvSpPr txBox="1">
            <a:spLocks noChangeArrowheads="1"/>
          </p:cNvSpPr>
          <p:nvPr/>
        </p:nvSpPr>
        <p:spPr bwMode="auto">
          <a:xfrm>
            <a:off x="7010400" y="61722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1800" dirty="0"/>
              <a:t>Energie electrică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iogaz"/>
          <p:cNvPicPr>
            <a:picLocks noChangeAspect="1" noChangeArrowheads="1"/>
          </p:cNvPicPr>
          <p:nvPr/>
        </p:nvPicPr>
        <p:blipFill>
          <a:blip r:embed="rId2" cstate="print"/>
          <a:srcRect l="19165" t="19685" r="19611" b="19685"/>
          <a:stretch>
            <a:fillRect/>
          </a:stretch>
        </p:blipFill>
        <p:spPr bwMode="auto">
          <a:xfrm>
            <a:off x="1824567" y="1176191"/>
            <a:ext cx="5632181" cy="3968103"/>
          </a:xfrm>
          <a:prstGeom prst="rect">
            <a:avLst/>
          </a:prstGeom>
          <a:noFill/>
        </p:spPr>
      </p:pic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901700" y="61722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1800" dirty="0"/>
              <a:t>Energie termică </a:t>
            </a:r>
          </a:p>
        </p:txBody>
      </p:sp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3505200" y="61722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1800"/>
              <a:t>Energie mecanică</a:t>
            </a: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800100" y="5257690"/>
            <a:ext cx="2286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o-RO" altLang="en-US" sz="1800" b="1" dirty="0" smtClean="0"/>
              <a:t>Biomasa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o-RO" altLang="en-US" sz="1800" b="1" dirty="0" smtClean="0"/>
              <a:t>(Biogaz)</a:t>
            </a:r>
            <a:endParaRPr lang="ro-RO" altLang="en-US" sz="1800" b="1" dirty="0"/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4038600" y="54102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1800" b="1"/>
              <a:t>Turbina</a:t>
            </a: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6553200" y="5257800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o-RO" altLang="en-US" sz="1800" b="1" dirty="0"/>
              <a:t>Generator electric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76600" y="55626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486400" y="55626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62600" y="63246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95600" y="6400800"/>
            <a:ext cx="381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6324600" y="61722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1800" dirty="0"/>
              <a:t>Energie electrică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533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/>
              <a:t>CENTRALE CU BIOGAZ</a:t>
            </a:r>
          </a:p>
          <a:p>
            <a:r>
              <a:rPr lang="ro-RO" b="1" dirty="0" smtClean="0"/>
              <a:t> – </a:t>
            </a:r>
            <a:r>
              <a:rPr lang="ro-RO" b="1" dirty="0" smtClean="0"/>
              <a:t>valorifică biomasa / biogazul pentru obținerea energiei termice și electrice </a:t>
            </a:r>
            <a:endParaRPr lang="ro-RO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ima staţie din România de producere a energiei regenerabile în cogenerare, pe bază de biogaz, inaugurată în Praho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6153150" cy="38481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5715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Prima stație de producere a energiei pe bază de biogaz, din România – județ Prahova</a:t>
            </a:r>
          </a:p>
          <a:p>
            <a:r>
              <a:rPr lang="ro-RO" dirty="0" smtClean="0"/>
              <a:t> 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199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Tehnologii de producere a energiei  electrice din surse neconvenționale</vt:lpstr>
      <vt:lpstr>CENTRALE ELECTRICE  SOLARE – sistemul termodinamic </vt:lpstr>
      <vt:lpstr>PowerPoint Presentation</vt:lpstr>
      <vt:lpstr>CENTRALE EOLIENE</vt:lpstr>
      <vt:lpstr>CENTRALE MAREOMOTRICE</vt:lpstr>
      <vt:lpstr>PowerPoint Presentation</vt:lpstr>
      <vt:lpstr>CENTRALE GEOTERMICE  - valorifică aburii din interiorul scoarței terestre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Amza</dc:creator>
  <cp:lastModifiedBy>toni</cp:lastModifiedBy>
  <cp:revision>44</cp:revision>
  <dcterms:created xsi:type="dcterms:W3CDTF">2006-08-16T00:00:00Z</dcterms:created>
  <dcterms:modified xsi:type="dcterms:W3CDTF">2021-10-21T07:52:59Z</dcterms:modified>
</cp:coreProperties>
</file>