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1" r:id="rId3"/>
    <p:sldId id="258" r:id="rId4"/>
    <p:sldId id="259" r:id="rId5"/>
    <p:sldId id="262" r:id="rId6"/>
    <p:sldId id="264" r:id="rId7"/>
    <p:sldId id="263" r:id="rId8"/>
    <p:sldId id="260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9E8D-683F-498E-8AD9-39AB620093AE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E8954-4A06-474E-87DE-80F90A2BDD5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V_8_5509548_05_4c_CH_2018051809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5380"/>
            <a:ext cx="9144000" cy="69933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1524000"/>
            <a:ext cx="7609776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100" dirty="0" smtClean="0">
                <a:ln w="18000">
                  <a:solidFill>
                    <a:schemeClr val="tx1">
                      <a:alpha val="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Lemn. Semifabricate. </a:t>
            </a:r>
          </a:p>
          <a:p>
            <a:pPr algn="ctr"/>
            <a:r>
              <a:rPr lang="ro-RO" sz="5400" b="1" spc="100" dirty="0" smtClean="0">
                <a:ln w="18000">
                  <a:solidFill>
                    <a:schemeClr val="tx1">
                      <a:alpha val="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Analiza de produs</a:t>
            </a:r>
            <a:endParaRPr lang="en-GB" sz="5400" b="1" spc="100" dirty="0">
              <a:ln w="18000">
                <a:solidFill>
                  <a:schemeClr val="tx1">
                    <a:alpha val="2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82000" cy="1447800"/>
          </a:xfrm>
        </p:spPr>
        <p:txBody>
          <a:bodyPr/>
          <a:lstStyle/>
          <a:p>
            <a:pPr marL="0" indent="452438" algn="just">
              <a:lnSpc>
                <a:spcPct val="90000"/>
              </a:lnSpc>
              <a:buFont typeface="Arial" charset="0"/>
              <a:buNone/>
            </a:pPr>
            <a:r>
              <a:rPr lang="ro-RO" sz="24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Cheresteaua</a:t>
            </a:r>
            <a:r>
              <a:rPr lang="ro-RO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este un produs finit obţinut prin tăierea buștenilor paralel cu axa longitudinală şi care are cel puțin o suprafață plană.</a:t>
            </a:r>
          </a:p>
        </p:txBody>
      </p:sp>
      <p:pic>
        <p:nvPicPr>
          <p:cNvPr id="22532" name="Picture 7" descr="Image result for CHERESTEA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5877" y="3276600"/>
            <a:ext cx="4575723" cy="341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3965204" cy="345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304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latin typeface="Arial" pitchFamily="34" charset="0"/>
                <a:cs typeface="Arial" pitchFamily="34" charset="0"/>
              </a:rPr>
              <a:t>Semifabricate obținute din lemn 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o-RO" dirty="0" smtClean="0">
                <a:latin typeface="Arial" pitchFamily="34" charset="0"/>
                <a:cs typeface="Arial" pitchFamily="34" charset="0"/>
              </a:rPr>
              <a:t>Există mai multe sortimente de cherestea, precum: bârne, grinzi, dulapi, scânduri şi şipci, în funcţie de grosime.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o-RO" sz="24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Scândura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este cheresteaua cu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lungimea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mult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mare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decât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lăţimea. </a:t>
            </a:r>
            <a:endParaRPr lang="ro-RO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CHERESTEA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363705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2286000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o-RO" sz="24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Şipca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este cherestea de dimensiuni mici.</a:t>
            </a:r>
            <a:endParaRPr lang="ro-RO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ipca Gard-lemn-tip-perg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308088"/>
            <a:ext cx="6553200" cy="33903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4191000" cy="238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o-RO" sz="24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Furnir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obţinut prin tăierea buşteanului în foiţe subţiri (0.5 mm) și este folosit pentru:</a:t>
            </a:r>
          </a:p>
          <a:p>
            <a:pPr algn="just">
              <a:buFontTx/>
              <a:buChar char="-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 estetica obiectelor de mobilier;</a:t>
            </a:r>
          </a:p>
          <a:p>
            <a:pPr algn="just">
              <a:buFontTx/>
              <a:buChar char="-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 furnirul tehnic - pentru fabricarea placajelor, panelurilor, dar şi la lucrări de traforaj. 	</a:t>
            </a:r>
            <a:endParaRPr lang="ro-RO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4572000"/>
            <a:ext cx="4038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o-RO" sz="24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Placaj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- semifabricatul lemnos format dintr-un număr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impar de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furnire tehnice, aşezate perpendicular unul peste celălalt şi lipite între ele cu adeziv, la cald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ro-RO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Image result for full plywood sh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4267200" cy="36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urnir pack_ultimate_no_glue_700x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4343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048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o-RO" sz="20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PAL (panouri din aşchii de lemn)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- sunt fabricate prin presarea la cald a aşchiilor de lemn amestecate cu răşină. 	</a:t>
            </a:r>
          </a:p>
        </p:txBody>
      </p:sp>
      <p:pic>
        <p:nvPicPr>
          <p:cNvPr id="4" name="Picture 6" descr="Image result for PAL placi aglome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600723" cy="28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 result for PAL placi aglome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76800"/>
            <a:ext cx="25908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Image result for PAL placi aglomer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752600"/>
            <a:ext cx="2590800" cy="14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32766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o-RO" sz="20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OSB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- sunt plăci din fâşii orientate, formate din componente stratificate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din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particule de lemn (aşchii de lemn), folosite mai mult în construcții şi tratate împotriva apei sau ignifugate. 	</a:t>
            </a:r>
          </a:p>
        </p:txBody>
      </p:sp>
      <p:pic>
        <p:nvPicPr>
          <p:cNvPr id="3074" name="Picture 2" descr="G:\Scoala 2019 2020\Perioada coronavirus\Curs digital\Clasa 7 Marga\placi de OB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62577"/>
            <a:ext cx="4419600" cy="2395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o-RO" sz="20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PFL (panouri din fibră de lemn)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- sunt obţinute prin presarea, sub formă de plăci, a unor fibre de lemn încleiate.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	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Scoala 2019 2020\Perioada coronavirus\Curs digital\Clasa 7 Marga\m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267200"/>
            <a:ext cx="5181600" cy="21717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0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o-RO" sz="20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MDF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- sunt panouri din aşchii şi fibră de lemn amestecate cu răşină.</a:t>
            </a:r>
          </a:p>
        </p:txBody>
      </p:sp>
      <p:pic>
        <p:nvPicPr>
          <p:cNvPr id="1027" name="Picture 3" descr="G:\Scoala 2019 2020\Perioada coronavirus\Curs digital\Clasa 7 Marga\P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0"/>
            <a:ext cx="4114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o-RO" sz="2000" b="1" dirty="0" smtClean="0"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Pane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este semifabricatul folosit mai ales la realizarea mobilei, alcătuit dintr-o placă de lemn cu miez de lemn (care poate fi din şipci sau scânduri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înguste),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acoperit pe ambele feţe cu câte o foaie de furnir. 	</a:t>
            </a:r>
          </a:p>
        </p:txBody>
      </p:sp>
      <p:pic>
        <p:nvPicPr>
          <p:cNvPr id="3" name="Picture 5" descr="Image result for PANEL le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Scoala 2019 2020\Perioada coronavirus\Curs digital\Clasa 7 Marga\pa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3952875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Scoala 2019 2020\Perioada coronavirus\Curs digital\Clasa 7 Marga\Semifabricat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7391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606576" cy="6858000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ro-RO" sz="2000" b="1" dirty="0" smtClean="0">
                <a:latin typeface="Arial Black" pitchFamily="34" charset="0"/>
                <a:cs typeface="Arial" pitchFamily="34" charset="0"/>
              </a:rPr>
              <a:t>Obținerea</a:t>
            </a:r>
            <a:endParaRPr lang="en-GB" sz="20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0"/>
            <a:ext cx="606576" cy="6858000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ro-RO" sz="2000" b="1" dirty="0" smtClean="0">
                <a:latin typeface="Arial Black" pitchFamily="34" charset="0"/>
                <a:cs typeface="Arial" pitchFamily="34" charset="0"/>
              </a:rPr>
              <a:t>semifabricatelor</a:t>
            </a:r>
            <a:endParaRPr lang="en-GB" sz="2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81000" y="228600"/>
            <a:ext cx="8305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Analiza de produs</a:t>
            </a:r>
            <a:endParaRPr kumimoji="0" lang="ro-R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228600" y="914400"/>
            <a:ext cx="4953000" cy="3810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Denumirea produsului: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Birou de calculator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Gama de produse: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mobilier</a:t>
            </a:r>
            <a:endParaRPr kumimoji="0" lang="ro-RO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Materialul de bază 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PAL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Materiale auxiliare: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cuie, şuruburi, clei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Părți componente: 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blat pentru monitor, imprimantă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compartiment (nișă) pentru unitate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placă culisantă pentru tastatură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sertar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compartiment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cărți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Desen: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Figura alăturată</a:t>
            </a:r>
            <a:endParaRPr kumimoji="0" lang="ro-RO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Image result for birou de calcul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581400" cy="30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228600" y="4724400"/>
            <a:ext cx="8610600" cy="16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Utilizare: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suport</a:t>
            </a:r>
            <a:r>
              <a:rPr kumimoji="0" lang="ro-RO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pentru elementele componente ale calculatorului (unitate, monitor,  tastatură, imprimantă)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Prezentare: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demontat în colet</a:t>
            </a:r>
          </a:p>
          <a:p>
            <a:pPr marL="342900" marR="0" lvl="0" indent="-342900" algn="just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Disfuncționalități: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zgârieturi, desprinderi de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material etc.</a:t>
            </a:r>
            <a:endParaRPr kumimoji="0" lang="ro-RO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Preț: </a:t>
            </a:r>
            <a:r>
              <a:rPr kumimoji="0" lang="ro-R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250 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380</Words>
  <Application>Microsoft Office PowerPoint</Application>
  <PresentationFormat>On-screen Show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26</cp:revision>
  <dcterms:created xsi:type="dcterms:W3CDTF">2006-08-16T00:00:00Z</dcterms:created>
  <dcterms:modified xsi:type="dcterms:W3CDTF">2020-11-22T13:25:46Z</dcterms:modified>
</cp:coreProperties>
</file>