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5" r:id="rId1"/>
  </p:sldMasterIdLst>
  <p:notesMasterIdLst>
    <p:notesMasterId r:id="rId10"/>
  </p:notesMasterIdLst>
  <p:sldIdLst>
    <p:sldId id="256" r:id="rId2"/>
    <p:sldId id="261" r:id="rId3"/>
    <p:sldId id="274" r:id="rId4"/>
    <p:sldId id="280" r:id="rId5"/>
    <p:sldId id="293" r:id="rId6"/>
    <p:sldId id="288" r:id="rId7"/>
    <p:sldId id="295" r:id="rId8"/>
    <p:sldId id="296" r:id="rId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990000"/>
    <a:srgbClr val="FFFF00"/>
    <a:srgbClr val="00FFFF"/>
    <a:srgbClr val="FF9900"/>
    <a:srgbClr val="99FF66"/>
    <a:srgbClr val="DA62BB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12" autoAdjust="0"/>
    <p:restoredTop sz="94718" autoAdjust="0"/>
  </p:normalViewPr>
  <p:slideViewPr>
    <p:cSldViewPr>
      <p:cViewPr varScale="1">
        <p:scale>
          <a:sx n="90" d="100"/>
          <a:sy n="90" d="100"/>
        </p:scale>
        <p:origin x="1790" y="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8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88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45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89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2089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89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95C08CDF-8E14-4B6F-9FF8-F6C522FF03B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9620676-ABB0-41A7-8B29-052F2D4D522A}" type="slidenum">
              <a:rPr lang="ru-RU" smtClean="0"/>
              <a:pPr/>
              <a:t>1</a:t>
            </a:fld>
            <a:endParaRPr lang="ru-RU" smtClean="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ro-RO" dirty="0" smtClean="0"/>
              <a:t>Prof.</a:t>
            </a:r>
            <a:r>
              <a:rPr lang="ro-RO" baseline="0" dirty="0" smtClean="0"/>
              <a:t> Grasu Antoaneta</a:t>
            </a:r>
            <a:endParaRPr lang="ru-RU" dirty="0" smtClean="0"/>
          </a:p>
          <a:p>
            <a:pPr eaLnBrk="1" hangingPunct="1"/>
            <a:endParaRPr lang="ru-RU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2"/>
          <p:cNvSpPr>
            <a:spLocks/>
          </p:cNvSpPr>
          <p:nvPr/>
        </p:nvSpPr>
        <p:spPr bwMode="blackWhite">
          <a:xfrm>
            <a:off x="20638" y="12700"/>
            <a:ext cx="8896350" cy="6780213"/>
          </a:xfrm>
          <a:custGeom>
            <a:avLst/>
            <a:gdLst/>
            <a:ahLst/>
            <a:cxnLst>
              <a:cxn ang="0">
                <a:pos x="2822" y="0"/>
              </a:cxn>
              <a:cxn ang="0">
                <a:pos x="0" y="975"/>
              </a:cxn>
              <a:cxn ang="0">
                <a:pos x="2169" y="3619"/>
              </a:cxn>
              <a:cxn ang="0">
                <a:pos x="3985" y="1125"/>
              </a:cxn>
              <a:cxn ang="0">
                <a:pos x="2822" y="0"/>
              </a:cxn>
              <a:cxn ang="0">
                <a:pos x="2822" y="0"/>
              </a:cxn>
            </a:cxnLst>
            <a:rect l="0" t="0" r="r" b="b"/>
            <a:pathLst>
              <a:path w="3985" h="3619">
                <a:moveTo>
                  <a:pt x="2822" y="0"/>
                </a:moveTo>
                <a:lnTo>
                  <a:pt x="0" y="975"/>
                </a:lnTo>
                <a:lnTo>
                  <a:pt x="2169" y="3619"/>
                </a:lnTo>
                <a:lnTo>
                  <a:pt x="3985" y="1125"/>
                </a:lnTo>
                <a:lnTo>
                  <a:pt x="2822" y="0"/>
                </a:lnTo>
                <a:lnTo>
                  <a:pt x="2822" y="0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195263" y="234950"/>
            <a:ext cx="3787775" cy="1778000"/>
            <a:chOff x="123" y="148"/>
            <a:chExt cx="2386" cy="1120"/>
          </a:xfrm>
        </p:grpSpPr>
        <p:sp>
          <p:nvSpPr>
            <p:cNvPr id="6" name="Freeform 9"/>
            <p:cNvSpPr>
              <a:spLocks/>
            </p:cNvSpPr>
            <p:nvPr userDrawn="1"/>
          </p:nvSpPr>
          <p:spPr bwMode="auto">
            <a:xfrm>
              <a:off x="177" y="177"/>
              <a:ext cx="2250" cy="1017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Freeform 10"/>
            <p:cNvSpPr>
              <a:spLocks/>
            </p:cNvSpPr>
            <p:nvPr userDrawn="1"/>
          </p:nvSpPr>
          <p:spPr bwMode="auto">
            <a:xfrm>
              <a:off x="166" y="261"/>
              <a:ext cx="2244" cy="1007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Freeform 11"/>
            <p:cNvSpPr>
              <a:spLocks/>
            </p:cNvSpPr>
            <p:nvPr userDrawn="1"/>
          </p:nvSpPr>
          <p:spPr bwMode="auto">
            <a:xfrm>
              <a:off x="474" y="344"/>
              <a:ext cx="1488" cy="919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9" name="Group 12"/>
            <p:cNvGrpSpPr>
              <a:grpSpLocks/>
            </p:cNvGrpSpPr>
            <p:nvPr userDrawn="1"/>
          </p:nvGrpSpPr>
          <p:grpSpPr bwMode="auto">
            <a:xfrm>
              <a:off x="123" y="148"/>
              <a:ext cx="2386" cy="1081"/>
              <a:chOff x="123" y="148"/>
              <a:chExt cx="2386" cy="1081"/>
            </a:xfrm>
          </p:grpSpPr>
          <p:sp>
            <p:nvSpPr>
              <p:cNvPr id="10" name="Freeform 13"/>
              <p:cNvSpPr>
                <a:spLocks/>
              </p:cNvSpPr>
              <p:nvPr userDrawn="1"/>
            </p:nvSpPr>
            <p:spPr bwMode="auto">
              <a:xfrm>
                <a:off x="2005" y="934"/>
                <a:ext cx="212" cy="214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" name="Freeform 14"/>
              <p:cNvSpPr>
                <a:spLocks/>
              </p:cNvSpPr>
              <p:nvPr userDrawn="1"/>
            </p:nvSpPr>
            <p:spPr bwMode="auto">
              <a:xfrm>
                <a:off x="123" y="148"/>
                <a:ext cx="2386" cy="108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" name="Freeform 15"/>
              <p:cNvSpPr>
                <a:spLocks/>
              </p:cNvSpPr>
              <p:nvPr userDrawn="1"/>
            </p:nvSpPr>
            <p:spPr bwMode="auto">
              <a:xfrm>
                <a:off x="324" y="158"/>
                <a:ext cx="1686" cy="614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" name="Freeform 16"/>
              <p:cNvSpPr>
                <a:spLocks/>
              </p:cNvSpPr>
              <p:nvPr userDrawn="1"/>
            </p:nvSpPr>
            <p:spPr bwMode="auto">
              <a:xfrm>
                <a:off x="409" y="251"/>
                <a:ext cx="227" cy="410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4" name="Freeform 17"/>
              <p:cNvSpPr>
                <a:spLocks/>
              </p:cNvSpPr>
              <p:nvPr userDrawn="1"/>
            </p:nvSpPr>
            <p:spPr bwMode="auto">
              <a:xfrm>
                <a:off x="846" y="536"/>
                <a:ext cx="691" cy="36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grpSp>
        <p:nvGrpSpPr>
          <p:cNvPr id="15" name="Group 18"/>
          <p:cNvGrpSpPr>
            <a:grpSpLocks/>
          </p:cNvGrpSpPr>
          <p:nvPr/>
        </p:nvGrpSpPr>
        <p:grpSpPr bwMode="auto">
          <a:xfrm>
            <a:off x="7915275" y="4368800"/>
            <a:ext cx="742950" cy="1058863"/>
            <a:chOff x="4986" y="2752"/>
            <a:chExt cx="468" cy="667"/>
          </a:xfrm>
        </p:grpSpPr>
        <p:sp>
          <p:nvSpPr>
            <p:cNvPr id="16" name="Freeform 19"/>
            <p:cNvSpPr>
              <a:spLocks/>
            </p:cNvSpPr>
            <p:nvPr userDrawn="1"/>
          </p:nvSpPr>
          <p:spPr bwMode="auto">
            <a:xfrm rot="7320404">
              <a:off x="4909" y="2936"/>
              <a:ext cx="629" cy="293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" name="Freeform 20"/>
            <p:cNvSpPr>
              <a:spLocks/>
            </p:cNvSpPr>
            <p:nvPr userDrawn="1"/>
          </p:nvSpPr>
          <p:spPr bwMode="auto">
            <a:xfrm rot="7320404">
              <a:off x="4893" y="2923"/>
              <a:ext cx="627" cy="29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" name="Freeform 21"/>
            <p:cNvSpPr>
              <a:spLocks/>
            </p:cNvSpPr>
            <p:nvPr userDrawn="1"/>
          </p:nvSpPr>
          <p:spPr bwMode="auto">
            <a:xfrm rot="7320404">
              <a:off x="5000" y="2913"/>
              <a:ext cx="416" cy="265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19" name="Group 22"/>
            <p:cNvGrpSpPr>
              <a:grpSpLocks/>
            </p:cNvGrpSpPr>
            <p:nvPr userDrawn="1"/>
          </p:nvGrpSpPr>
          <p:grpSpPr bwMode="auto">
            <a:xfrm>
              <a:off x="4986" y="2752"/>
              <a:ext cx="469" cy="667"/>
              <a:chOff x="4986" y="2752"/>
              <a:chExt cx="469" cy="667"/>
            </a:xfrm>
          </p:grpSpPr>
          <p:sp>
            <p:nvSpPr>
              <p:cNvPr id="20" name="Freeform 23"/>
              <p:cNvSpPr>
                <a:spLocks/>
              </p:cNvSpPr>
              <p:nvPr userDrawn="1"/>
            </p:nvSpPr>
            <p:spPr bwMode="auto">
              <a:xfrm rot="7320404">
                <a:off x="4987" y="3190"/>
                <a:ext cx="59" cy="61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1" name="Freeform 24"/>
              <p:cNvSpPr>
                <a:spLocks/>
              </p:cNvSpPr>
              <p:nvPr userDrawn="1"/>
            </p:nvSpPr>
            <p:spPr bwMode="auto">
              <a:xfrm rot="7320404">
                <a:off x="4887" y="2930"/>
                <a:ext cx="667" cy="31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2" name="Freeform 25"/>
              <p:cNvSpPr>
                <a:spLocks/>
              </p:cNvSpPr>
              <p:nvPr userDrawn="1"/>
            </p:nvSpPr>
            <p:spPr bwMode="auto">
              <a:xfrm rot="7320404">
                <a:off x="5062" y="2997"/>
                <a:ext cx="472" cy="176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3" name="Freeform 26"/>
              <p:cNvSpPr>
                <a:spLocks/>
              </p:cNvSpPr>
              <p:nvPr userDrawn="1"/>
            </p:nvSpPr>
            <p:spPr bwMode="auto">
              <a:xfrm rot="7320404">
                <a:off x="5364" y="2873"/>
                <a:ext cx="63" cy="118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4" name="Freeform 27"/>
              <p:cNvSpPr>
                <a:spLocks/>
              </p:cNvSpPr>
              <p:nvPr userDrawn="1"/>
            </p:nvSpPr>
            <p:spPr bwMode="auto">
              <a:xfrm rot="7320404">
                <a:off x="5137" y="3000"/>
                <a:ext cx="193" cy="10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sp>
        <p:nvSpPr>
          <p:cNvPr id="25" name="Freeform 28"/>
          <p:cNvSpPr>
            <a:spLocks/>
          </p:cNvSpPr>
          <p:nvPr/>
        </p:nvSpPr>
        <p:spPr bwMode="auto">
          <a:xfrm>
            <a:off x="901700" y="5054600"/>
            <a:ext cx="6807200" cy="72866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16" y="256"/>
              </a:cxn>
              <a:cxn ang="0">
                <a:pos x="1560" y="144"/>
              </a:cxn>
              <a:cxn ang="0">
                <a:pos x="1856" y="376"/>
              </a:cxn>
              <a:cxn ang="0">
                <a:pos x="2344" y="152"/>
              </a:cxn>
              <a:cxn ang="0">
                <a:pos x="3536" y="456"/>
              </a:cxn>
              <a:cxn ang="0">
                <a:pos x="4288" y="136"/>
              </a:cxn>
            </a:cxnLst>
            <a:rect l="0" t="0" r="r" b="b"/>
            <a:pathLst>
              <a:path w="4288" h="459">
                <a:moveTo>
                  <a:pt x="0" y="0"/>
                </a:moveTo>
                <a:cubicBezTo>
                  <a:pt x="136" y="43"/>
                  <a:pt x="556" y="232"/>
                  <a:pt x="816" y="256"/>
                </a:cubicBezTo>
                <a:cubicBezTo>
                  <a:pt x="1076" y="280"/>
                  <a:pt x="1387" y="124"/>
                  <a:pt x="1560" y="144"/>
                </a:cubicBezTo>
                <a:cubicBezTo>
                  <a:pt x="1733" y="164"/>
                  <a:pt x="1725" y="375"/>
                  <a:pt x="1856" y="376"/>
                </a:cubicBezTo>
                <a:cubicBezTo>
                  <a:pt x="1987" y="377"/>
                  <a:pt x="2064" y="139"/>
                  <a:pt x="2344" y="152"/>
                </a:cubicBezTo>
                <a:cubicBezTo>
                  <a:pt x="2624" y="165"/>
                  <a:pt x="3212" y="459"/>
                  <a:pt x="3536" y="456"/>
                </a:cubicBezTo>
                <a:cubicBezTo>
                  <a:pt x="3860" y="453"/>
                  <a:pt x="4165" y="188"/>
                  <a:pt x="4288" y="136"/>
                </a:cubicBezTo>
              </a:path>
            </a:pathLst>
          </a:custGeom>
          <a:noFill/>
          <a:ln w="76200" cap="flat" cmpd="sng">
            <a:solidFill>
              <a:schemeClr val="folHlink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6" name="Freeform 29"/>
          <p:cNvSpPr>
            <a:spLocks/>
          </p:cNvSpPr>
          <p:nvPr/>
        </p:nvSpPr>
        <p:spPr bwMode="auto">
          <a:xfrm>
            <a:off x="4076700" y="1930400"/>
            <a:ext cx="889000" cy="381000"/>
          </a:xfrm>
          <a:custGeom>
            <a:avLst/>
            <a:gdLst/>
            <a:ahLst/>
            <a:cxnLst>
              <a:cxn ang="0">
                <a:pos x="0" y="32"/>
              </a:cxn>
              <a:cxn ang="0">
                <a:pos x="280" y="144"/>
              </a:cxn>
              <a:cxn ang="0">
                <a:pos x="448" y="16"/>
              </a:cxn>
              <a:cxn ang="0">
                <a:pos x="560" y="240"/>
              </a:cxn>
            </a:cxnLst>
            <a:rect l="0" t="0" r="r" b="b"/>
            <a:pathLst>
              <a:path w="560" h="240">
                <a:moveTo>
                  <a:pt x="0" y="32"/>
                </a:moveTo>
                <a:cubicBezTo>
                  <a:pt x="102" y="89"/>
                  <a:pt x="205" y="147"/>
                  <a:pt x="280" y="144"/>
                </a:cubicBezTo>
                <a:cubicBezTo>
                  <a:pt x="355" y="141"/>
                  <a:pt x="401" y="0"/>
                  <a:pt x="448" y="16"/>
                </a:cubicBezTo>
                <a:cubicBezTo>
                  <a:pt x="495" y="32"/>
                  <a:pt x="541" y="201"/>
                  <a:pt x="560" y="240"/>
                </a:cubicBezTo>
              </a:path>
            </a:pathLst>
          </a:custGeom>
          <a:noFill/>
          <a:ln w="114300" cmpd="sng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371600" y="1511300"/>
            <a:ext cx="6400800" cy="2273300"/>
          </a:xfrm>
          <a:effectLst>
            <a:outerShdw dist="45791" dir="2021404" algn="ctr" rotWithShape="0">
              <a:schemeClr val="bg2"/>
            </a:outerShdw>
          </a:effectLst>
        </p:spPr>
        <p:txBody>
          <a:bodyPr/>
          <a:lstStyle>
            <a:lvl1pPr>
              <a:defRPr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ro-RO"/>
              <a:t>Click to edit Master title style</a:t>
            </a:r>
          </a:p>
        </p:txBody>
      </p:sp>
      <p:sp>
        <p:nvSpPr>
          <p:cNvPr id="3994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549400" y="4051300"/>
            <a:ext cx="6032500" cy="1003300"/>
          </a:xfrm>
        </p:spPr>
        <p:txBody>
          <a:bodyPr/>
          <a:lstStyle>
            <a:lvl1pPr marL="0" indent="0" algn="ctr">
              <a:buFontTx/>
              <a:buNone/>
              <a:defRPr sz="28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ro-RO"/>
              <a:t>Click to edit Master subtitle style</a:t>
            </a:r>
          </a:p>
        </p:txBody>
      </p:sp>
      <p:sp>
        <p:nvSpPr>
          <p:cNvPr id="27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970134-7D04-4F07-8DAA-25C2BCB501D5}" type="datetimeFigureOut">
              <a:rPr lang="ro-RO"/>
              <a:pPr>
                <a:defRPr/>
              </a:pPr>
              <a:t>23.11.2021</a:t>
            </a:fld>
            <a:endParaRPr lang="ro-RO"/>
          </a:p>
        </p:txBody>
      </p:sp>
      <p:sp>
        <p:nvSpPr>
          <p:cNvPr id="28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o-RO"/>
          </a:p>
        </p:txBody>
      </p:sp>
      <p:sp>
        <p:nvSpPr>
          <p:cNvPr id="29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86EB6B-D0BC-4060-B336-6A2E6FF68125}" type="slidenum">
              <a:rPr lang="ro-RO"/>
              <a:pPr>
                <a:defRPr/>
              </a:pPr>
              <a:t>‹#›</a:t>
            </a:fld>
            <a:endParaRPr lang="ro-RO"/>
          </a:p>
        </p:txBody>
      </p:sp>
    </p:spTree>
  </p:cSld>
  <p:clrMapOvr>
    <a:masterClrMapping/>
  </p:clrMapOvr>
  <p:transition spd="med">
    <p:comb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E4B936-4F8E-459A-AFEB-6FFC5067E852}" type="datetimeFigureOut">
              <a:rPr lang="ro-RO"/>
              <a:pPr>
                <a:defRPr/>
              </a:pPr>
              <a:t>23.11.2021</a:t>
            </a:fld>
            <a:endParaRPr lang="ro-RO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o-RO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1B846F-5398-4A98-9061-814DF8D4C5AD}" type="slidenum">
              <a:rPr lang="ro-RO"/>
              <a:pPr>
                <a:defRPr/>
              </a:pPr>
              <a:t>‹#›</a:t>
            </a:fld>
            <a:endParaRPr lang="ro-RO"/>
          </a:p>
        </p:txBody>
      </p:sp>
    </p:spTree>
  </p:cSld>
  <p:clrMapOvr>
    <a:masterClrMapping/>
  </p:clrMapOvr>
  <p:transition spd="med">
    <p:comb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7950" y="152400"/>
            <a:ext cx="1924050" cy="5334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19750" cy="5334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308986-4C57-415E-9425-73472014D748}" type="datetimeFigureOut">
              <a:rPr lang="ro-RO"/>
              <a:pPr>
                <a:defRPr/>
              </a:pPr>
              <a:t>23.11.2021</a:t>
            </a:fld>
            <a:endParaRPr lang="ro-RO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o-RO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51AF3F-E046-430F-AB5C-B512117262F4}" type="slidenum">
              <a:rPr lang="ro-RO"/>
              <a:pPr>
                <a:defRPr/>
              </a:pPr>
              <a:t>‹#›</a:t>
            </a:fld>
            <a:endParaRPr lang="ro-RO"/>
          </a:p>
        </p:txBody>
      </p:sp>
    </p:spTree>
  </p:cSld>
  <p:clrMapOvr>
    <a:masterClrMapping/>
  </p:clrMapOvr>
  <p:transition spd="med">
    <p:comb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BA48C5-2D6E-4CCC-A263-3159C8BC35EC}" type="datetimeFigureOut">
              <a:rPr lang="ro-RO"/>
              <a:pPr>
                <a:defRPr/>
              </a:pPr>
              <a:t>23.11.2021</a:t>
            </a:fld>
            <a:endParaRPr lang="ro-RO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o-RO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FEE5E9-CFBE-4FA5-8296-65B2E5D098A1}" type="slidenum">
              <a:rPr lang="ro-RO"/>
              <a:pPr>
                <a:defRPr/>
              </a:pPr>
              <a:t>‹#›</a:t>
            </a:fld>
            <a:endParaRPr lang="ro-RO"/>
          </a:p>
        </p:txBody>
      </p:sp>
    </p:spTree>
  </p:cSld>
  <p:clrMapOvr>
    <a:masterClrMapping/>
  </p:clrMapOvr>
  <p:transition spd="med">
    <p:comb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C1B2B6-C651-4335-862C-B2F0CC0502BB}" type="datetimeFigureOut">
              <a:rPr lang="ro-RO"/>
              <a:pPr>
                <a:defRPr/>
              </a:pPr>
              <a:t>23.11.2021</a:t>
            </a:fld>
            <a:endParaRPr lang="ro-RO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o-RO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45CAF7-BFCD-430C-8E4C-947AF173E963}" type="slidenum">
              <a:rPr lang="ro-RO"/>
              <a:pPr>
                <a:defRPr/>
              </a:pPr>
              <a:t>‹#›</a:t>
            </a:fld>
            <a:endParaRPr lang="ro-RO"/>
          </a:p>
        </p:txBody>
      </p:sp>
    </p:spTree>
  </p:cSld>
  <p:clrMapOvr>
    <a:masterClrMapping/>
  </p:clrMapOvr>
  <p:transition spd="med">
    <p:comb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282B8F-46A1-4F12-BBD2-6AB84EF91EE8}" type="datetimeFigureOut">
              <a:rPr lang="ro-RO"/>
              <a:pPr>
                <a:defRPr/>
              </a:pPr>
              <a:t>23.11.2021</a:t>
            </a:fld>
            <a:endParaRPr lang="ro-RO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o-RO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B961B6-3DDA-49E8-A06B-7860D99BDE31}" type="slidenum">
              <a:rPr lang="ro-RO"/>
              <a:pPr>
                <a:defRPr/>
              </a:pPr>
              <a:t>‹#›</a:t>
            </a:fld>
            <a:endParaRPr lang="ro-RO"/>
          </a:p>
        </p:txBody>
      </p:sp>
    </p:spTree>
  </p:cSld>
  <p:clrMapOvr>
    <a:masterClrMapping/>
  </p:clrMapOvr>
  <p:transition spd="med">
    <p:comb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648DB1-FB8A-410F-8101-F04130A5A2E4}" type="datetimeFigureOut">
              <a:rPr lang="ro-RO"/>
              <a:pPr>
                <a:defRPr/>
              </a:pPr>
              <a:t>23.11.2021</a:t>
            </a:fld>
            <a:endParaRPr lang="ro-RO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o-RO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2075AC-0AA2-436E-98F0-C0AB0AAC745B}" type="slidenum">
              <a:rPr lang="ro-RO"/>
              <a:pPr>
                <a:defRPr/>
              </a:pPr>
              <a:t>‹#›</a:t>
            </a:fld>
            <a:endParaRPr lang="ro-RO"/>
          </a:p>
        </p:txBody>
      </p:sp>
    </p:spTree>
  </p:cSld>
  <p:clrMapOvr>
    <a:masterClrMapping/>
  </p:clrMapOvr>
  <p:transition spd="med">
    <p:comb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EEC75D-B5C5-461D-AEB9-3B114A0458EE}" type="datetimeFigureOut">
              <a:rPr lang="ro-RO"/>
              <a:pPr>
                <a:defRPr/>
              </a:pPr>
              <a:t>23.11.2021</a:t>
            </a:fld>
            <a:endParaRPr lang="ro-RO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o-RO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702DFC-9EFB-4C6F-81BE-79805987F9E4}" type="slidenum">
              <a:rPr lang="ro-RO"/>
              <a:pPr>
                <a:defRPr/>
              </a:pPr>
              <a:t>‹#›</a:t>
            </a:fld>
            <a:endParaRPr lang="ro-RO"/>
          </a:p>
        </p:txBody>
      </p:sp>
    </p:spTree>
  </p:cSld>
  <p:clrMapOvr>
    <a:masterClrMapping/>
  </p:clrMapOvr>
  <p:transition spd="med">
    <p:comb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287AA1-E90E-4532-81B4-C966B5555612}" type="datetimeFigureOut">
              <a:rPr lang="ro-RO"/>
              <a:pPr>
                <a:defRPr/>
              </a:pPr>
              <a:t>23.11.2021</a:t>
            </a:fld>
            <a:endParaRPr lang="ro-RO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o-RO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4BF6F6-76C5-442F-9420-0AE7E1547AB3}" type="slidenum">
              <a:rPr lang="ro-RO"/>
              <a:pPr>
                <a:defRPr/>
              </a:pPr>
              <a:t>‹#›</a:t>
            </a:fld>
            <a:endParaRPr lang="ro-RO"/>
          </a:p>
        </p:txBody>
      </p:sp>
    </p:spTree>
  </p:cSld>
  <p:clrMapOvr>
    <a:masterClrMapping/>
  </p:clrMapOvr>
  <p:transition spd="med">
    <p:comb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907DD8-7DDD-4CC3-ADC0-7C981A09EB03}" type="datetimeFigureOut">
              <a:rPr lang="ro-RO"/>
              <a:pPr>
                <a:defRPr/>
              </a:pPr>
              <a:t>23.11.2021</a:t>
            </a:fld>
            <a:endParaRPr lang="ro-RO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o-RO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C99D91-5950-41F7-B802-0CE70BFE2A89}" type="slidenum">
              <a:rPr lang="ro-RO"/>
              <a:pPr>
                <a:defRPr/>
              </a:pPr>
              <a:t>‹#›</a:t>
            </a:fld>
            <a:endParaRPr lang="ro-RO"/>
          </a:p>
        </p:txBody>
      </p:sp>
    </p:spTree>
  </p:cSld>
  <p:clrMapOvr>
    <a:masterClrMapping/>
  </p:clrMapOvr>
  <p:transition spd="med">
    <p:comb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84B874-4FC6-4762-8AE5-E9F048EAC38B}" type="datetimeFigureOut">
              <a:rPr lang="ro-RO"/>
              <a:pPr>
                <a:defRPr/>
              </a:pPr>
              <a:t>23.11.2021</a:t>
            </a:fld>
            <a:endParaRPr lang="ro-RO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o-RO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936BE4-88F5-4E2E-820F-FE7B69C5128A}" type="slidenum">
              <a:rPr lang="ro-RO"/>
              <a:pPr>
                <a:defRPr/>
              </a:pPr>
              <a:t>‹#›</a:t>
            </a:fld>
            <a:endParaRPr lang="ro-RO"/>
          </a:p>
        </p:txBody>
      </p:sp>
    </p:spTree>
  </p:cSld>
  <p:clrMapOvr>
    <a:masterClrMapping/>
  </p:clrMapOvr>
  <p:transition spd="med">
    <p:comb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Freeform 2"/>
          <p:cNvSpPr>
            <a:spLocks/>
          </p:cNvSpPr>
          <p:nvPr/>
        </p:nvSpPr>
        <p:spPr bwMode="auto">
          <a:xfrm rot="-3172564">
            <a:off x="7777957" y="-15081"/>
            <a:ext cx="1162050" cy="2084387"/>
          </a:xfrm>
          <a:custGeom>
            <a:avLst/>
            <a:gdLst/>
            <a:ahLst/>
            <a:cxnLst>
              <a:cxn ang="0">
                <a:pos x="2903" y="433"/>
              </a:cxn>
              <a:cxn ang="0">
                <a:pos x="2565" y="80"/>
              </a:cxn>
              <a:cxn ang="0">
                <a:pos x="2241" y="0"/>
              </a:cxn>
              <a:cxn ang="0">
                <a:pos x="110" y="2811"/>
              </a:cxn>
              <a:cxn ang="0">
                <a:pos x="110" y="3228"/>
              </a:cxn>
              <a:cxn ang="0">
                <a:pos x="0" y="3631"/>
              </a:cxn>
              <a:cxn ang="0">
                <a:pos x="72" y="3686"/>
              </a:cxn>
              <a:cxn ang="0">
                <a:pos x="441" y="3355"/>
              </a:cxn>
              <a:cxn ang="0">
                <a:pos x="740" y="3228"/>
              </a:cxn>
              <a:cxn ang="0">
                <a:pos x="2903" y="433"/>
              </a:cxn>
              <a:cxn ang="0">
                <a:pos x="2903" y="433"/>
              </a:cxn>
            </a:cxnLst>
            <a:rect l="0" t="0" r="r" b="b"/>
            <a:pathLst>
              <a:path w="2903" h="3686">
                <a:moveTo>
                  <a:pt x="2903" y="433"/>
                </a:moveTo>
                <a:lnTo>
                  <a:pt x="2565" y="80"/>
                </a:lnTo>
                <a:lnTo>
                  <a:pt x="2241" y="0"/>
                </a:lnTo>
                <a:lnTo>
                  <a:pt x="110" y="2811"/>
                </a:lnTo>
                <a:lnTo>
                  <a:pt x="110" y="3228"/>
                </a:lnTo>
                <a:lnTo>
                  <a:pt x="0" y="3631"/>
                </a:lnTo>
                <a:lnTo>
                  <a:pt x="72" y="3686"/>
                </a:lnTo>
                <a:lnTo>
                  <a:pt x="441" y="3355"/>
                </a:lnTo>
                <a:lnTo>
                  <a:pt x="740" y="3228"/>
                </a:lnTo>
                <a:lnTo>
                  <a:pt x="2903" y="433"/>
                </a:lnTo>
                <a:lnTo>
                  <a:pt x="2903" y="433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68707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o-RO" smtClean="0"/>
              <a:t>Click to edit Master 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6962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o-RO" smtClean="0"/>
              <a:t>Click to edit Master text styles</a:t>
            </a:r>
          </a:p>
          <a:p>
            <a:pPr lvl="1"/>
            <a:r>
              <a:rPr lang="ro-RO" smtClean="0"/>
              <a:t>Second level</a:t>
            </a:r>
          </a:p>
          <a:p>
            <a:pPr lvl="2"/>
            <a:r>
              <a:rPr lang="ro-RO" smtClean="0"/>
              <a:t>Third level</a:t>
            </a:r>
          </a:p>
          <a:p>
            <a:pPr lvl="3"/>
            <a:r>
              <a:rPr lang="ro-RO" smtClean="0"/>
              <a:t>Fourth level</a:t>
            </a:r>
          </a:p>
          <a:p>
            <a:pPr lvl="4"/>
            <a:r>
              <a:rPr lang="ro-RO" smtClean="0"/>
              <a:t>Fifth level</a:t>
            </a:r>
          </a:p>
        </p:txBody>
      </p:sp>
      <p:sp>
        <p:nvSpPr>
          <p:cNvPr id="38917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71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fld id="{5D65ACC7-4B05-4F74-A16F-24066C200B95}" type="datetimeFigureOut">
              <a:rPr lang="ro-RO"/>
              <a:pPr>
                <a:defRPr/>
              </a:pPr>
              <a:t>23.11.2021</a:t>
            </a:fld>
            <a:endParaRPr lang="ro-RO"/>
          </a:p>
        </p:txBody>
      </p:sp>
      <p:sp>
        <p:nvSpPr>
          <p:cNvPr id="38918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56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o-RO"/>
          </a:p>
        </p:txBody>
      </p:sp>
      <p:sp>
        <p:nvSpPr>
          <p:cNvPr id="38919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183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6D722B0C-F9C9-4E2B-A931-F2C163FC87F1}" type="slidenum">
              <a:rPr lang="ro-RO"/>
              <a:pPr>
                <a:defRPr/>
              </a:pPr>
              <a:t>‹#›</a:t>
            </a:fld>
            <a:endParaRPr lang="ro-RO"/>
          </a:p>
        </p:txBody>
      </p:sp>
      <p:sp>
        <p:nvSpPr>
          <p:cNvPr id="38920" name="Freeform 8"/>
          <p:cNvSpPr>
            <a:spLocks/>
          </p:cNvSpPr>
          <p:nvPr/>
        </p:nvSpPr>
        <p:spPr bwMode="auto">
          <a:xfrm rot="-3172564">
            <a:off x="7865269" y="24607"/>
            <a:ext cx="1165225" cy="2097087"/>
          </a:xfrm>
          <a:custGeom>
            <a:avLst/>
            <a:gdLst/>
            <a:ahLst/>
            <a:cxnLst>
              <a:cxn ang="0">
                <a:pos x="2293" y="0"/>
              </a:cxn>
              <a:cxn ang="0">
                <a:pos x="130" y="2835"/>
              </a:cxn>
              <a:cxn ang="0">
                <a:pos x="131" y="3201"/>
              </a:cxn>
              <a:cxn ang="0">
                <a:pos x="0" y="3633"/>
              </a:cxn>
              <a:cxn ang="0">
                <a:pos x="50" y="3703"/>
              </a:cxn>
              <a:cxn ang="0">
                <a:pos x="422" y="3352"/>
              </a:cxn>
              <a:cxn ang="0">
                <a:pos x="763" y="3220"/>
              </a:cxn>
              <a:cxn ang="0">
                <a:pos x="2911" y="428"/>
              </a:cxn>
              <a:cxn ang="0">
                <a:pos x="2589" y="96"/>
              </a:cxn>
              <a:cxn ang="0">
                <a:pos x="2293" y="0"/>
              </a:cxn>
              <a:cxn ang="0">
                <a:pos x="2293" y="0"/>
              </a:cxn>
            </a:cxnLst>
            <a:rect l="0" t="0" r="r" b="b"/>
            <a:pathLst>
              <a:path w="2911" h="3703">
                <a:moveTo>
                  <a:pt x="2293" y="0"/>
                </a:moveTo>
                <a:lnTo>
                  <a:pt x="130" y="2835"/>
                </a:lnTo>
                <a:lnTo>
                  <a:pt x="131" y="3201"/>
                </a:lnTo>
                <a:lnTo>
                  <a:pt x="0" y="3633"/>
                </a:lnTo>
                <a:lnTo>
                  <a:pt x="50" y="3703"/>
                </a:lnTo>
                <a:lnTo>
                  <a:pt x="422" y="3352"/>
                </a:lnTo>
                <a:lnTo>
                  <a:pt x="763" y="3220"/>
                </a:lnTo>
                <a:lnTo>
                  <a:pt x="2911" y="428"/>
                </a:lnTo>
                <a:lnTo>
                  <a:pt x="2589" y="96"/>
                </a:lnTo>
                <a:lnTo>
                  <a:pt x="2293" y="0"/>
                </a:lnTo>
                <a:lnTo>
                  <a:pt x="2293" y="0"/>
                </a:lnTo>
                <a:close/>
              </a:path>
            </a:pathLst>
          </a:custGeom>
          <a:solidFill>
            <a:schemeClr val="folHlink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8921" name="Freeform 9"/>
          <p:cNvSpPr>
            <a:spLocks/>
          </p:cNvSpPr>
          <p:nvPr/>
        </p:nvSpPr>
        <p:spPr bwMode="auto">
          <a:xfrm rot="-3172564">
            <a:off x="7831138" y="192088"/>
            <a:ext cx="1025525" cy="1571625"/>
          </a:xfrm>
          <a:custGeom>
            <a:avLst/>
            <a:gdLst/>
            <a:ahLst/>
            <a:cxnLst>
              <a:cxn ang="0">
                <a:pos x="0" y="2485"/>
              </a:cxn>
              <a:cxn ang="0">
                <a:pos x="432" y="2553"/>
              </a:cxn>
              <a:cxn ang="0">
                <a:pos x="736" y="2777"/>
              </a:cxn>
              <a:cxn ang="0">
                <a:pos x="2561" y="399"/>
              </a:cxn>
              <a:cxn ang="0">
                <a:pos x="2118" y="82"/>
              </a:cxn>
              <a:cxn ang="0">
                <a:pos x="1898" y="0"/>
              </a:cxn>
              <a:cxn ang="0">
                <a:pos x="0" y="2485"/>
              </a:cxn>
              <a:cxn ang="0">
                <a:pos x="0" y="2485"/>
              </a:cxn>
            </a:cxnLst>
            <a:rect l="0" t="0" r="r" b="b"/>
            <a:pathLst>
              <a:path w="2561" h="2777">
                <a:moveTo>
                  <a:pt x="0" y="2485"/>
                </a:moveTo>
                <a:lnTo>
                  <a:pt x="432" y="2553"/>
                </a:lnTo>
                <a:lnTo>
                  <a:pt x="736" y="2777"/>
                </a:lnTo>
                <a:lnTo>
                  <a:pt x="2561" y="399"/>
                </a:lnTo>
                <a:lnTo>
                  <a:pt x="2118" y="82"/>
                </a:lnTo>
                <a:lnTo>
                  <a:pt x="1898" y="0"/>
                </a:lnTo>
                <a:lnTo>
                  <a:pt x="0" y="2485"/>
                </a:lnTo>
                <a:lnTo>
                  <a:pt x="0" y="2485"/>
                </a:lnTo>
                <a:close/>
              </a:path>
            </a:pathLst>
          </a:custGeom>
          <a:solidFill>
            <a:schemeClr val="bg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grpSp>
        <p:nvGrpSpPr>
          <p:cNvPr id="3082" name="Group 10"/>
          <p:cNvGrpSpPr>
            <a:grpSpLocks/>
          </p:cNvGrpSpPr>
          <p:nvPr/>
        </p:nvGrpSpPr>
        <p:grpSpPr bwMode="auto">
          <a:xfrm>
            <a:off x="7938" y="5540375"/>
            <a:ext cx="1784350" cy="1246188"/>
            <a:chOff x="5" y="3490"/>
            <a:chExt cx="1124" cy="785"/>
          </a:xfrm>
        </p:grpSpPr>
        <p:sp>
          <p:nvSpPr>
            <p:cNvPr id="38923" name="Freeform 11"/>
            <p:cNvSpPr>
              <a:spLocks/>
            </p:cNvSpPr>
            <p:nvPr userDrawn="1"/>
          </p:nvSpPr>
          <p:spPr bwMode="auto">
            <a:xfrm>
              <a:off x="24" y="3505"/>
              <a:ext cx="1089" cy="649"/>
            </a:xfrm>
            <a:custGeom>
              <a:avLst/>
              <a:gdLst/>
              <a:ahLst/>
              <a:cxnLst>
                <a:cxn ang="0">
                  <a:pos x="1587" y="1260"/>
                </a:cxn>
                <a:cxn ang="0">
                  <a:pos x="1420" y="1106"/>
                </a:cxn>
                <a:cxn ang="0">
                  <a:pos x="1331" y="477"/>
                </a:cxn>
                <a:cxn ang="0">
                  <a:pos x="2139" y="330"/>
                </a:cxn>
                <a:cxn ang="0">
                  <a:pos x="2177" y="203"/>
                </a:cxn>
                <a:cxn ang="0">
                  <a:pos x="2099" y="100"/>
                </a:cxn>
                <a:cxn ang="0">
                  <a:pos x="1276" y="211"/>
                </a:cxn>
                <a:cxn ang="0">
                  <a:pos x="1219" y="32"/>
                </a:cxn>
                <a:cxn ang="0">
                  <a:pos x="1085" y="0"/>
                </a:cxn>
                <a:cxn ang="0">
                  <a:pos x="958" y="28"/>
                </a:cxn>
                <a:cxn ang="0">
                  <a:pos x="888" y="106"/>
                </a:cxn>
                <a:cxn ang="0">
                  <a:pos x="937" y="285"/>
                </a:cxn>
                <a:cxn ang="0">
                  <a:pos x="660" y="441"/>
                </a:cxn>
                <a:cxn ang="0">
                  <a:pos x="983" y="473"/>
                </a:cxn>
                <a:cxn ang="0">
                  <a:pos x="1112" y="889"/>
                </a:cxn>
                <a:cxn ang="0">
                  <a:pos x="141" y="469"/>
                </a:cxn>
                <a:cxn ang="0">
                  <a:pos x="46" y="509"/>
                </a:cxn>
                <a:cxn ang="0">
                  <a:pos x="0" y="636"/>
                </a:cxn>
                <a:cxn ang="0">
                  <a:pos x="55" y="779"/>
                </a:cxn>
                <a:cxn ang="0">
                  <a:pos x="1139" y="1288"/>
                </a:cxn>
                <a:cxn ang="0">
                  <a:pos x="1378" y="1256"/>
                </a:cxn>
                <a:cxn ang="0">
                  <a:pos x="1570" y="1298"/>
                </a:cxn>
                <a:cxn ang="0">
                  <a:pos x="1587" y="1260"/>
                </a:cxn>
                <a:cxn ang="0">
                  <a:pos x="1587" y="1260"/>
                </a:cxn>
              </a:cxnLst>
              <a:rect l="0" t="0" r="r" b="b"/>
              <a:pathLst>
                <a:path w="2177" h="1298">
                  <a:moveTo>
                    <a:pt x="1587" y="1260"/>
                  </a:moveTo>
                  <a:lnTo>
                    <a:pt x="1420" y="1106"/>
                  </a:lnTo>
                  <a:lnTo>
                    <a:pt x="1331" y="477"/>
                  </a:lnTo>
                  <a:lnTo>
                    <a:pt x="2139" y="330"/>
                  </a:lnTo>
                  <a:lnTo>
                    <a:pt x="2177" y="203"/>
                  </a:lnTo>
                  <a:lnTo>
                    <a:pt x="2099" y="100"/>
                  </a:lnTo>
                  <a:lnTo>
                    <a:pt x="1276" y="211"/>
                  </a:lnTo>
                  <a:lnTo>
                    <a:pt x="1219" y="32"/>
                  </a:lnTo>
                  <a:lnTo>
                    <a:pt x="1085" y="0"/>
                  </a:lnTo>
                  <a:lnTo>
                    <a:pt x="958" y="28"/>
                  </a:lnTo>
                  <a:lnTo>
                    <a:pt x="888" y="106"/>
                  </a:lnTo>
                  <a:lnTo>
                    <a:pt x="937" y="285"/>
                  </a:lnTo>
                  <a:lnTo>
                    <a:pt x="660" y="441"/>
                  </a:lnTo>
                  <a:lnTo>
                    <a:pt x="983" y="473"/>
                  </a:lnTo>
                  <a:lnTo>
                    <a:pt x="1112" y="889"/>
                  </a:lnTo>
                  <a:lnTo>
                    <a:pt x="141" y="469"/>
                  </a:lnTo>
                  <a:lnTo>
                    <a:pt x="46" y="509"/>
                  </a:lnTo>
                  <a:lnTo>
                    <a:pt x="0" y="636"/>
                  </a:lnTo>
                  <a:lnTo>
                    <a:pt x="55" y="779"/>
                  </a:lnTo>
                  <a:lnTo>
                    <a:pt x="1139" y="1288"/>
                  </a:lnTo>
                  <a:lnTo>
                    <a:pt x="1378" y="1256"/>
                  </a:lnTo>
                  <a:lnTo>
                    <a:pt x="1570" y="1298"/>
                  </a:lnTo>
                  <a:lnTo>
                    <a:pt x="1587" y="1260"/>
                  </a:lnTo>
                  <a:lnTo>
                    <a:pt x="1587" y="1260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8924" name="Freeform 12"/>
            <p:cNvSpPr>
              <a:spLocks/>
            </p:cNvSpPr>
            <p:nvPr userDrawn="1"/>
          </p:nvSpPr>
          <p:spPr bwMode="auto">
            <a:xfrm>
              <a:off x="1022" y="3582"/>
              <a:ext cx="71" cy="129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120" y="0"/>
                </a:cxn>
                <a:cxn ang="0">
                  <a:pos x="143" y="233"/>
                </a:cxn>
                <a:cxn ang="0">
                  <a:pos x="8" y="258"/>
                </a:cxn>
                <a:cxn ang="0">
                  <a:pos x="0" y="7"/>
                </a:cxn>
                <a:cxn ang="0">
                  <a:pos x="0" y="7"/>
                </a:cxn>
              </a:cxnLst>
              <a:rect l="0" t="0" r="r" b="b"/>
              <a:pathLst>
                <a:path w="143" h="258">
                  <a:moveTo>
                    <a:pt x="0" y="7"/>
                  </a:moveTo>
                  <a:lnTo>
                    <a:pt x="120" y="0"/>
                  </a:lnTo>
                  <a:lnTo>
                    <a:pt x="143" y="233"/>
                  </a:lnTo>
                  <a:lnTo>
                    <a:pt x="8" y="258"/>
                  </a:lnTo>
                  <a:lnTo>
                    <a:pt x="0" y="7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8925" name="Freeform 13"/>
            <p:cNvSpPr>
              <a:spLocks/>
            </p:cNvSpPr>
            <p:nvPr userDrawn="1"/>
          </p:nvSpPr>
          <p:spPr bwMode="auto">
            <a:xfrm>
              <a:off x="20" y="3774"/>
              <a:ext cx="792" cy="41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8926" name="Freeform 14"/>
            <p:cNvSpPr>
              <a:spLocks/>
            </p:cNvSpPr>
            <p:nvPr userDrawn="1"/>
          </p:nvSpPr>
          <p:spPr bwMode="auto">
            <a:xfrm>
              <a:off x="129" y="3808"/>
              <a:ext cx="525" cy="374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8927" name="Freeform 15"/>
            <p:cNvSpPr>
              <a:spLocks/>
            </p:cNvSpPr>
            <p:nvPr userDrawn="1"/>
          </p:nvSpPr>
          <p:spPr bwMode="auto">
            <a:xfrm>
              <a:off x="485" y="3532"/>
              <a:ext cx="135" cy="121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160" y="0"/>
                </a:cxn>
                <a:cxn ang="0">
                  <a:pos x="251" y="36"/>
                </a:cxn>
                <a:cxn ang="0">
                  <a:pos x="272" y="139"/>
                </a:cxn>
                <a:cxn ang="0">
                  <a:pos x="164" y="146"/>
                </a:cxn>
                <a:cxn ang="0">
                  <a:pos x="32" y="241"/>
                </a:cxn>
                <a:cxn ang="0">
                  <a:pos x="0" y="28"/>
                </a:cxn>
                <a:cxn ang="0">
                  <a:pos x="0" y="28"/>
                </a:cxn>
              </a:cxnLst>
              <a:rect l="0" t="0" r="r" b="b"/>
              <a:pathLst>
                <a:path w="272" h="241">
                  <a:moveTo>
                    <a:pt x="0" y="28"/>
                  </a:moveTo>
                  <a:lnTo>
                    <a:pt x="160" y="0"/>
                  </a:lnTo>
                  <a:lnTo>
                    <a:pt x="251" y="36"/>
                  </a:lnTo>
                  <a:lnTo>
                    <a:pt x="272" y="139"/>
                  </a:lnTo>
                  <a:lnTo>
                    <a:pt x="164" y="146"/>
                  </a:lnTo>
                  <a:lnTo>
                    <a:pt x="32" y="241"/>
                  </a:lnTo>
                  <a:lnTo>
                    <a:pt x="0" y="28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8928" name="Freeform 16"/>
            <p:cNvSpPr>
              <a:spLocks/>
            </p:cNvSpPr>
            <p:nvPr userDrawn="1"/>
          </p:nvSpPr>
          <p:spPr bwMode="auto">
            <a:xfrm>
              <a:off x="641" y="4163"/>
              <a:ext cx="76" cy="112"/>
            </a:xfrm>
            <a:custGeom>
              <a:avLst/>
              <a:gdLst/>
              <a:ahLst/>
              <a:cxnLst>
                <a:cxn ang="0">
                  <a:pos x="152" y="4"/>
                </a:cxn>
                <a:cxn ang="0">
                  <a:pos x="152" y="224"/>
                </a:cxn>
                <a:cxn ang="0">
                  <a:pos x="0" y="8"/>
                </a:cxn>
                <a:cxn ang="0">
                  <a:pos x="72" y="0"/>
                </a:cxn>
                <a:cxn ang="0">
                  <a:pos x="152" y="4"/>
                </a:cxn>
                <a:cxn ang="0">
                  <a:pos x="152" y="4"/>
                </a:cxn>
              </a:cxnLst>
              <a:rect l="0" t="0" r="r" b="b"/>
              <a:pathLst>
                <a:path w="152" h="224">
                  <a:moveTo>
                    <a:pt x="152" y="4"/>
                  </a:moveTo>
                  <a:lnTo>
                    <a:pt x="152" y="224"/>
                  </a:lnTo>
                  <a:lnTo>
                    <a:pt x="0" y="8"/>
                  </a:lnTo>
                  <a:lnTo>
                    <a:pt x="72" y="0"/>
                  </a:lnTo>
                  <a:lnTo>
                    <a:pt x="152" y="4"/>
                  </a:lnTo>
                  <a:lnTo>
                    <a:pt x="152" y="4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8929" name="Freeform 17"/>
            <p:cNvSpPr>
              <a:spLocks/>
            </p:cNvSpPr>
            <p:nvPr userDrawn="1"/>
          </p:nvSpPr>
          <p:spPr bwMode="auto">
            <a:xfrm>
              <a:off x="504" y="3607"/>
              <a:ext cx="193" cy="383"/>
            </a:xfrm>
            <a:custGeom>
              <a:avLst/>
              <a:gdLst/>
              <a:ahLst/>
              <a:cxnLst>
                <a:cxn ang="0">
                  <a:pos x="0" y="80"/>
                </a:cxn>
                <a:cxn ang="0">
                  <a:pos x="87" y="0"/>
                </a:cxn>
                <a:cxn ang="0">
                  <a:pos x="232" y="6"/>
                </a:cxn>
                <a:cxn ang="0">
                  <a:pos x="386" y="764"/>
                </a:cxn>
                <a:cxn ang="0">
                  <a:pos x="279" y="720"/>
                </a:cxn>
                <a:cxn ang="0">
                  <a:pos x="152" y="677"/>
                </a:cxn>
                <a:cxn ang="0">
                  <a:pos x="0" y="80"/>
                </a:cxn>
                <a:cxn ang="0">
                  <a:pos x="0" y="80"/>
                </a:cxn>
              </a:cxnLst>
              <a:rect l="0" t="0" r="r" b="b"/>
              <a:pathLst>
                <a:path w="386" h="764">
                  <a:moveTo>
                    <a:pt x="0" y="80"/>
                  </a:moveTo>
                  <a:lnTo>
                    <a:pt x="87" y="0"/>
                  </a:lnTo>
                  <a:lnTo>
                    <a:pt x="232" y="6"/>
                  </a:lnTo>
                  <a:lnTo>
                    <a:pt x="386" y="764"/>
                  </a:lnTo>
                  <a:lnTo>
                    <a:pt x="279" y="720"/>
                  </a:lnTo>
                  <a:lnTo>
                    <a:pt x="152" y="677"/>
                  </a:lnTo>
                  <a:lnTo>
                    <a:pt x="0" y="80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8930" name="Freeform 18"/>
            <p:cNvSpPr>
              <a:spLocks/>
            </p:cNvSpPr>
            <p:nvPr userDrawn="1"/>
          </p:nvSpPr>
          <p:spPr bwMode="auto">
            <a:xfrm>
              <a:off x="668" y="3590"/>
              <a:ext cx="364" cy="174"/>
            </a:xfrm>
            <a:custGeom>
              <a:avLst/>
              <a:gdLst/>
              <a:ahLst/>
              <a:cxnLst>
                <a:cxn ang="0">
                  <a:pos x="692" y="0"/>
                </a:cxn>
                <a:cxn ang="0">
                  <a:pos x="0" y="106"/>
                </a:cxn>
                <a:cxn ang="0">
                  <a:pos x="28" y="348"/>
                </a:cxn>
                <a:cxn ang="0">
                  <a:pos x="715" y="237"/>
                </a:cxn>
                <a:cxn ang="0">
                  <a:pos x="728" y="43"/>
                </a:cxn>
                <a:cxn ang="0">
                  <a:pos x="692" y="0"/>
                </a:cxn>
                <a:cxn ang="0">
                  <a:pos x="692" y="0"/>
                </a:cxn>
              </a:cxnLst>
              <a:rect l="0" t="0" r="r" b="b"/>
              <a:pathLst>
                <a:path w="728" h="348">
                  <a:moveTo>
                    <a:pt x="692" y="0"/>
                  </a:moveTo>
                  <a:lnTo>
                    <a:pt x="0" y="106"/>
                  </a:lnTo>
                  <a:lnTo>
                    <a:pt x="28" y="348"/>
                  </a:lnTo>
                  <a:lnTo>
                    <a:pt x="715" y="237"/>
                  </a:lnTo>
                  <a:lnTo>
                    <a:pt x="728" y="43"/>
                  </a:lnTo>
                  <a:lnTo>
                    <a:pt x="692" y="0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8931" name="Freeform 19"/>
            <p:cNvSpPr>
              <a:spLocks/>
            </p:cNvSpPr>
            <p:nvPr userDrawn="1"/>
          </p:nvSpPr>
          <p:spPr bwMode="auto">
            <a:xfrm>
              <a:off x="347" y="3693"/>
              <a:ext cx="156" cy="67"/>
            </a:xfrm>
            <a:custGeom>
              <a:avLst/>
              <a:gdLst/>
              <a:ahLst/>
              <a:cxnLst>
                <a:cxn ang="0">
                  <a:pos x="272" y="0"/>
                </a:cxn>
                <a:cxn ang="0">
                  <a:pos x="0" y="78"/>
                </a:cxn>
                <a:cxn ang="0">
                  <a:pos x="312" y="135"/>
                </a:cxn>
                <a:cxn ang="0">
                  <a:pos x="272" y="0"/>
                </a:cxn>
                <a:cxn ang="0">
                  <a:pos x="272" y="0"/>
                </a:cxn>
              </a:cxnLst>
              <a:rect l="0" t="0" r="r" b="b"/>
              <a:pathLst>
                <a:path w="312" h="135">
                  <a:moveTo>
                    <a:pt x="272" y="0"/>
                  </a:moveTo>
                  <a:lnTo>
                    <a:pt x="0" y="78"/>
                  </a:lnTo>
                  <a:lnTo>
                    <a:pt x="312" y="135"/>
                  </a:lnTo>
                  <a:lnTo>
                    <a:pt x="272" y="0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3108" name="Group 20"/>
            <p:cNvGrpSpPr>
              <a:grpSpLocks/>
            </p:cNvGrpSpPr>
            <p:nvPr userDrawn="1"/>
          </p:nvGrpSpPr>
          <p:grpSpPr bwMode="auto">
            <a:xfrm>
              <a:off x="5" y="3490"/>
              <a:ext cx="1124" cy="780"/>
              <a:chOff x="5" y="3490"/>
              <a:chExt cx="1124" cy="780"/>
            </a:xfrm>
          </p:grpSpPr>
          <p:grpSp>
            <p:nvGrpSpPr>
              <p:cNvPr id="3109" name="Group 21"/>
              <p:cNvGrpSpPr>
                <a:grpSpLocks/>
              </p:cNvGrpSpPr>
              <p:nvPr userDrawn="1"/>
            </p:nvGrpSpPr>
            <p:grpSpPr bwMode="auto">
              <a:xfrm>
                <a:off x="499" y="3562"/>
                <a:ext cx="548" cy="708"/>
                <a:chOff x="499" y="3562"/>
                <a:chExt cx="548" cy="708"/>
              </a:xfrm>
            </p:grpSpPr>
            <p:sp>
              <p:nvSpPr>
                <p:cNvPr id="38934" name="Freeform 22"/>
                <p:cNvSpPr>
                  <a:spLocks/>
                </p:cNvSpPr>
                <p:nvPr userDrawn="1"/>
              </p:nvSpPr>
              <p:spPr bwMode="auto">
                <a:xfrm>
                  <a:off x="499" y="3587"/>
                  <a:ext cx="157" cy="87"/>
                </a:xfrm>
                <a:custGeom>
                  <a:avLst/>
                  <a:gdLst/>
                  <a:ahLst/>
                  <a:cxnLst>
                    <a:cxn ang="0">
                      <a:pos x="0" y="107"/>
                    </a:cxn>
                    <a:cxn ang="0">
                      <a:pos x="114" y="10"/>
                    </a:cxn>
                    <a:cxn ang="0">
                      <a:pos x="213" y="0"/>
                    </a:cxn>
                    <a:cxn ang="0">
                      <a:pos x="292" y="27"/>
                    </a:cxn>
                    <a:cxn ang="0">
                      <a:pos x="313" y="91"/>
                    </a:cxn>
                    <a:cxn ang="0">
                      <a:pos x="167" y="67"/>
                    </a:cxn>
                    <a:cxn ang="0">
                      <a:pos x="74" y="101"/>
                    </a:cxn>
                    <a:cxn ang="0">
                      <a:pos x="13" y="175"/>
                    </a:cxn>
                    <a:cxn ang="0">
                      <a:pos x="0" y="107"/>
                    </a:cxn>
                    <a:cxn ang="0">
                      <a:pos x="0" y="107"/>
                    </a:cxn>
                  </a:cxnLst>
                  <a:rect l="0" t="0" r="r" b="b"/>
                  <a:pathLst>
                    <a:path w="313" h="175">
                      <a:moveTo>
                        <a:pt x="0" y="107"/>
                      </a:moveTo>
                      <a:lnTo>
                        <a:pt x="114" y="10"/>
                      </a:lnTo>
                      <a:lnTo>
                        <a:pt x="213" y="0"/>
                      </a:lnTo>
                      <a:lnTo>
                        <a:pt x="292" y="27"/>
                      </a:lnTo>
                      <a:lnTo>
                        <a:pt x="313" y="91"/>
                      </a:lnTo>
                      <a:lnTo>
                        <a:pt x="167" y="67"/>
                      </a:lnTo>
                      <a:lnTo>
                        <a:pt x="74" y="101"/>
                      </a:lnTo>
                      <a:lnTo>
                        <a:pt x="13" y="175"/>
                      </a:lnTo>
                      <a:lnTo>
                        <a:pt x="0" y="107"/>
                      </a:lnTo>
                      <a:lnTo>
                        <a:pt x="0" y="10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38935" name="Freeform 23"/>
                <p:cNvSpPr>
                  <a:spLocks/>
                </p:cNvSpPr>
                <p:nvPr userDrawn="1"/>
              </p:nvSpPr>
              <p:spPr bwMode="auto">
                <a:xfrm>
                  <a:off x="636" y="4137"/>
                  <a:ext cx="115" cy="133"/>
                </a:xfrm>
                <a:custGeom>
                  <a:avLst/>
                  <a:gdLst/>
                  <a:ahLst/>
                  <a:cxnLst>
                    <a:cxn ang="0">
                      <a:pos x="0" y="40"/>
                    </a:cxn>
                    <a:cxn ang="0">
                      <a:pos x="160" y="266"/>
                    </a:cxn>
                    <a:cxn ang="0">
                      <a:pos x="230" y="251"/>
                    </a:cxn>
                    <a:cxn ang="0">
                      <a:pos x="223" y="17"/>
                    </a:cxn>
                    <a:cxn ang="0">
                      <a:pos x="166" y="0"/>
                    </a:cxn>
                    <a:cxn ang="0">
                      <a:pos x="179" y="197"/>
                    </a:cxn>
                    <a:cxn ang="0">
                      <a:pos x="71" y="4"/>
                    </a:cxn>
                    <a:cxn ang="0">
                      <a:pos x="0" y="40"/>
                    </a:cxn>
                    <a:cxn ang="0">
                      <a:pos x="0" y="40"/>
                    </a:cxn>
                  </a:cxnLst>
                  <a:rect l="0" t="0" r="r" b="b"/>
                  <a:pathLst>
                    <a:path w="230" h="266">
                      <a:moveTo>
                        <a:pt x="0" y="40"/>
                      </a:moveTo>
                      <a:lnTo>
                        <a:pt x="160" y="266"/>
                      </a:lnTo>
                      <a:lnTo>
                        <a:pt x="230" y="251"/>
                      </a:lnTo>
                      <a:lnTo>
                        <a:pt x="223" y="17"/>
                      </a:lnTo>
                      <a:lnTo>
                        <a:pt x="166" y="0"/>
                      </a:lnTo>
                      <a:lnTo>
                        <a:pt x="179" y="197"/>
                      </a:lnTo>
                      <a:lnTo>
                        <a:pt x="71" y="4"/>
                      </a:lnTo>
                      <a:lnTo>
                        <a:pt x="0" y="40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38936" name="Freeform 24"/>
                <p:cNvSpPr>
                  <a:spLocks/>
                </p:cNvSpPr>
                <p:nvPr userDrawn="1"/>
              </p:nvSpPr>
              <p:spPr bwMode="auto">
                <a:xfrm>
                  <a:off x="1004" y="3562"/>
                  <a:ext cx="43" cy="117"/>
                </a:xfrm>
                <a:custGeom>
                  <a:avLst/>
                  <a:gdLst/>
                  <a:ahLst/>
                  <a:cxnLst>
                    <a:cxn ang="0">
                      <a:pos x="0" y="19"/>
                    </a:cxn>
                    <a:cxn ang="0">
                      <a:pos x="36" y="93"/>
                    </a:cxn>
                    <a:cxn ang="0">
                      <a:pos x="44" y="154"/>
                    </a:cxn>
                    <a:cxn ang="0">
                      <a:pos x="27" y="234"/>
                    </a:cxn>
                    <a:cxn ang="0">
                      <a:pos x="80" y="220"/>
                    </a:cxn>
                    <a:cxn ang="0">
                      <a:pos x="87" y="116"/>
                    </a:cxn>
                    <a:cxn ang="0">
                      <a:pos x="46" y="0"/>
                    </a:cxn>
                    <a:cxn ang="0">
                      <a:pos x="0" y="19"/>
                    </a:cxn>
                    <a:cxn ang="0">
                      <a:pos x="0" y="19"/>
                    </a:cxn>
                  </a:cxnLst>
                  <a:rect l="0" t="0" r="r" b="b"/>
                  <a:pathLst>
                    <a:path w="87" h="234">
                      <a:moveTo>
                        <a:pt x="0" y="19"/>
                      </a:moveTo>
                      <a:lnTo>
                        <a:pt x="36" y="93"/>
                      </a:lnTo>
                      <a:lnTo>
                        <a:pt x="44" y="154"/>
                      </a:lnTo>
                      <a:lnTo>
                        <a:pt x="27" y="234"/>
                      </a:lnTo>
                      <a:lnTo>
                        <a:pt x="80" y="220"/>
                      </a:lnTo>
                      <a:lnTo>
                        <a:pt x="87" y="116"/>
                      </a:lnTo>
                      <a:lnTo>
                        <a:pt x="46" y="0"/>
                      </a:lnTo>
                      <a:lnTo>
                        <a:pt x="0" y="19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  <p:sp>
            <p:nvSpPr>
              <p:cNvPr id="38937" name="Freeform 25"/>
              <p:cNvSpPr>
                <a:spLocks/>
              </p:cNvSpPr>
              <p:nvPr userDrawn="1"/>
            </p:nvSpPr>
            <p:spPr bwMode="auto">
              <a:xfrm>
                <a:off x="76" y="3732"/>
                <a:ext cx="595" cy="250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8938" name="Freeform 26"/>
              <p:cNvSpPr>
                <a:spLocks/>
              </p:cNvSpPr>
              <p:nvPr userDrawn="1"/>
            </p:nvSpPr>
            <p:spPr bwMode="auto">
              <a:xfrm>
                <a:off x="260" y="3886"/>
                <a:ext cx="244" cy="148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8939" name="Freeform 27"/>
              <p:cNvSpPr>
                <a:spLocks/>
              </p:cNvSpPr>
              <p:nvPr userDrawn="1"/>
            </p:nvSpPr>
            <p:spPr bwMode="auto">
              <a:xfrm>
                <a:off x="565" y="3680"/>
                <a:ext cx="107" cy="238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91" y="25"/>
                  </a:cxn>
                  <a:cxn ang="0">
                    <a:pos x="80" y="192"/>
                  </a:cxn>
                  <a:cxn ang="0">
                    <a:pos x="106" y="327"/>
                  </a:cxn>
                  <a:cxn ang="0">
                    <a:pos x="213" y="451"/>
                  </a:cxn>
                  <a:cxn ang="0">
                    <a:pos x="97" y="478"/>
                  </a:cxn>
                  <a:cxn ang="0">
                    <a:pos x="30" y="344"/>
                  </a:cxn>
                  <a:cxn ang="0">
                    <a:pos x="0" y="57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213" h="478">
                    <a:moveTo>
                      <a:pt x="24" y="0"/>
                    </a:moveTo>
                    <a:lnTo>
                      <a:pt x="91" y="25"/>
                    </a:lnTo>
                    <a:lnTo>
                      <a:pt x="80" y="192"/>
                    </a:lnTo>
                    <a:lnTo>
                      <a:pt x="106" y="327"/>
                    </a:lnTo>
                    <a:lnTo>
                      <a:pt x="213" y="451"/>
                    </a:lnTo>
                    <a:lnTo>
                      <a:pt x="97" y="478"/>
                    </a:lnTo>
                    <a:lnTo>
                      <a:pt x="30" y="344"/>
                    </a:lnTo>
                    <a:lnTo>
                      <a:pt x="0" y="57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grpSp>
            <p:nvGrpSpPr>
              <p:cNvPr id="3113" name="Group 28"/>
              <p:cNvGrpSpPr>
                <a:grpSpLocks/>
              </p:cNvGrpSpPr>
              <p:nvPr userDrawn="1"/>
            </p:nvGrpSpPr>
            <p:grpSpPr bwMode="auto">
              <a:xfrm>
                <a:off x="5" y="3490"/>
                <a:ext cx="1124" cy="678"/>
                <a:chOff x="5" y="3490"/>
                <a:chExt cx="1124" cy="678"/>
              </a:xfrm>
            </p:grpSpPr>
            <p:sp>
              <p:nvSpPr>
                <p:cNvPr id="38941" name="Freeform 29"/>
                <p:cNvSpPr>
                  <a:spLocks/>
                </p:cNvSpPr>
                <p:nvPr userDrawn="1"/>
              </p:nvSpPr>
              <p:spPr bwMode="auto">
                <a:xfrm>
                  <a:off x="669" y="4048"/>
                  <a:ext cx="75" cy="87"/>
                </a:xfrm>
                <a:custGeom>
                  <a:avLst/>
                  <a:gdLst/>
                  <a:ahLst/>
                  <a:cxnLst>
                    <a:cxn ang="0">
                      <a:pos x="110" y="0"/>
                    </a:cxn>
                    <a:cxn ang="0">
                      <a:pos x="40" y="66"/>
                    </a:cxn>
                    <a:cxn ang="0">
                      <a:pos x="0" y="173"/>
                    </a:cxn>
                    <a:cxn ang="0">
                      <a:pos x="80" y="160"/>
                    </a:cxn>
                    <a:cxn ang="0">
                      <a:pos x="103" y="84"/>
                    </a:cxn>
                    <a:cxn ang="0">
                      <a:pos x="150" y="27"/>
                    </a:cxn>
                    <a:cxn ang="0">
                      <a:pos x="110" y="0"/>
                    </a:cxn>
                    <a:cxn ang="0">
                      <a:pos x="110" y="0"/>
                    </a:cxn>
                  </a:cxnLst>
                  <a:rect l="0" t="0" r="r" b="b"/>
                  <a:pathLst>
                    <a:path w="150" h="173">
                      <a:moveTo>
                        <a:pt x="110" y="0"/>
                      </a:moveTo>
                      <a:lnTo>
                        <a:pt x="40" y="66"/>
                      </a:lnTo>
                      <a:lnTo>
                        <a:pt x="0" y="173"/>
                      </a:lnTo>
                      <a:lnTo>
                        <a:pt x="80" y="160"/>
                      </a:lnTo>
                      <a:lnTo>
                        <a:pt x="103" y="84"/>
                      </a:lnTo>
                      <a:lnTo>
                        <a:pt x="150" y="27"/>
                      </a:lnTo>
                      <a:lnTo>
                        <a:pt x="110" y="0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38942" name="Freeform 30"/>
                <p:cNvSpPr>
                  <a:spLocks/>
                </p:cNvSpPr>
                <p:nvPr userDrawn="1"/>
              </p:nvSpPr>
              <p:spPr bwMode="auto">
                <a:xfrm>
                  <a:off x="5" y="3728"/>
                  <a:ext cx="842" cy="440"/>
                </a:xfrm>
                <a:custGeom>
                  <a:avLst/>
                  <a:gdLst/>
                  <a:ahLst/>
                  <a:cxnLst>
                    <a:cxn ang="0">
                      <a:pos x="156" y="0"/>
                    </a:cxn>
                    <a:cxn ang="0">
                      <a:pos x="63" y="52"/>
                    </a:cxn>
                    <a:cxn ang="0">
                      <a:pos x="0" y="208"/>
                    </a:cxn>
                    <a:cxn ang="0">
                      <a:pos x="67" y="358"/>
                    </a:cxn>
                    <a:cxn ang="0">
                      <a:pos x="1182" y="867"/>
                    </a:cxn>
                    <a:cxn ang="0">
                      <a:pos x="1422" y="835"/>
                    </a:cxn>
                    <a:cxn ang="0">
                      <a:pos x="1616" y="880"/>
                    </a:cxn>
                    <a:cxn ang="0">
                      <a:pos x="1684" y="808"/>
                    </a:cxn>
                    <a:cxn ang="0">
                      <a:pos x="1502" y="664"/>
                    </a:cxn>
                    <a:cxn ang="0">
                      <a:pos x="1428" y="512"/>
                    </a:cxn>
                    <a:cxn ang="0">
                      <a:pos x="1369" y="527"/>
                    </a:cxn>
                    <a:cxn ang="0">
                      <a:pos x="1439" y="664"/>
                    </a:cxn>
                    <a:cxn ang="0">
                      <a:pos x="1578" y="810"/>
                    </a:cxn>
                    <a:cxn ang="0">
                      <a:pos x="1413" y="787"/>
                    </a:cxn>
                    <a:cxn ang="0">
                      <a:pos x="1219" y="814"/>
                    </a:cxn>
                    <a:cxn ang="0">
                      <a:pos x="1255" y="650"/>
                    </a:cxn>
                    <a:cxn ang="0">
                      <a:pos x="1338" y="538"/>
                    </a:cxn>
                    <a:cxn ang="0">
                      <a:pos x="1241" y="552"/>
                    </a:cxn>
                    <a:cxn ang="0">
                      <a:pos x="1165" y="658"/>
                    </a:cxn>
                    <a:cxn ang="0">
                      <a:pos x="1139" y="791"/>
                    </a:cxn>
                    <a:cxn ang="0">
                      <a:pos x="107" y="310"/>
                    </a:cxn>
                    <a:cxn ang="0">
                      <a:pos x="80" y="215"/>
                    </a:cxn>
                    <a:cxn ang="0">
                      <a:pos x="103" y="95"/>
                    </a:cxn>
                    <a:cxn ang="0">
                      <a:pos x="217" y="0"/>
                    </a:cxn>
                    <a:cxn ang="0">
                      <a:pos x="156" y="0"/>
                    </a:cxn>
                    <a:cxn ang="0">
                      <a:pos x="156" y="0"/>
                    </a:cxn>
                  </a:cxnLst>
                  <a:rect l="0" t="0" r="r" b="b"/>
                  <a:pathLst>
                    <a:path w="1684" h="880">
                      <a:moveTo>
                        <a:pt x="156" y="0"/>
                      </a:moveTo>
                      <a:lnTo>
                        <a:pt x="63" y="52"/>
                      </a:lnTo>
                      <a:lnTo>
                        <a:pt x="0" y="208"/>
                      </a:lnTo>
                      <a:lnTo>
                        <a:pt x="67" y="358"/>
                      </a:lnTo>
                      <a:lnTo>
                        <a:pt x="1182" y="867"/>
                      </a:lnTo>
                      <a:lnTo>
                        <a:pt x="1422" y="835"/>
                      </a:lnTo>
                      <a:lnTo>
                        <a:pt x="1616" y="880"/>
                      </a:lnTo>
                      <a:lnTo>
                        <a:pt x="1684" y="808"/>
                      </a:lnTo>
                      <a:lnTo>
                        <a:pt x="1502" y="664"/>
                      </a:lnTo>
                      <a:lnTo>
                        <a:pt x="1428" y="512"/>
                      </a:lnTo>
                      <a:lnTo>
                        <a:pt x="1369" y="527"/>
                      </a:lnTo>
                      <a:lnTo>
                        <a:pt x="1439" y="664"/>
                      </a:lnTo>
                      <a:lnTo>
                        <a:pt x="1578" y="810"/>
                      </a:lnTo>
                      <a:lnTo>
                        <a:pt x="1413" y="787"/>
                      </a:lnTo>
                      <a:lnTo>
                        <a:pt x="1219" y="814"/>
                      </a:lnTo>
                      <a:lnTo>
                        <a:pt x="1255" y="650"/>
                      </a:lnTo>
                      <a:lnTo>
                        <a:pt x="1338" y="538"/>
                      </a:lnTo>
                      <a:lnTo>
                        <a:pt x="1241" y="552"/>
                      </a:lnTo>
                      <a:lnTo>
                        <a:pt x="1165" y="658"/>
                      </a:lnTo>
                      <a:lnTo>
                        <a:pt x="1139" y="791"/>
                      </a:lnTo>
                      <a:lnTo>
                        <a:pt x="107" y="310"/>
                      </a:lnTo>
                      <a:lnTo>
                        <a:pt x="80" y="215"/>
                      </a:lnTo>
                      <a:lnTo>
                        <a:pt x="103" y="95"/>
                      </a:lnTo>
                      <a:lnTo>
                        <a:pt x="217" y="0"/>
                      </a:lnTo>
                      <a:lnTo>
                        <a:pt x="156" y="0"/>
                      </a:lnTo>
                      <a:lnTo>
                        <a:pt x="15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38943" name="Freeform 31"/>
                <p:cNvSpPr>
                  <a:spLocks/>
                </p:cNvSpPr>
                <p:nvPr userDrawn="1"/>
              </p:nvSpPr>
              <p:spPr bwMode="auto">
                <a:xfrm>
                  <a:off x="106" y="3770"/>
                  <a:ext cx="80" cy="167"/>
                </a:xfrm>
                <a:custGeom>
                  <a:avLst/>
                  <a:gdLst/>
                  <a:ahLst/>
                  <a:cxnLst>
                    <a:cxn ang="0">
                      <a:pos x="116" y="0"/>
                    </a:cxn>
                    <a:cxn ang="0">
                      <a:pos x="19" y="106"/>
                    </a:cxn>
                    <a:cxn ang="0">
                      <a:pos x="0" y="230"/>
                    </a:cxn>
                    <a:cxn ang="0">
                      <a:pos x="33" y="314"/>
                    </a:cxn>
                    <a:cxn ang="0">
                      <a:pos x="94" y="335"/>
                    </a:cxn>
                    <a:cxn ang="0">
                      <a:pos x="76" y="154"/>
                    </a:cxn>
                    <a:cxn ang="0">
                      <a:pos x="160" y="17"/>
                    </a:cxn>
                    <a:cxn ang="0">
                      <a:pos x="116" y="0"/>
                    </a:cxn>
                    <a:cxn ang="0">
                      <a:pos x="116" y="0"/>
                    </a:cxn>
                  </a:cxnLst>
                  <a:rect l="0" t="0" r="r" b="b"/>
                  <a:pathLst>
                    <a:path w="160" h="335">
                      <a:moveTo>
                        <a:pt x="116" y="0"/>
                      </a:moveTo>
                      <a:lnTo>
                        <a:pt x="19" y="106"/>
                      </a:lnTo>
                      <a:lnTo>
                        <a:pt x="0" y="230"/>
                      </a:lnTo>
                      <a:lnTo>
                        <a:pt x="33" y="314"/>
                      </a:lnTo>
                      <a:lnTo>
                        <a:pt x="94" y="335"/>
                      </a:lnTo>
                      <a:lnTo>
                        <a:pt x="76" y="154"/>
                      </a:lnTo>
                      <a:lnTo>
                        <a:pt x="160" y="17"/>
                      </a:lnTo>
                      <a:lnTo>
                        <a:pt x="116" y="0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38944" name="Freeform 32"/>
                <p:cNvSpPr>
                  <a:spLocks/>
                </p:cNvSpPr>
                <p:nvPr userDrawn="1"/>
              </p:nvSpPr>
              <p:spPr bwMode="auto">
                <a:xfrm>
                  <a:off x="449" y="3490"/>
                  <a:ext cx="322" cy="594"/>
                </a:xfrm>
                <a:custGeom>
                  <a:avLst/>
                  <a:gdLst/>
                  <a:ahLst/>
                  <a:cxnLst>
                    <a:cxn ang="0">
                      <a:pos x="218" y="896"/>
                    </a:cxn>
                    <a:cxn ang="0">
                      <a:pos x="0" y="124"/>
                    </a:cxn>
                    <a:cxn ang="0">
                      <a:pos x="81" y="38"/>
                    </a:cxn>
                    <a:cxn ang="0">
                      <a:pos x="258" y="0"/>
                    </a:cxn>
                    <a:cxn ang="0">
                      <a:pos x="399" y="57"/>
                    </a:cxn>
                    <a:cxn ang="0">
                      <a:pos x="642" y="1188"/>
                    </a:cxn>
                    <a:cxn ang="0">
                      <a:pos x="555" y="1091"/>
                    </a:cxn>
                    <a:cxn ang="0">
                      <a:pos x="355" y="97"/>
                    </a:cxn>
                    <a:cxn ang="0">
                      <a:pos x="226" y="61"/>
                    </a:cxn>
                    <a:cxn ang="0">
                      <a:pos x="119" y="74"/>
                    </a:cxn>
                    <a:cxn ang="0">
                      <a:pos x="76" y="141"/>
                    </a:cxn>
                    <a:cxn ang="0">
                      <a:pos x="306" y="924"/>
                    </a:cxn>
                    <a:cxn ang="0">
                      <a:pos x="218" y="896"/>
                    </a:cxn>
                    <a:cxn ang="0">
                      <a:pos x="218" y="896"/>
                    </a:cxn>
                  </a:cxnLst>
                  <a:rect l="0" t="0" r="r" b="b"/>
                  <a:pathLst>
                    <a:path w="642" h="1188">
                      <a:moveTo>
                        <a:pt x="218" y="896"/>
                      </a:moveTo>
                      <a:lnTo>
                        <a:pt x="0" y="124"/>
                      </a:lnTo>
                      <a:lnTo>
                        <a:pt x="81" y="38"/>
                      </a:lnTo>
                      <a:lnTo>
                        <a:pt x="258" y="0"/>
                      </a:lnTo>
                      <a:lnTo>
                        <a:pt x="399" y="57"/>
                      </a:lnTo>
                      <a:lnTo>
                        <a:pt x="642" y="1188"/>
                      </a:lnTo>
                      <a:lnTo>
                        <a:pt x="555" y="1091"/>
                      </a:lnTo>
                      <a:lnTo>
                        <a:pt x="355" y="97"/>
                      </a:lnTo>
                      <a:lnTo>
                        <a:pt x="226" y="61"/>
                      </a:lnTo>
                      <a:lnTo>
                        <a:pt x="119" y="74"/>
                      </a:lnTo>
                      <a:lnTo>
                        <a:pt x="76" y="141"/>
                      </a:lnTo>
                      <a:lnTo>
                        <a:pt x="306" y="924"/>
                      </a:lnTo>
                      <a:lnTo>
                        <a:pt x="218" y="896"/>
                      </a:lnTo>
                      <a:lnTo>
                        <a:pt x="218" y="89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38945" name="Freeform 33"/>
                <p:cNvSpPr>
                  <a:spLocks/>
                </p:cNvSpPr>
                <p:nvPr userDrawn="1"/>
              </p:nvSpPr>
              <p:spPr bwMode="auto">
                <a:xfrm>
                  <a:off x="578" y="3650"/>
                  <a:ext cx="96" cy="252"/>
                </a:xfrm>
                <a:custGeom>
                  <a:avLst/>
                  <a:gdLst/>
                  <a:ahLst/>
                  <a:cxnLst>
                    <a:cxn ang="0">
                      <a:pos x="0" y="27"/>
                    </a:cxn>
                    <a:cxn ang="0">
                      <a:pos x="76" y="194"/>
                    </a:cxn>
                    <a:cxn ang="0">
                      <a:pos x="113" y="318"/>
                    </a:cxn>
                    <a:cxn ang="0">
                      <a:pos x="116" y="504"/>
                    </a:cxn>
                    <a:cxn ang="0">
                      <a:pos x="192" y="504"/>
                    </a:cxn>
                    <a:cxn ang="0">
                      <a:pos x="187" y="360"/>
                    </a:cxn>
                    <a:cxn ang="0">
                      <a:pos x="162" y="208"/>
                    </a:cxn>
                    <a:cxn ang="0">
                      <a:pos x="99" y="59"/>
                    </a:cxn>
                    <a:cxn ang="0">
                      <a:pos x="63" y="0"/>
                    </a:cxn>
                    <a:cxn ang="0">
                      <a:pos x="0" y="27"/>
                    </a:cxn>
                    <a:cxn ang="0">
                      <a:pos x="0" y="27"/>
                    </a:cxn>
                  </a:cxnLst>
                  <a:rect l="0" t="0" r="r" b="b"/>
                  <a:pathLst>
                    <a:path w="192" h="504">
                      <a:moveTo>
                        <a:pt x="0" y="27"/>
                      </a:moveTo>
                      <a:lnTo>
                        <a:pt x="76" y="194"/>
                      </a:lnTo>
                      <a:lnTo>
                        <a:pt x="113" y="318"/>
                      </a:lnTo>
                      <a:lnTo>
                        <a:pt x="116" y="504"/>
                      </a:lnTo>
                      <a:lnTo>
                        <a:pt x="192" y="504"/>
                      </a:lnTo>
                      <a:lnTo>
                        <a:pt x="187" y="360"/>
                      </a:lnTo>
                      <a:lnTo>
                        <a:pt x="162" y="208"/>
                      </a:lnTo>
                      <a:lnTo>
                        <a:pt x="99" y="59"/>
                      </a:lnTo>
                      <a:lnTo>
                        <a:pt x="63" y="0"/>
                      </a:lnTo>
                      <a:lnTo>
                        <a:pt x="0" y="27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38946" name="Freeform 34"/>
                <p:cNvSpPr>
                  <a:spLocks/>
                </p:cNvSpPr>
                <p:nvPr userDrawn="1"/>
              </p:nvSpPr>
              <p:spPr bwMode="auto">
                <a:xfrm>
                  <a:off x="328" y="3630"/>
                  <a:ext cx="195" cy="135"/>
                </a:xfrm>
                <a:custGeom>
                  <a:avLst/>
                  <a:gdLst/>
                  <a:ahLst/>
                  <a:cxnLst>
                    <a:cxn ang="0">
                      <a:pos x="297" y="0"/>
                    </a:cxn>
                    <a:cxn ang="0">
                      <a:pos x="257" y="17"/>
                    </a:cxn>
                    <a:cxn ang="0">
                      <a:pos x="253" y="66"/>
                    </a:cxn>
                    <a:cxn ang="0">
                      <a:pos x="0" y="169"/>
                    </a:cxn>
                    <a:cxn ang="0">
                      <a:pos x="0" y="222"/>
                    </a:cxn>
                    <a:cxn ang="0">
                      <a:pos x="284" y="226"/>
                    </a:cxn>
                    <a:cxn ang="0">
                      <a:pos x="320" y="269"/>
                    </a:cxn>
                    <a:cxn ang="0">
                      <a:pos x="390" y="266"/>
                    </a:cxn>
                    <a:cxn ang="0">
                      <a:pos x="383" y="190"/>
                    </a:cxn>
                    <a:cxn ang="0">
                      <a:pos x="116" y="176"/>
                    </a:cxn>
                    <a:cxn ang="0">
                      <a:pos x="333" y="89"/>
                    </a:cxn>
                    <a:cxn ang="0">
                      <a:pos x="297" y="0"/>
                    </a:cxn>
                    <a:cxn ang="0">
                      <a:pos x="297" y="0"/>
                    </a:cxn>
                  </a:cxnLst>
                  <a:rect l="0" t="0" r="r" b="b"/>
                  <a:pathLst>
                    <a:path w="390" h="269">
                      <a:moveTo>
                        <a:pt x="297" y="0"/>
                      </a:moveTo>
                      <a:lnTo>
                        <a:pt x="257" y="17"/>
                      </a:lnTo>
                      <a:lnTo>
                        <a:pt x="253" y="66"/>
                      </a:lnTo>
                      <a:lnTo>
                        <a:pt x="0" y="169"/>
                      </a:lnTo>
                      <a:lnTo>
                        <a:pt x="0" y="222"/>
                      </a:lnTo>
                      <a:lnTo>
                        <a:pt x="284" y="226"/>
                      </a:lnTo>
                      <a:lnTo>
                        <a:pt x="320" y="269"/>
                      </a:lnTo>
                      <a:lnTo>
                        <a:pt x="390" y="266"/>
                      </a:lnTo>
                      <a:lnTo>
                        <a:pt x="383" y="190"/>
                      </a:lnTo>
                      <a:lnTo>
                        <a:pt x="116" y="176"/>
                      </a:lnTo>
                      <a:lnTo>
                        <a:pt x="333" y="89"/>
                      </a:lnTo>
                      <a:lnTo>
                        <a:pt x="297" y="0"/>
                      </a:lnTo>
                      <a:lnTo>
                        <a:pt x="297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38947" name="Freeform 35"/>
                <p:cNvSpPr>
                  <a:spLocks/>
                </p:cNvSpPr>
                <p:nvPr userDrawn="1"/>
              </p:nvSpPr>
              <p:spPr bwMode="auto">
                <a:xfrm>
                  <a:off x="658" y="3538"/>
                  <a:ext cx="471" cy="212"/>
                </a:xfrm>
                <a:custGeom>
                  <a:avLst/>
                  <a:gdLst/>
                  <a:ahLst/>
                  <a:cxnLst>
                    <a:cxn ang="0">
                      <a:pos x="0" y="131"/>
                    </a:cxn>
                    <a:cxn ang="0">
                      <a:pos x="863" y="0"/>
                    </a:cxn>
                    <a:cxn ang="0">
                      <a:pos x="926" y="78"/>
                    </a:cxn>
                    <a:cxn ang="0">
                      <a:pos x="941" y="181"/>
                    </a:cxn>
                    <a:cxn ang="0">
                      <a:pos x="903" y="282"/>
                    </a:cxn>
                    <a:cxn ang="0">
                      <a:pos x="57" y="424"/>
                    </a:cxn>
                    <a:cxn ang="0">
                      <a:pos x="53" y="384"/>
                    </a:cxn>
                    <a:cxn ang="0">
                      <a:pos x="863" y="242"/>
                    </a:cxn>
                    <a:cxn ang="0">
                      <a:pos x="893" y="145"/>
                    </a:cxn>
                    <a:cxn ang="0">
                      <a:pos x="840" y="57"/>
                    </a:cxn>
                    <a:cxn ang="0">
                      <a:pos x="0" y="185"/>
                    </a:cxn>
                    <a:cxn ang="0">
                      <a:pos x="0" y="131"/>
                    </a:cxn>
                    <a:cxn ang="0">
                      <a:pos x="0" y="131"/>
                    </a:cxn>
                  </a:cxnLst>
                  <a:rect l="0" t="0" r="r" b="b"/>
                  <a:pathLst>
                    <a:path w="941" h="424">
                      <a:moveTo>
                        <a:pt x="0" y="131"/>
                      </a:moveTo>
                      <a:lnTo>
                        <a:pt x="863" y="0"/>
                      </a:lnTo>
                      <a:lnTo>
                        <a:pt x="926" y="78"/>
                      </a:lnTo>
                      <a:lnTo>
                        <a:pt x="941" y="181"/>
                      </a:lnTo>
                      <a:lnTo>
                        <a:pt x="903" y="282"/>
                      </a:lnTo>
                      <a:lnTo>
                        <a:pt x="57" y="424"/>
                      </a:lnTo>
                      <a:lnTo>
                        <a:pt x="53" y="384"/>
                      </a:lnTo>
                      <a:lnTo>
                        <a:pt x="863" y="242"/>
                      </a:lnTo>
                      <a:lnTo>
                        <a:pt x="893" y="145"/>
                      </a:lnTo>
                      <a:lnTo>
                        <a:pt x="840" y="57"/>
                      </a:lnTo>
                      <a:lnTo>
                        <a:pt x="0" y="185"/>
                      </a:lnTo>
                      <a:lnTo>
                        <a:pt x="0" y="131"/>
                      </a:lnTo>
                      <a:lnTo>
                        <a:pt x="0" y="13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38948" name="Freeform 36"/>
                <p:cNvSpPr>
                  <a:spLocks/>
                </p:cNvSpPr>
                <p:nvPr userDrawn="1"/>
              </p:nvSpPr>
              <p:spPr bwMode="auto">
                <a:xfrm>
                  <a:off x="717" y="3606"/>
                  <a:ext cx="245" cy="86"/>
                </a:xfrm>
                <a:custGeom>
                  <a:avLst/>
                  <a:gdLst/>
                  <a:ahLst/>
                  <a:cxnLst>
                    <a:cxn ang="0">
                      <a:pos x="0" y="126"/>
                    </a:cxn>
                    <a:cxn ang="0">
                      <a:pos x="66" y="173"/>
                    </a:cxn>
                    <a:cxn ang="0">
                      <a:pos x="222" y="166"/>
                    </a:cxn>
                    <a:cxn ang="0">
                      <a:pos x="418" y="116"/>
                    </a:cxn>
                    <a:cxn ang="0">
                      <a:pos x="488" y="42"/>
                    </a:cxn>
                    <a:cxn ang="0">
                      <a:pos x="443" y="2"/>
                    </a:cxn>
                    <a:cxn ang="0">
                      <a:pos x="253" y="0"/>
                    </a:cxn>
                    <a:cxn ang="0">
                      <a:pos x="110" y="12"/>
                    </a:cxn>
                    <a:cxn ang="0">
                      <a:pos x="15" y="76"/>
                    </a:cxn>
                    <a:cxn ang="0">
                      <a:pos x="112" y="95"/>
                    </a:cxn>
                    <a:cxn ang="0">
                      <a:pos x="275" y="53"/>
                    </a:cxn>
                    <a:cxn ang="0">
                      <a:pos x="416" y="53"/>
                    </a:cxn>
                    <a:cxn ang="0">
                      <a:pos x="268" y="110"/>
                    </a:cxn>
                    <a:cxn ang="0">
                      <a:pos x="142" y="126"/>
                    </a:cxn>
                    <a:cxn ang="0">
                      <a:pos x="0" y="126"/>
                    </a:cxn>
                    <a:cxn ang="0">
                      <a:pos x="0" y="126"/>
                    </a:cxn>
                  </a:cxnLst>
                  <a:rect l="0" t="0" r="r" b="b"/>
                  <a:pathLst>
                    <a:path w="488" h="173">
                      <a:moveTo>
                        <a:pt x="0" y="126"/>
                      </a:moveTo>
                      <a:lnTo>
                        <a:pt x="66" y="173"/>
                      </a:lnTo>
                      <a:lnTo>
                        <a:pt x="222" y="166"/>
                      </a:lnTo>
                      <a:lnTo>
                        <a:pt x="418" y="116"/>
                      </a:lnTo>
                      <a:lnTo>
                        <a:pt x="488" y="42"/>
                      </a:lnTo>
                      <a:lnTo>
                        <a:pt x="443" y="2"/>
                      </a:lnTo>
                      <a:lnTo>
                        <a:pt x="253" y="0"/>
                      </a:lnTo>
                      <a:lnTo>
                        <a:pt x="110" y="12"/>
                      </a:lnTo>
                      <a:lnTo>
                        <a:pt x="15" y="76"/>
                      </a:lnTo>
                      <a:lnTo>
                        <a:pt x="112" y="95"/>
                      </a:lnTo>
                      <a:lnTo>
                        <a:pt x="275" y="53"/>
                      </a:lnTo>
                      <a:lnTo>
                        <a:pt x="416" y="53"/>
                      </a:lnTo>
                      <a:lnTo>
                        <a:pt x="268" y="110"/>
                      </a:lnTo>
                      <a:lnTo>
                        <a:pt x="142" y="126"/>
                      </a:lnTo>
                      <a:lnTo>
                        <a:pt x="0" y="126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</p:grpSp>
      </p:grpSp>
      <p:grpSp>
        <p:nvGrpSpPr>
          <p:cNvPr id="3083" name="Group 37"/>
          <p:cNvGrpSpPr>
            <a:grpSpLocks/>
          </p:cNvGrpSpPr>
          <p:nvPr/>
        </p:nvGrpSpPr>
        <p:grpSpPr bwMode="auto">
          <a:xfrm>
            <a:off x="8680450" y="2116138"/>
            <a:ext cx="385763" cy="4308475"/>
            <a:chOff x="5468" y="1333"/>
            <a:chExt cx="243" cy="2714"/>
          </a:xfrm>
        </p:grpSpPr>
        <p:sp>
          <p:nvSpPr>
            <p:cNvPr id="38950" name="Freeform 38"/>
            <p:cNvSpPr>
              <a:spLocks/>
            </p:cNvSpPr>
            <p:nvPr userDrawn="1"/>
          </p:nvSpPr>
          <p:spPr bwMode="auto">
            <a:xfrm flipH="1">
              <a:off x="5468" y="2620"/>
              <a:ext cx="205" cy="1427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8951" name="Freeform 39"/>
            <p:cNvSpPr>
              <a:spLocks/>
            </p:cNvSpPr>
            <p:nvPr userDrawn="1"/>
          </p:nvSpPr>
          <p:spPr bwMode="auto">
            <a:xfrm flipH="1">
              <a:off x="5506" y="1333"/>
              <a:ext cx="205" cy="1633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3084" name="Group 40"/>
          <p:cNvGrpSpPr>
            <a:grpSpLocks/>
          </p:cNvGrpSpPr>
          <p:nvPr/>
        </p:nvGrpSpPr>
        <p:grpSpPr bwMode="auto">
          <a:xfrm>
            <a:off x="7318375" y="90488"/>
            <a:ext cx="2133600" cy="1911350"/>
            <a:chOff x="4610" y="57"/>
            <a:chExt cx="1344" cy="1204"/>
          </a:xfrm>
        </p:grpSpPr>
        <p:grpSp>
          <p:nvGrpSpPr>
            <p:cNvPr id="3085" name="Group 41"/>
            <p:cNvGrpSpPr>
              <a:grpSpLocks/>
            </p:cNvGrpSpPr>
            <p:nvPr userDrawn="1"/>
          </p:nvGrpSpPr>
          <p:grpSpPr bwMode="auto">
            <a:xfrm>
              <a:off x="4610" y="57"/>
              <a:ext cx="1344" cy="1204"/>
              <a:chOff x="4610" y="57"/>
              <a:chExt cx="1344" cy="1204"/>
            </a:xfrm>
          </p:grpSpPr>
          <p:sp>
            <p:nvSpPr>
              <p:cNvPr id="38954" name="Freeform 42"/>
              <p:cNvSpPr>
                <a:spLocks/>
              </p:cNvSpPr>
              <p:nvPr userDrawn="1"/>
            </p:nvSpPr>
            <p:spPr bwMode="auto">
              <a:xfrm rot="-3172564">
                <a:off x="5430" y="1086"/>
                <a:ext cx="62" cy="288"/>
              </a:xfrm>
              <a:custGeom>
                <a:avLst/>
                <a:gdLst/>
                <a:ahLst/>
                <a:cxnLst>
                  <a:cxn ang="0">
                    <a:pos x="123" y="9"/>
                  </a:cxn>
                  <a:cxn ang="0">
                    <a:pos x="131" y="342"/>
                  </a:cxn>
                  <a:cxn ang="0">
                    <a:pos x="0" y="806"/>
                  </a:cxn>
                  <a:cxn ang="0">
                    <a:pos x="79" y="789"/>
                  </a:cxn>
                  <a:cxn ang="0">
                    <a:pos x="218" y="376"/>
                  </a:cxn>
                  <a:cxn ang="0">
                    <a:pos x="245" y="0"/>
                  </a:cxn>
                  <a:cxn ang="0">
                    <a:pos x="123" y="9"/>
                  </a:cxn>
                  <a:cxn ang="0">
                    <a:pos x="123" y="9"/>
                  </a:cxn>
                </a:cxnLst>
                <a:rect l="0" t="0" r="r" b="b"/>
                <a:pathLst>
                  <a:path w="245" h="806">
                    <a:moveTo>
                      <a:pt x="123" y="9"/>
                    </a:moveTo>
                    <a:lnTo>
                      <a:pt x="131" y="342"/>
                    </a:lnTo>
                    <a:lnTo>
                      <a:pt x="0" y="806"/>
                    </a:lnTo>
                    <a:lnTo>
                      <a:pt x="79" y="789"/>
                    </a:lnTo>
                    <a:lnTo>
                      <a:pt x="218" y="376"/>
                    </a:lnTo>
                    <a:lnTo>
                      <a:pt x="245" y="0"/>
                    </a:lnTo>
                    <a:lnTo>
                      <a:pt x="123" y="9"/>
                    </a:lnTo>
                    <a:lnTo>
                      <a:pt x="123" y="9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grpSp>
            <p:nvGrpSpPr>
              <p:cNvPr id="3088" name="Group 43"/>
              <p:cNvGrpSpPr>
                <a:grpSpLocks/>
              </p:cNvGrpSpPr>
              <p:nvPr userDrawn="1"/>
            </p:nvGrpSpPr>
            <p:grpSpPr bwMode="auto">
              <a:xfrm>
                <a:off x="4610" y="57"/>
                <a:ext cx="1344" cy="985"/>
                <a:chOff x="4610" y="57"/>
                <a:chExt cx="1344" cy="985"/>
              </a:xfrm>
            </p:grpSpPr>
            <p:sp>
              <p:nvSpPr>
                <p:cNvPr id="38956" name="Freeform 44"/>
                <p:cNvSpPr>
                  <a:spLocks/>
                </p:cNvSpPr>
                <p:nvPr userDrawn="1"/>
              </p:nvSpPr>
              <p:spPr bwMode="auto">
                <a:xfrm rot="-3172564">
                  <a:off x="4966" y="71"/>
                  <a:ext cx="153" cy="12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298" y="184"/>
                    </a:cxn>
                    <a:cxn ang="0">
                      <a:pos x="500" y="349"/>
                    </a:cxn>
                    <a:cxn ang="0">
                      <a:pos x="604" y="140"/>
                    </a:cxn>
                    <a:cxn ang="0">
                      <a:pos x="359" y="9"/>
                    </a:cxn>
                    <a:cxn ang="0">
                      <a:pos x="464" y="184"/>
                    </a:cxn>
                    <a:cxn ang="0">
                      <a:pos x="131" y="17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604" h="349">
                      <a:moveTo>
                        <a:pt x="0" y="0"/>
                      </a:moveTo>
                      <a:lnTo>
                        <a:pt x="298" y="184"/>
                      </a:lnTo>
                      <a:lnTo>
                        <a:pt x="500" y="349"/>
                      </a:lnTo>
                      <a:lnTo>
                        <a:pt x="604" y="140"/>
                      </a:lnTo>
                      <a:lnTo>
                        <a:pt x="359" y="9"/>
                      </a:lnTo>
                      <a:lnTo>
                        <a:pt x="464" y="184"/>
                      </a:lnTo>
                      <a:lnTo>
                        <a:pt x="131" y="17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38957" name="Freeform 45"/>
                <p:cNvSpPr>
                  <a:spLocks/>
                </p:cNvSpPr>
                <p:nvPr userDrawn="1"/>
              </p:nvSpPr>
              <p:spPr bwMode="auto">
                <a:xfrm rot="-3172564">
                  <a:off x="5050" y="330"/>
                  <a:ext cx="269" cy="438"/>
                </a:xfrm>
                <a:custGeom>
                  <a:avLst/>
                  <a:gdLst/>
                  <a:ahLst/>
                  <a:cxnLst>
                    <a:cxn ang="0">
                      <a:pos x="741" y="129"/>
                    </a:cxn>
                    <a:cxn ang="0">
                      <a:pos x="485" y="352"/>
                    </a:cxn>
                    <a:cxn ang="0">
                      <a:pos x="163" y="762"/>
                    </a:cxn>
                    <a:cxn ang="0">
                      <a:pos x="0" y="1101"/>
                    </a:cxn>
                    <a:cxn ang="0">
                      <a:pos x="59" y="1230"/>
                    </a:cxn>
                    <a:cxn ang="0">
                      <a:pos x="262" y="1201"/>
                    </a:cxn>
                    <a:cxn ang="0">
                      <a:pos x="578" y="914"/>
                    </a:cxn>
                    <a:cxn ang="0">
                      <a:pos x="876" y="534"/>
                    </a:cxn>
                    <a:cxn ang="0">
                      <a:pos x="1034" y="270"/>
                    </a:cxn>
                    <a:cxn ang="0">
                      <a:pos x="1064" y="84"/>
                    </a:cxn>
                    <a:cxn ang="0">
                      <a:pos x="977" y="0"/>
                    </a:cxn>
                    <a:cxn ang="0">
                      <a:pos x="836" y="65"/>
                    </a:cxn>
                    <a:cxn ang="0">
                      <a:pos x="969" y="107"/>
                    </a:cxn>
                    <a:cxn ang="0">
                      <a:pos x="876" y="352"/>
                    </a:cxn>
                    <a:cxn ang="0">
                      <a:pos x="690" y="656"/>
                    </a:cxn>
                    <a:cxn ang="0">
                      <a:pos x="350" y="1008"/>
                    </a:cxn>
                    <a:cxn ang="0">
                      <a:pos x="116" y="1114"/>
                    </a:cxn>
                    <a:cxn ang="0">
                      <a:pos x="135" y="943"/>
                    </a:cxn>
                    <a:cxn ang="0">
                      <a:pos x="437" y="504"/>
                    </a:cxn>
                    <a:cxn ang="0">
                      <a:pos x="831" y="118"/>
                    </a:cxn>
                    <a:cxn ang="0">
                      <a:pos x="741" y="129"/>
                    </a:cxn>
                    <a:cxn ang="0">
                      <a:pos x="741" y="129"/>
                    </a:cxn>
                  </a:cxnLst>
                  <a:rect l="0" t="0" r="r" b="b"/>
                  <a:pathLst>
                    <a:path w="1064" h="1230">
                      <a:moveTo>
                        <a:pt x="741" y="129"/>
                      </a:moveTo>
                      <a:lnTo>
                        <a:pt x="485" y="352"/>
                      </a:lnTo>
                      <a:lnTo>
                        <a:pt x="163" y="762"/>
                      </a:lnTo>
                      <a:lnTo>
                        <a:pt x="0" y="1101"/>
                      </a:lnTo>
                      <a:lnTo>
                        <a:pt x="59" y="1230"/>
                      </a:lnTo>
                      <a:lnTo>
                        <a:pt x="262" y="1201"/>
                      </a:lnTo>
                      <a:lnTo>
                        <a:pt x="578" y="914"/>
                      </a:lnTo>
                      <a:lnTo>
                        <a:pt x="876" y="534"/>
                      </a:lnTo>
                      <a:lnTo>
                        <a:pt x="1034" y="270"/>
                      </a:lnTo>
                      <a:lnTo>
                        <a:pt x="1064" y="84"/>
                      </a:lnTo>
                      <a:lnTo>
                        <a:pt x="977" y="0"/>
                      </a:lnTo>
                      <a:lnTo>
                        <a:pt x="836" y="65"/>
                      </a:lnTo>
                      <a:lnTo>
                        <a:pt x="969" y="107"/>
                      </a:lnTo>
                      <a:lnTo>
                        <a:pt x="876" y="352"/>
                      </a:lnTo>
                      <a:lnTo>
                        <a:pt x="690" y="656"/>
                      </a:lnTo>
                      <a:lnTo>
                        <a:pt x="350" y="1008"/>
                      </a:lnTo>
                      <a:lnTo>
                        <a:pt x="116" y="1114"/>
                      </a:lnTo>
                      <a:lnTo>
                        <a:pt x="135" y="943"/>
                      </a:lnTo>
                      <a:lnTo>
                        <a:pt x="437" y="504"/>
                      </a:lnTo>
                      <a:lnTo>
                        <a:pt x="831" y="118"/>
                      </a:lnTo>
                      <a:lnTo>
                        <a:pt x="741" y="129"/>
                      </a:lnTo>
                      <a:lnTo>
                        <a:pt x="741" y="12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38958" name="Freeform 46"/>
                <p:cNvSpPr>
                  <a:spLocks/>
                </p:cNvSpPr>
                <p:nvPr userDrawn="1"/>
              </p:nvSpPr>
              <p:spPr bwMode="auto">
                <a:xfrm rot="-3172564">
                  <a:off x="4860" y="180"/>
                  <a:ext cx="505" cy="898"/>
                </a:xfrm>
                <a:custGeom>
                  <a:avLst/>
                  <a:gdLst/>
                  <a:ahLst/>
                  <a:cxnLst>
                    <a:cxn ang="0">
                      <a:pos x="1941" y="0"/>
                    </a:cxn>
                    <a:cxn ang="0">
                      <a:pos x="0" y="2521"/>
                    </a:cxn>
                    <a:cxn ang="0">
                      <a:pos x="192" y="2450"/>
                    </a:cxn>
                    <a:cxn ang="0">
                      <a:pos x="2002" y="61"/>
                    </a:cxn>
                    <a:cxn ang="0">
                      <a:pos x="1941" y="0"/>
                    </a:cxn>
                    <a:cxn ang="0">
                      <a:pos x="1941" y="0"/>
                    </a:cxn>
                  </a:cxnLst>
                  <a:rect l="0" t="0" r="r" b="b"/>
                  <a:pathLst>
                    <a:path w="2002" h="2521">
                      <a:moveTo>
                        <a:pt x="1941" y="0"/>
                      </a:moveTo>
                      <a:lnTo>
                        <a:pt x="0" y="2521"/>
                      </a:lnTo>
                      <a:lnTo>
                        <a:pt x="192" y="2450"/>
                      </a:lnTo>
                      <a:lnTo>
                        <a:pt x="2002" y="61"/>
                      </a:lnTo>
                      <a:lnTo>
                        <a:pt x="1941" y="0"/>
                      </a:lnTo>
                      <a:lnTo>
                        <a:pt x="194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38959" name="Freeform 47"/>
                <p:cNvSpPr>
                  <a:spLocks/>
                </p:cNvSpPr>
                <p:nvPr userDrawn="1"/>
              </p:nvSpPr>
              <p:spPr bwMode="auto">
                <a:xfrm rot="-3172564">
                  <a:off x="4903" y="-19"/>
                  <a:ext cx="758" cy="1344"/>
                </a:xfrm>
                <a:custGeom>
                  <a:avLst/>
                  <a:gdLst/>
                  <a:ahLst/>
                  <a:cxnLst>
                    <a:cxn ang="0">
                      <a:pos x="95" y="2844"/>
                    </a:cxn>
                    <a:cxn ang="0">
                      <a:pos x="394" y="2834"/>
                    </a:cxn>
                    <a:cxn ang="0">
                      <a:pos x="821" y="3009"/>
                    </a:cxn>
                    <a:cxn ang="0">
                      <a:pos x="681" y="2817"/>
                    </a:cxn>
                    <a:cxn ang="0">
                      <a:pos x="367" y="2703"/>
                    </a:cxn>
                    <a:cxn ang="0">
                      <a:pos x="637" y="2720"/>
                    </a:cxn>
                    <a:cxn ang="0">
                      <a:pos x="979" y="2870"/>
                    </a:cxn>
                    <a:cxn ang="0">
                      <a:pos x="2859" y="420"/>
                    </a:cxn>
                    <a:cxn ang="0">
                      <a:pos x="2578" y="148"/>
                    </a:cxn>
                    <a:cxn ang="0">
                      <a:pos x="2308" y="0"/>
                    </a:cxn>
                    <a:cxn ang="0">
                      <a:pos x="2692" y="78"/>
                    </a:cxn>
                    <a:cxn ang="0">
                      <a:pos x="3007" y="428"/>
                    </a:cxn>
                    <a:cxn ang="0">
                      <a:pos x="831" y="3273"/>
                    </a:cxn>
                    <a:cxn ang="0">
                      <a:pos x="481" y="3412"/>
                    </a:cxn>
                    <a:cxn ang="0">
                      <a:pos x="105" y="3771"/>
                    </a:cxn>
                    <a:cxn ang="0">
                      <a:pos x="0" y="3667"/>
                    </a:cxn>
                    <a:cxn ang="0">
                      <a:pos x="131" y="3631"/>
                    </a:cxn>
                    <a:cxn ang="0">
                      <a:pos x="376" y="3385"/>
                    </a:cxn>
                    <a:cxn ang="0">
                      <a:pos x="165" y="3273"/>
                    </a:cxn>
                    <a:cxn ang="0">
                      <a:pos x="165" y="3176"/>
                    </a:cxn>
                    <a:cxn ang="0">
                      <a:pos x="411" y="3298"/>
                    </a:cxn>
                    <a:cxn ang="0">
                      <a:pos x="411" y="3186"/>
                    </a:cxn>
                    <a:cxn ang="0">
                      <a:pos x="603" y="3220"/>
                    </a:cxn>
                    <a:cxn ang="0">
                      <a:pos x="428" y="3079"/>
                    </a:cxn>
                    <a:cxn ang="0">
                      <a:pos x="629" y="3062"/>
                    </a:cxn>
                    <a:cxn ang="0">
                      <a:pos x="95" y="2844"/>
                    </a:cxn>
                    <a:cxn ang="0">
                      <a:pos x="95" y="2844"/>
                    </a:cxn>
                  </a:cxnLst>
                  <a:rect l="0" t="0" r="r" b="b"/>
                  <a:pathLst>
                    <a:path w="3007" h="3771">
                      <a:moveTo>
                        <a:pt x="95" y="2844"/>
                      </a:moveTo>
                      <a:lnTo>
                        <a:pt x="394" y="2834"/>
                      </a:lnTo>
                      <a:lnTo>
                        <a:pt x="821" y="3009"/>
                      </a:lnTo>
                      <a:lnTo>
                        <a:pt x="681" y="2817"/>
                      </a:lnTo>
                      <a:lnTo>
                        <a:pt x="367" y="2703"/>
                      </a:lnTo>
                      <a:lnTo>
                        <a:pt x="637" y="2720"/>
                      </a:lnTo>
                      <a:lnTo>
                        <a:pt x="979" y="2870"/>
                      </a:lnTo>
                      <a:lnTo>
                        <a:pt x="2859" y="420"/>
                      </a:lnTo>
                      <a:lnTo>
                        <a:pt x="2578" y="148"/>
                      </a:lnTo>
                      <a:lnTo>
                        <a:pt x="2308" y="0"/>
                      </a:lnTo>
                      <a:lnTo>
                        <a:pt x="2692" y="78"/>
                      </a:lnTo>
                      <a:lnTo>
                        <a:pt x="3007" y="428"/>
                      </a:lnTo>
                      <a:lnTo>
                        <a:pt x="831" y="3273"/>
                      </a:lnTo>
                      <a:lnTo>
                        <a:pt x="481" y="3412"/>
                      </a:lnTo>
                      <a:lnTo>
                        <a:pt x="105" y="3771"/>
                      </a:lnTo>
                      <a:lnTo>
                        <a:pt x="0" y="3667"/>
                      </a:lnTo>
                      <a:lnTo>
                        <a:pt x="131" y="3631"/>
                      </a:lnTo>
                      <a:lnTo>
                        <a:pt x="376" y="3385"/>
                      </a:lnTo>
                      <a:lnTo>
                        <a:pt x="165" y="3273"/>
                      </a:lnTo>
                      <a:lnTo>
                        <a:pt x="165" y="3176"/>
                      </a:lnTo>
                      <a:lnTo>
                        <a:pt x="411" y="3298"/>
                      </a:lnTo>
                      <a:lnTo>
                        <a:pt x="411" y="3186"/>
                      </a:lnTo>
                      <a:lnTo>
                        <a:pt x="603" y="3220"/>
                      </a:lnTo>
                      <a:lnTo>
                        <a:pt x="428" y="3079"/>
                      </a:lnTo>
                      <a:lnTo>
                        <a:pt x="629" y="3062"/>
                      </a:lnTo>
                      <a:lnTo>
                        <a:pt x="95" y="2844"/>
                      </a:lnTo>
                      <a:lnTo>
                        <a:pt x="95" y="28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38960" name="Freeform 48"/>
                <p:cNvSpPr>
                  <a:spLocks/>
                </p:cNvSpPr>
                <p:nvPr userDrawn="1"/>
              </p:nvSpPr>
              <p:spPr bwMode="auto">
                <a:xfrm rot="-3172564">
                  <a:off x="5299" y="895"/>
                  <a:ext cx="169" cy="122"/>
                </a:xfrm>
                <a:custGeom>
                  <a:avLst/>
                  <a:gdLst/>
                  <a:ahLst/>
                  <a:cxnLst>
                    <a:cxn ang="0">
                      <a:pos x="0" y="80"/>
                    </a:cxn>
                    <a:cxn ang="0">
                      <a:pos x="255" y="106"/>
                    </a:cxn>
                    <a:cxn ang="0">
                      <a:pos x="639" y="342"/>
                    </a:cxn>
                    <a:cxn ang="0">
                      <a:pos x="673" y="289"/>
                    </a:cxn>
                    <a:cxn ang="0">
                      <a:pos x="447" y="114"/>
                    </a:cxn>
                    <a:cxn ang="0">
                      <a:pos x="26" y="0"/>
                    </a:cxn>
                    <a:cxn ang="0">
                      <a:pos x="0" y="80"/>
                    </a:cxn>
                    <a:cxn ang="0">
                      <a:pos x="0" y="80"/>
                    </a:cxn>
                  </a:cxnLst>
                  <a:rect l="0" t="0" r="r" b="b"/>
                  <a:pathLst>
                    <a:path w="673" h="342">
                      <a:moveTo>
                        <a:pt x="0" y="80"/>
                      </a:moveTo>
                      <a:lnTo>
                        <a:pt x="255" y="106"/>
                      </a:lnTo>
                      <a:lnTo>
                        <a:pt x="639" y="342"/>
                      </a:lnTo>
                      <a:lnTo>
                        <a:pt x="673" y="289"/>
                      </a:lnTo>
                      <a:lnTo>
                        <a:pt x="447" y="114"/>
                      </a:lnTo>
                      <a:lnTo>
                        <a:pt x="26" y="0"/>
                      </a:lnTo>
                      <a:lnTo>
                        <a:pt x="0" y="80"/>
                      </a:lnTo>
                      <a:lnTo>
                        <a:pt x="0" y="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38961" name="Freeform 49"/>
                <p:cNvSpPr>
                  <a:spLocks/>
                </p:cNvSpPr>
                <p:nvPr userDrawn="1"/>
              </p:nvSpPr>
              <p:spPr bwMode="auto">
                <a:xfrm rot="-3172564">
                  <a:off x="5253" y="804"/>
                  <a:ext cx="181" cy="144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40" y="148"/>
                    </a:cxn>
                    <a:cxn ang="0">
                      <a:pos x="638" y="403"/>
                    </a:cxn>
                    <a:cxn ang="0">
                      <a:pos x="716" y="296"/>
                    </a:cxn>
                    <a:cxn ang="0">
                      <a:pos x="420" y="114"/>
                    </a:cxn>
                    <a:cxn ang="0">
                      <a:pos x="70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6" h="403">
                      <a:moveTo>
                        <a:pt x="0" y="78"/>
                      </a:moveTo>
                      <a:lnTo>
                        <a:pt x="340" y="148"/>
                      </a:lnTo>
                      <a:lnTo>
                        <a:pt x="638" y="403"/>
                      </a:lnTo>
                      <a:lnTo>
                        <a:pt x="716" y="296"/>
                      </a:lnTo>
                      <a:lnTo>
                        <a:pt x="420" y="114"/>
                      </a:lnTo>
                      <a:lnTo>
                        <a:pt x="70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38962" name="Freeform 50"/>
                <p:cNvSpPr>
                  <a:spLocks/>
                </p:cNvSpPr>
                <p:nvPr userDrawn="1"/>
              </p:nvSpPr>
              <p:spPr bwMode="auto">
                <a:xfrm rot="-3172564">
                  <a:off x="4985" y="210"/>
                  <a:ext cx="181" cy="147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16" y="139"/>
                    </a:cxn>
                    <a:cxn ang="0">
                      <a:pos x="649" y="411"/>
                    </a:cxn>
                    <a:cxn ang="0">
                      <a:pos x="717" y="314"/>
                    </a:cxn>
                    <a:cxn ang="0">
                      <a:pos x="394" y="87"/>
                    </a:cxn>
                    <a:cxn ang="0">
                      <a:pos x="54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7" h="411">
                      <a:moveTo>
                        <a:pt x="0" y="78"/>
                      </a:moveTo>
                      <a:lnTo>
                        <a:pt x="316" y="139"/>
                      </a:lnTo>
                      <a:lnTo>
                        <a:pt x="649" y="411"/>
                      </a:lnTo>
                      <a:lnTo>
                        <a:pt x="717" y="314"/>
                      </a:lnTo>
                      <a:lnTo>
                        <a:pt x="394" y="87"/>
                      </a:lnTo>
                      <a:lnTo>
                        <a:pt x="54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38963" name="Freeform 51"/>
                <p:cNvSpPr>
                  <a:spLocks/>
                </p:cNvSpPr>
                <p:nvPr userDrawn="1"/>
              </p:nvSpPr>
              <p:spPr bwMode="auto">
                <a:xfrm rot="-3172564">
                  <a:off x="4949" y="140"/>
                  <a:ext cx="179" cy="138"/>
                </a:xfrm>
                <a:custGeom>
                  <a:avLst/>
                  <a:gdLst/>
                  <a:ahLst/>
                  <a:cxnLst>
                    <a:cxn ang="0">
                      <a:pos x="0" y="88"/>
                    </a:cxn>
                    <a:cxn ang="0">
                      <a:pos x="272" y="131"/>
                    </a:cxn>
                    <a:cxn ang="0">
                      <a:pos x="665" y="386"/>
                    </a:cxn>
                    <a:cxn ang="0">
                      <a:pos x="709" y="308"/>
                    </a:cxn>
                    <a:cxn ang="0">
                      <a:pos x="306" y="53"/>
                    </a:cxn>
                    <a:cxn ang="0">
                      <a:pos x="43" y="0"/>
                    </a:cxn>
                    <a:cxn ang="0">
                      <a:pos x="0" y="88"/>
                    </a:cxn>
                    <a:cxn ang="0">
                      <a:pos x="0" y="88"/>
                    </a:cxn>
                  </a:cxnLst>
                  <a:rect l="0" t="0" r="r" b="b"/>
                  <a:pathLst>
                    <a:path w="709" h="386">
                      <a:moveTo>
                        <a:pt x="0" y="88"/>
                      </a:moveTo>
                      <a:lnTo>
                        <a:pt x="272" y="131"/>
                      </a:lnTo>
                      <a:lnTo>
                        <a:pt x="665" y="386"/>
                      </a:lnTo>
                      <a:lnTo>
                        <a:pt x="709" y="308"/>
                      </a:lnTo>
                      <a:lnTo>
                        <a:pt x="306" y="53"/>
                      </a:lnTo>
                      <a:lnTo>
                        <a:pt x="43" y="0"/>
                      </a:lnTo>
                      <a:lnTo>
                        <a:pt x="0" y="88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</p:grpSp>
        <p:sp>
          <p:nvSpPr>
            <p:cNvPr id="38964" name="Line 52"/>
            <p:cNvSpPr>
              <a:spLocks noChangeShapeType="1"/>
            </p:cNvSpPr>
            <p:nvPr userDrawn="1"/>
          </p:nvSpPr>
          <p:spPr bwMode="auto">
            <a:xfrm>
              <a:off x="4870" y="84"/>
              <a:ext cx="42" cy="9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0" r:id="rId1"/>
    <p:sldLayoutId id="2147483829" r:id="rId2"/>
    <p:sldLayoutId id="2147483828" r:id="rId3"/>
    <p:sldLayoutId id="2147483827" r:id="rId4"/>
    <p:sldLayoutId id="2147483826" r:id="rId5"/>
    <p:sldLayoutId id="2147483825" r:id="rId6"/>
    <p:sldLayoutId id="2147483824" r:id="rId7"/>
    <p:sldLayoutId id="2147483823" r:id="rId8"/>
    <p:sldLayoutId id="2147483822" r:id="rId9"/>
    <p:sldLayoutId id="2147483821" r:id="rId10"/>
    <p:sldLayoutId id="2147483820" r:id="rId11"/>
  </p:sldLayoutIdLst>
  <p:transition spd="med">
    <p:comb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250825" y="1268413"/>
            <a:ext cx="8496300" cy="4321175"/>
          </a:xfrm>
        </p:spPr>
        <p:txBody>
          <a:bodyPr/>
          <a:lstStyle/>
          <a:p>
            <a:pPr marL="0" indent="0" algn="ctr" eaLnBrk="1" hangingPunct="1">
              <a:buNone/>
              <a:defRPr/>
            </a:pPr>
            <a:r>
              <a:rPr lang="ro-RO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APLICAȚII II</a:t>
            </a:r>
            <a:endParaRPr lang="en-US" sz="2800" b="1" dirty="0">
              <a:solidFill>
                <a:srgbClr val="C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0" indent="0" algn="ctr" eaLnBrk="1" hangingPunct="1">
              <a:buFontTx/>
              <a:buNone/>
              <a:defRPr/>
            </a:pPr>
            <a:endParaRPr lang="ru-RU" sz="2800" dirty="0" smtClean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0" indent="0" algn="ctr" eaLnBrk="1" hangingPunct="1">
              <a:buFontTx/>
              <a:buNone/>
              <a:defRPr/>
            </a:pPr>
            <a:r>
              <a:rPr lang="en-US" sz="4400" b="1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Utilizarea</a:t>
            </a:r>
            <a:r>
              <a:rPr lang="en-US" sz="4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  <a:r>
              <a:rPr lang="en-US" sz="4400" b="1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instrucţiunilor</a:t>
            </a:r>
            <a:r>
              <a:rPr lang="en-US" sz="4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repetitive la  </a:t>
            </a:r>
            <a:r>
              <a:rPr lang="en-US" sz="4400" b="1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rezolvarea</a:t>
            </a:r>
            <a:r>
              <a:rPr lang="en-US" sz="4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4400" b="1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problemelor</a:t>
            </a:r>
            <a:r>
              <a:rPr lang="en-US" sz="4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de </a:t>
            </a:r>
            <a:endParaRPr lang="ro-RO" sz="4400" b="1" dirty="0" smtClean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0" indent="0" algn="ctr" eaLnBrk="1" hangingPunct="1">
              <a:buFontTx/>
              <a:buNone/>
              <a:defRPr/>
            </a:pPr>
            <a:r>
              <a:rPr lang="en-US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GENERARE </a:t>
            </a:r>
            <a:r>
              <a:rPr lang="ro-RO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Ș</a:t>
            </a:r>
            <a:r>
              <a:rPr lang="en-US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IRURI DE VALORI</a:t>
            </a:r>
          </a:p>
          <a:p>
            <a:pPr marL="0" indent="0" algn="r" eaLnBrk="1" hangingPunct="1">
              <a:buFontTx/>
              <a:buNone/>
              <a:defRPr/>
            </a:pPr>
            <a:endParaRPr lang="ru-RU" sz="2400" dirty="0" smtClean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ransition spd="med">
    <p:comb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68313" y="1219200"/>
            <a:ext cx="8229600" cy="3744913"/>
          </a:xfrm>
        </p:spPr>
        <p:txBody>
          <a:bodyPr anchor="ctr"/>
          <a:lstStyle/>
          <a:p>
            <a:pPr eaLnBrk="1" hangingPunct="1">
              <a:defRPr/>
            </a:pPr>
            <a:r>
              <a:rPr lang="ru-RU" sz="54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5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Ce </a:t>
            </a:r>
            <a:r>
              <a:rPr lang="ro-RO" sz="5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afișează fiecare program?</a:t>
            </a:r>
            <a:r>
              <a:rPr lang="en-US" b="1" dirty="0" smtClean="0">
                <a:solidFill>
                  <a:srgbClr val="5D5A3B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n-US" b="1" dirty="0" smtClean="0">
                <a:solidFill>
                  <a:srgbClr val="5D5A3B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ru-RU" b="1" dirty="0" smtClean="0">
              <a:solidFill>
                <a:srgbClr val="000099"/>
              </a:solidFill>
            </a:endParaRPr>
          </a:p>
        </p:txBody>
      </p:sp>
    </p:spTree>
  </p:cSld>
  <p:clrMapOvr>
    <a:masterClrMapping/>
  </p:clrMapOvr>
  <p:transition spd="med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1673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167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167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73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68622" y="188640"/>
            <a:ext cx="7941568" cy="692150"/>
          </a:xfrm>
        </p:spPr>
        <p:txBody>
          <a:bodyPr anchor="ctr"/>
          <a:lstStyle/>
          <a:p>
            <a:pPr eaLnBrk="1" hangingPunct="1">
              <a:defRPr/>
            </a:pPr>
            <a:r>
              <a:rPr lang="ro-RO" sz="4000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II.3.1. </a:t>
            </a:r>
            <a:r>
              <a:rPr lang="en-US" sz="40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Ce </a:t>
            </a:r>
            <a:r>
              <a:rPr lang="ro-RO" sz="40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afișează</a:t>
            </a:r>
            <a:r>
              <a:rPr lang="en-US" sz="40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…</a:t>
            </a:r>
            <a:r>
              <a:rPr lang="ro-RO" sz="40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endParaRPr lang="ru-RU" sz="4000" b="1" dirty="0" smtClean="0">
              <a:solidFill>
                <a:srgbClr val="FF0066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310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50825" y="765174"/>
            <a:ext cx="7777163" cy="4949841"/>
          </a:xfrm>
        </p:spPr>
        <p:txBody>
          <a:bodyPr/>
          <a:lstStyle/>
          <a:p>
            <a:pPr indent="-4763" eaLnBrk="1" hangingPunct="1">
              <a:lnSpc>
                <a:spcPct val="90000"/>
              </a:lnSpc>
              <a:buFontTx/>
              <a:buNone/>
              <a:defRPr/>
            </a:pPr>
            <a:r>
              <a:rPr lang="ro-RO" sz="40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int</a:t>
            </a:r>
            <a:r>
              <a:rPr lang="ro-RO" sz="40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i, j;</a:t>
            </a:r>
          </a:p>
          <a:p>
            <a:pPr indent="-4763" eaLnBrk="1" hangingPunct="1">
              <a:lnSpc>
                <a:spcPct val="90000"/>
              </a:lnSpc>
              <a:buFontTx/>
              <a:buNone/>
              <a:defRPr/>
            </a:pPr>
            <a:r>
              <a:rPr lang="ro-RO" sz="40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for (i=1; i</a:t>
            </a:r>
            <a:r>
              <a:rPr lang="en-US" sz="40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&lt;=</a:t>
            </a:r>
            <a:r>
              <a:rPr lang="ro-RO" sz="40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5; i++)</a:t>
            </a:r>
          </a:p>
          <a:p>
            <a:pPr indent="-4763" eaLnBrk="1" hangingPunct="1">
              <a:lnSpc>
                <a:spcPct val="90000"/>
              </a:lnSpc>
              <a:buFontTx/>
              <a:buNone/>
              <a:defRPr/>
            </a:pPr>
            <a:r>
              <a:rPr lang="en-US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{</a:t>
            </a:r>
          </a:p>
          <a:p>
            <a:pPr marL="862013" indent="-4763" eaLnBrk="1" hangingPunct="1">
              <a:lnSpc>
                <a:spcPct val="90000"/>
              </a:lnSpc>
              <a:buNone/>
              <a:defRPr/>
            </a:pPr>
            <a:r>
              <a:rPr lang="ro-RO" sz="40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for (</a:t>
            </a:r>
            <a:r>
              <a:rPr lang="en-US" sz="40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j</a:t>
            </a:r>
            <a:r>
              <a:rPr lang="ro-RO" sz="40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=1; </a:t>
            </a:r>
            <a:r>
              <a:rPr lang="en-US" sz="40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j&lt;=</a:t>
            </a:r>
            <a:r>
              <a:rPr lang="en-US" sz="4000" b="1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i</a:t>
            </a:r>
            <a:r>
              <a:rPr lang="ro-RO" sz="40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; </a:t>
            </a:r>
            <a:r>
              <a:rPr lang="en-US" sz="40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j</a:t>
            </a:r>
            <a:r>
              <a:rPr lang="ro-RO" sz="40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++)</a:t>
            </a:r>
            <a:endParaRPr lang="en-US" sz="4000" b="1" dirty="0" smtClean="0">
              <a:solidFill>
                <a:srgbClr val="00B05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  <a:p>
            <a:pPr marL="1382713" indent="-4763" eaLnBrk="1" hangingPunct="1">
              <a:lnSpc>
                <a:spcPct val="90000"/>
              </a:lnSpc>
              <a:buNone/>
              <a:defRPr/>
            </a:pPr>
            <a:r>
              <a:rPr lang="en-US" sz="4000" b="1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cout</a:t>
            </a:r>
            <a:r>
              <a:rPr lang="en-US" sz="40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&lt;&lt;</a:t>
            </a:r>
            <a:r>
              <a:rPr lang="en-US" sz="4000" b="1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i</a:t>
            </a:r>
            <a:r>
              <a:rPr lang="en-US" sz="40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&lt;&lt;</a:t>
            </a:r>
            <a:r>
              <a:rPr lang="en-US" sz="40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“   “;</a:t>
            </a:r>
          </a:p>
          <a:p>
            <a:pPr marL="862013" indent="-4763" eaLnBrk="1" hangingPunct="1">
              <a:lnSpc>
                <a:spcPct val="90000"/>
              </a:lnSpc>
              <a:buNone/>
              <a:defRPr/>
            </a:pPr>
            <a:r>
              <a:rPr lang="en-US" sz="40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cout</a:t>
            </a:r>
            <a:r>
              <a:rPr lang="en-US" sz="40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&lt;&lt;</a:t>
            </a:r>
            <a:r>
              <a:rPr lang="en-US" sz="40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endl</a:t>
            </a:r>
            <a:r>
              <a:rPr lang="en-US" sz="40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;</a:t>
            </a:r>
            <a:endParaRPr lang="ro-RO" sz="4000" b="1" dirty="0" smtClean="0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  <a:p>
            <a:pPr indent="-4763" eaLnBrk="1" hangingPunct="1">
              <a:lnSpc>
                <a:spcPct val="90000"/>
              </a:lnSpc>
              <a:buFontTx/>
              <a:buNone/>
              <a:defRPr/>
            </a:pPr>
            <a:r>
              <a:rPr lang="en-US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}</a:t>
            </a:r>
            <a:endParaRPr lang="ro-RO" sz="4000" b="1" dirty="0" smtClean="0">
              <a:solidFill>
                <a:srgbClr val="C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Tahoma" pitchFamily="34" charset="0"/>
            </a:endParaRPr>
          </a:p>
        </p:txBody>
      </p:sp>
      <p:pic>
        <p:nvPicPr>
          <p:cNvPr id="1030" name="Picture 11" descr="Рисунок1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64388" y="4868863"/>
            <a:ext cx="1419225" cy="177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comb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39750" y="2636838"/>
            <a:ext cx="8229600" cy="1143000"/>
          </a:xfrm>
        </p:spPr>
        <p:txBody>
          <a:bodyPr anchor="ctr"/>
          <a:lstStyle/>
          <a:p>
            <a:pPr eaLnBrk="1" hangingPunct="1">
              <a:defRPr/>
            </a:pPr>
            <a:r>
              <a:rPr lang="ro-RO" sz="7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Rezolvarea</a:t>
            </a:r>
            <a:endParaRPr lang="ru-RU" sz="7200" dirty="0" smtClean="0">
              <a:solidFill>
                <a:srgbClr val="C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16388" name="Picture 5" descr="anm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00338" y="3860800"/>
            <a:ext cx="3960812" cy="231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comb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68313" y="0"/>
            <a:ext cx="8229600" cy="692150"/>
          </a:xfrm>
        </p:spPr>
        <p:txBody>
          <a:bodyPr anchor="ctr"/>
          <a:lstStyle/>
          <a:p>
            <a:pPr algn="l" eaLnBrk="1" hangingPunct="1">
              <a:defRPr/>
            </a:pPr>
            <a:r>
              <a:rPr lang="ro-RO" sz="3200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PB II.3.1</a:t>
            </a:r>
            <a:endParaRPr lang="ru-RU" sz="3200" b="1" dirty="0" smtClean="0">
              <a:solidFill>
                <a:srgbClr val="FF0066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310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71472" y="642918"/>
            <a:ext cx="8174038" cy="522272"/>
          </a:xfrm>
        </p:spPr>
        <p:txBody>
          <a:bodyPr/>
          <a:lstStyle/>
          <a:p>
            <a:pPr eaLnBrk="1" hangingPunct="1">
              <a:buNone/>
              <a:defRPr/>
            </a:pPr>
            <a:r>
              <a:rPr lang="ro-RO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int</a:t>
            </a:r>
            <a:r>
              <a:rPr lang="ro-RO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i, j;</a:t>
            </a:r>
          </a:p>
          <a:p>
            <a:pPr eaLnBrk="1" hangingPunct="1">
              <a:buFontTx/>
              <a:buNone/>
              <a:defRPr/>
            </a:pPr>
            <a:endParaRPr lang="ru-RU" sz="1600" dirty="0" smtClean="0">
              <a:solidFill>
                <a:srgbClr val="3366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Tahoma" pitchFamily="34" charset="0"/>
            </a:endParaRPr>
          </a:p>
        </p:txBody>
      </p:sp>
      <p:sp>
        <p:nvSpPr>
          <p:cNvPr id="131078" name="Text Box 6"/>
          <p:cNvSpPr txBox="1">
            <a:spLocks noChangeArrowheads="1"/>
          </p:cNvSpPr>
          <p:nvPr/>
        </p:nvSpPr>
        <p:spPr bwMode="auto">
          <a:xfrm>
            <a:off x="539750" y="1484313"/>
            <a:ext cx="4357688" cy="9971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-4763" eaLnBrk="1" hangingPunct="1">
              <a:lnSpc>
                <a:spcPct val="90000"/>
              </a:lnSpc>
              <a:buFontTx/>
              <a:buNone/>
              <a:defRPr/>
            </a:pPr>
            <a:r>
              <a:rPr lang="ro-RO" sz="3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for (i=1; i</a:t>
            </a:r>
            <a:r>
              <a:rPr lang="en-US" sz="3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&lt;=</a:t>
            </a:r>
            <a:r>
              <a:rPr lang="ro-RO" sz="3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5; i++)</a:t>
            </a:r>
          </a:p>
          <a:p>
            <a:pPr algn="just"/>
            <a:r>
              <a:rPr lang="en-US" sz="3000" b="1" dirty="0" smtClean="0">
                <a:solidFill>
                  <a:srgbClr val="000000"/>
                </a:solidFill>
                <a:latin typeface="Arial" charset="0"/>
              </a:rPr>
              <a:t>            </a:t>
            </a:r>
            <a:endParaRPr lang="en-US" sz="3000" b="1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31079" name="Text Box 7"/>
          <p:cNvSpPr txBox="1">
            <a:spLocks noChangeArrowheads="1"/>
          </p:cNvSpPr>
          <p:nvPr/>
        </p:nvSpPr>
        <p:spPr bwMode="auto">
          <a:xfrm>
            <a:off x="611188" y="1844675"/>
            <a:ext cx="5832475" cy="14403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000" b="1" dirty="0" smtClean="0">
                <a:solidFill>
                  <a:srgbClr val="C00000"/>
                </a:solidFill>
                <a:latin typeface="Arial" charset="0"/>
              </a:rPr>
              <a:t>{</a:t>
            </a:r>
            <a:endParaRPr lang="en-US" sz="3000" b="1" dirty="0">
              <a:solidFill>
                <a:srgbClr val="C00000"/>
              </a:solidFill>
              <a:latin typeface="Arial" charset="0"/>
            </a:endParaRPr>
          </a:p>
          <a:p>
            <a:pPr marL="862013" indent="-4763" eaLnBrk="1" hangingPunct="1">
              <a:lnSpc>
                <a:spcPct val="90000"/>
              </a:lnSpc>
              <a:buNone/>
              <a:tabLst>
                <a:tab pos="463550" algn="l"/>
              </a:tabLst>
              <a:defRPr/>
            </a:pPr>
            <a:r>
              <a:rPr lang="ro-RO" sz="32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for </a:t>
            </a:r>
            <a:r>
              <a:rPr lang="ro-RO" sz="3200" b="1" dirty="0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(</a:t>
            </a:r>
            <a:r>
              <a:rPr lang="en-US" sz="3200" b="1" dirty="0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j</a:t>
            </a:r>
            <a:r>
              <a:rPr lang="ro-RO" sz="3200" b="1" dirty="0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=1; </a:t>
            </a:r>
            <a:r>
              <a:rPr lang="en-US" sz="3200" b="1" dirty="0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j&lt;=</a:t>
            </a:r>
            <a:r>
              <a:rPr lang="en-US" sz="3200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i</a:t>
            </a:r>
            <a:r>
              <a:rPr lang="ro-RO" sz="3200" b="1" dirty="0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; </a:t>
            </a:r>
            <a:r>
              <a:rPr lang="en-US" sz="3200" b="1" dirty="0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j</a:t>
            </a:r>
            <a:r>
              <a:rPr lang="ro-RO" sz="3200" b="1" dirty="0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++)</a:t>
            </a:r>
            <a:endParaRPr lang="en-US" sz="3200" b="1" dirty="0">
              <a:solidFill>
                <a:srgbClr val="00B05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  <a:p>
            <a:pPr marL="1382713" indent="-4763" eaLnBrk="1" hangingPunct="1">
              <a:lnSpc>
                <a:spcPct val="90000"/>
              </a:lnSpc>
              <a:buNone/>
              <a:defRPr/>
            </a:pPr>
            <a:r>
              <a:rPr lang="en-US" sz="3200" b="1" dirty="0" err="1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cout</a:t>
            </a:r>
            <a:r>
              <a:rPr lang="en-US" sz="3200" b="1" dirty="0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&lt;&lt;</a:t>
            </a:r>
            <a:r>
              <a:rPr lang="en-US" sz="3200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i</a:t>
            </a:r>
            <a:r>
              <a:rPr lang="en-US" sz="3200" b="1" dirty="0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&lt;&lt;</a:t>
            </a:r>
            <a:r>
              <a:rPr lang="en-US" sz="3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“   “;</a:t>
            </a:r>
          </a:p>
        </p:txBody>
      </p:sp>
      <p:sp>
        <p:nvSpPr>
          <p:cNvPr id="131080" name="Text Box 8"/>
          <p:cNvSpPr txBox="1">
            <a:spLocks noChangeArrowheads="1"/>
          </p:cNvSpPr>
          <p:nvPr/>
        </p:nvSpPr>
        <p:spPr bwMode="auto">
          <a:xfrm>
            <a:off x="1071538" y="3214686"/>
            <a:ext cx="8640762" cy="535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00050" indent="-4763" eaLnBrk="1" hangingPunct="1">
              <a:lnSpc>
                <a:spcPct val="90000"/>
              </a:lnSpc>
              <a:buNone/>
              <a:defRPr/>
            </a:pPr>
            <a:r>
              <a:rPr lang="en-US" sz="32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cout</a:t>
            </a:r>
            <a:r>
              <a:rPr lang="en-US" sz="3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&lt;&lt;</a:t>
            </a:r>
            <a:r>
              <a:rPr lang="en-US" sz="3200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endl</a:t>
            </a:r>
            <a:r>
              <a:rPr lang="en-US" sz="32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;</a:t>
            </a:r>
            <a:endParaRPr lang="ro-RO" sz="3200" b="1" dirty="0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sp>
        <p:nvSpPr>
          <p:cNvPr id="2" name="Text Box 8"/>
          <p:cNvSpPr txBox="1">
            <a:spLocks noChangeArrowheads="1"/>
          </p:cNvSpPr>
          <p:nvPr/>
        </p:nvSpPr>
        <p:spPr bwMode="auto">
          <a:xfrm>
            <a:off x="714348" y="3929066"/>
            <a:ext cx="8640762" cy="535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-4763" eaLnBrk="1" hangingPunct="1">
              <a:lnSpc>
                <a:spcPct val="90000"/>
              </a:lnSpc>
              <a:buFontTx/>
              <a:buNone/>
              <a:defRPr/>
            </a:pPr>
            <a:r>
              <a:rPr lang="en-US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}</a:t>
            </a:r>
            <a:endParaRPr lang="ro-RO" sz="3200" b="1" dirty="0">
              <a:solidFill>
                <a:srgbClr val="C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</p:spTree>
  </p:cSld>
  <p:clrMapOvr>
    <a:masterClrMapping/>
  </p:clrMapOvr>
  <p:transition spd="med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31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31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31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1078" grpId="0"/>
      <p:bldP spid="131079" grpId="0"/>
      <p:bldP spid="131080" grpId="0"/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714380" cy="3929090"/>
          </a:xfrm>
        </p:spPr>
        <p:txBody>
          <a:bodyPr/>
          <a:lstStyle/>
          <a:p>
            <a:pPr eaLnBrk="1" hangingPunct="1"/>
            <a:r>
              <a:rPr lang="ro-RO" sz="2800" b="1" dirty="0" smtClean="0">
                <a:solidFill>
                  <a:srgbClr val="FF0000"/>
                </a:solidFill>
              </a:rPr>
              <a:t>R</a:t>
            </a:r>
            <a:r>
              <a:rPr lang="en-US" sz="2800" b="1" dirty="0" smtClean="0">
                <a:solidFill>
                  <a:srgbClr val="FF0000"/>
                </a:solidFill>
              </a:rPr>
              <a:t/>
            </a:r>
            <a:br>
              <a:rPr lang="en-US" sz="2800" b="1" dirty="0" smtClean="0">
                <a:solidFill>
                  <a:srgbClr val="FF0000"/>
                </a:solidFill>
              </a:rPr>
            </a:br>
            <a:r>
              <a:rPr lang="ro-RO" sz="2800" b="1" dirty="0" smtClean="0">
                <a:solidFill>
                  <a:srgbClr val="FF0000"/>
                </a:solidFill>
              </a:rPr>
              <a:t>e</a:t>
            </a:r>
            <a:r>
              <a:rPr lang="en-US" sz="2800" b="1" dirty="0" smtClean="0">
                <a:solidFill>
                  <a:srgbClr val="FF0000"/>
                </a:solidFill>
              </a:rPr>
              <a:t/>
            </a:r>
            <a:br>
              <a:rPr lang="en-US" sz="2800" b="1" dirty="0" smtClean="0">
                <a:solidFill>
                  <a:srgbClr val="FF0000"/>
                </a:solidFill>
              </a:rPr>
            </a:br>
            <a:r>
              <a:rPr lang="ro-RO" sz="2800" b="1" dirty="0" smtClean="0">
                <a:solidFill>
                  <a:srgbClr val="FF0000"/>
                </a:solidFill>
              </a:rPr>
              <a:t>z</a:t>
            </a:r>
            <a:r>
              <a:rPr lang="en-US" sz="2800" b="1" dirty="0" smtClean="0">
                <a:solidFill>
                  <a:srgbClr val="FF0000"/>
                </a:solidFill>
              </a:rPr>
              <a:t/>
            </a:r>
            <a:br>
              <a:rPr lang="en-US" sz="2800" b="1" dirty="0" smtClean="0">
                <a:solidFill>
                  <a:srgbClr val="FF0000"/>
                </a:solidFill>
              </a:rPr>
            </a:br>
            <a:r>
              <a:rPr lang="ro-RO" sz="2800" b="1" dirty="0" smtClean="0">
                <a:solidFill>
                  <a:srgbClr val="FF0000"/>
                </a:solidFill>
              </a:rPr>
              <a:t>o</a:t>
            </a:r>
            <a:r>
              <a:rPr lang="en-US" sz="2800" b="1" dirty="0" smtClean="0">
                <a:solidFill>
                  <a:srgbClr val="FF0000"/>
                </a:solidFill>
              </a:rPr>
              <a:t/>
            </a:r>
            <a:br>
              <a:rPr lang="en-US" sz="2800" b="1" dirty="0" smtClean="0">
                <a:solidFill>
                  <a:srgbClr val="FF0000"/>
                </a:solidFill>
              </a:rPr>
            </a:br>
            <a:r>
              <a:rPr lang="ro-RO" sz="2800" b="1" dirty="0" smtClean="0">
                <a:solidFill>
                  <a:srgbClr val="FF0000"/>
                </a:solidFill>
              </a:rPr>
              <a:t>l</a:t>
            </a:r>
            <a:r>
              <a:rPr lang="en-US" sz="2800" b="1" dirty="0" smtClean="0">
                <a:solidFill>
                  <a:srgbClr val="FF0000"/>
                </a:solidFill>
              </a:rPr>
              <a:t/>
            </a:r>
            <a:br>
              <a:rPr lang="en-US" sz="2800" b="1" dirty="0" smtClean="0">
                <a:solidFill>
                  <a:srgbClr val="FF0000"/>
                </a:solidFill>
              </a:rPr>
            </a:br>
            <a:r>
              <a:rPr lang="ro-RO" sz="2800" b="1" dirty="0" smtClean="0">
                <a:solidFill>
                  <a:srgbClr val="FF0000"/>
                </a:solidFill>
              </a:rPr>
              <a:t>v</a:t>
            </a:r>
            <a:r>
              <a:rPr lang="en-US" sz="2800" b="1" dirty="0" smtClean="0">
                <a:solidFill>
                  <a:srgbClr val="FF0000"/>
                </a:solidFill>
              </a:rPr>
              <a:t/>
            </a:r>
            <a:br>
              <a:rPr lang="en-US" sz="2800" b="1" dirty="0" smtClean="0">
                <a:solidFill>
                  <a:srgbClr val="FF0000"/>
                </a:solidFill>
              </a:rPr>
            </a:br>
            <a:r>
              <a:rPr lang="ro-RO" sz="2800" b="1" dirty="0" smtClean="0">
                <a:solidFill>
                  <a:srgbClr val="FF0000"/>
                </a:solidFill>
              </a:rPr>
              <a:t>a</a:t>
            </a:r>
            <a:r>
              <a:rPr lang="en-US" sz="2800" b="1" dirty="0" smtClean="0">
                <a:solidFill>
                  <a:srgbClr val="FF0000"/>
                </a:solidFill>
              </a:rPr>
              <a:t/>
            </a:r>
            <a:br>
              <a:rPr lang="en-US" sz="2800" b="1" dirty="0" smtClean="0">
                <a:solidFill>
                  <a:srgbClr val="FF0000"/>
                </a:solidFill>
              </a:rPr>
            </a:br>
            <a:r>
              <a:rPr lang="ro-RO" sz="2800" b="1" dirty="0" smtClean="0">
                <a:solidFill>
                  <a:srgbClr val="FF0000"/>
                </a:solidFill>
              </a:rPr>
              <a:t>r</a:t>
            </a:r>
            <a:r>
              <a:rPr lang="en-US" sz="2800" b="1" dirty="0" smtClean="0">
                <a:solidFill>
                  <a:srgbClr val="FF0000"/>
                </a:solidFill>
              </a:rPr>
              <a:t/>
            </a:r>
            <a:br>
              <a:rPr lang="en-US" sz="2800" b="1" dirty="0" smtClean="0">
                <a:solidFill>
                  <a:srgbClr val="FF0000"/>
                </a:solidFill>
              </a:rPr>
            </a:br>
            <a:r>
              <a:rPr lang="ro-RO" sz="2800" b="1" dirty="0" smtClean="0">
                <a:solidFill>
                  <a:srgbClr val="FF0000"/>
                </a:solidFill>
              </a:rPr>
              <a:t>e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403648" y="188640"/>
            <a:ext cx="5429288" cy="6572272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800" b="1" dirty="0" err="1" smtClean="0">
                <a:solidFill>
                  <a:srgbClr val="0000FF"/>
                </a:solidFill>
              </a:rPr>
              <a:t>i</a:t>
            </a:r>
            <a:r>
              <a:rPr lang="en-US" sz="1800" b="1" dirty="0" smtClean="0">
                <a:solidFill>
                  <a:srgbClr val="0000FF"/>
                </a:solidFill>
              </a:rPr>
              <a:t>=1</a:t>
            </a:r>
            <a:endParaRPr lang="en-US" sz="1800" dirty="0" smtClean="0"/>
          </a:p>
          <a:p>
            <a:pPr indent="-4763" eaLnBrk="1" hangingPunct="1">
              <a:lnSpc>
                <a:spcPct val="80000"/>
              </a:lnSpc>
              <a:buFontTx/>
              <a:buNone/>
            </a:pPr>
            <a:r>
              <a:rPr lang="en-US" sz="1800" b="1" dirty="0" smtClean="0">
                <a:solidFill>
                  <a:srgbClr val="00B050"/>
                </a:solidFill>
              </a:rPr>
              <a:t>j=1                     </a:t>
            </a:r>
            <a:r>
              <a:rPr lang="en-US" b="1" dirty="0" smtClean="0">
                <a:solidFill>
                  <a:srgbClr val="0000FF"/>
                </a:solidFill>
              </a:rPr>
              <a:t>1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800" b="1" dirty="0" err="1" smtClean="0">
                <a:solidFill>
                  <a:srgbClr val="0000FF"/>
                </a:solidFill>
              </a:rPr>
              <a:t>i</a:t>
            </a:r>
            <a:r>
              <a:rPr lang="en-US" sz="1800" b="1" dirty="0" smtClean="0">
                <a:solidFill>
                  <a:srgbClr val="0000FF"/>
                </a:solidFill>
              </a:rPr>
              <a:t>=2</a:t>
            </a:r>
            <a:endParaRPr lang="en-US" sz="1800" dirty="0" smtClean="0"/>
          </a:p>
          <a:p>
            <a:pPr indent="-4763" eaLnBrk="1" hangingPunct="1">
              <a:lnSpc>
                <a:spcPct val="80000"/>
              </a:lnSpc>
              <a:buFontTx/>
              <a:buNone/>
            </a:pPr>
            <a:r>
              <a:rPr lang="en-US" sz="1800" b="1" dirty="0" smtClean="0">
                <a:solidFill>
                  <a:srgbClr val="00B050"/>
                </a:solidFill>
              </a:rPr>
              <a:t>j=1                </a:t>
            </a:r>
          </a:p>
          <a:p>
            <a:pPr indent="-4763" eaLnBrk="1" hangingPunct="1">
              <a:lnSpc>
                <a:spcPct val="80000"/>
              </a:lnSpc>
              <a:buFontTx/>
              <a:buNone/>
            </a:pPr>
            <a:r>
              <a:rPr lang="en-US" sz="1800" b="1" dirty="0" smtClean="0">
                <a:solidFill>
                  <a:srgbClr val="00B050"/>
                </a:solidFill>
              </a:rPr>
              <a:t>j=2                    </a:t>
            </a:r>
            <a:r>
              <a:rPr lang="en-US" sz="1800" b="1" dirty="0" smtClean="0"/>
              <a:t>|</a:t>
            </a:r>
            <a:r>
              <a:rPr lang="en-US" b="1" dirty="0" smtClean="0">
                <a:solidFill>
                  <a:srgbClr val="0000FF"/>
                </a:solidFill>
              </a:rPr>
              <a:t>2  2 </a:t>
            </a:r>
            <a:endParaRPr lang="en-US" b="1" dirty="0" smtClean="0">
              <a:solidFill>
                <a:srgbClr val="00B050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800" b="1" dirty="0" err="1" smtClean="0">
                <a:solidFill>
                  <a:srgbClr val="0000FF"/>
                </a:solidFill>
              </a:rPr>
              <a:t>i</a:t>
            </a:r>
            <a:r>
              <a:rPr lang="en-US" sz="1800" b="1" dirty="0" smtClean="0">
                <a:solidFill>
                  <a:srgbClr val="0000FF"/>
                </a:solidFill>
              </a:rPr>
              <a:t>=3</a:t>
            </a:r>
            <a:endParaRPr lang="en-US" sz="1800" dirty="0" smtClean="0"/>
          </a:p>
          <a:p>
            <a:pPr indent="-4763" eaLnBrk="1" hangingPunct="1">
              <a:lnSpc>
                <a:spcPct val="80000"/>
              </a:lnSpc>
              <a:buFontTx/>
              <a:buNone/>
            </a:pPr>
            <a:r>
              <a:rPr lang="en-US" sz="1800" b="1" dirty="0" smtClean="0">
                <a:solidFill>
                  <a:srgbClr val="00B050"/>
                </a:solidFill>
              </a:rPr>
              <a:t>j=1</a:t>
            </a:r>
          </a:p>
          <a:p>
            <a:pPr indent="-4763" eaLnBrk="1" hangingPunct="1">
              <a:lnSpc>
                <a:spcPct val="80000"/>
              </a:lnSpc>
              <a:buFontTx/>
              <a:buNone/>
            </a:pPr>
            <a:r>
              <a:rPr lang="en-US" sz="1800" b="1" dirty="0" smtClean="0">
                <a:solidFill>
                  <a:srgbClr val="00B050"/>
                </a:solidFill>
              </a:rPr>
              <a:t>j=2</a:t>
            </a:r>
          </a:p>
          <a:p>
            <a:pPr indent="-4763" eaLnBrk="1" hangingPunct="1">
              <a:lnSpc>
                <a:spcPct val="80000"/>
              </a:lnSpc>
              <a:buFontTx/>
              <a:buNone/>
            </a:pPr>
            <a:r>
              <a:rPr lang="en-US" sz="1800" b="1" dirty="0" smtClean="0">
                <a:solidFill>
                  <a:srgbClr val="00B050"/>
                </a:solidFill>
              </a:rPr>
              <a:t>j=3                    </a:t>
            </a:r>
            <a:r>
              <a:rPr lang="en-US" sz="1800" b="1" dirty="0" smtClean="0"/>
              <a:t>| </a:t>
            </a:r>
            <a:r>
              <a:rPr lang="en-US" b="1" dirty="0" smtClean="0">
                <a:solidFill>
                  <a:srgbClr val="0000FF"/>
                </a:solidFill>
              </a:rPr>
              <a:t>3  3  3 </a:t>
            </a:r>
            <a:endParaRPr lang="en-US" b="1" dirty="0" smtClean="0">
              <a:solidFill>
                <a:srgbClr val="00B050"/>
              </a:solidFill>
            </a:endParaRPr>
          </a:p>
          <a:p>
            <a:pPr marL="4763" indent="-4763" eaLnBrk="1" hangingPunct="1">
              <a:lnSpc>
                <a:spcPct val="80000"/>
              </a:lnSpc>
              <a:buFontTx/>
              <a:buNone/>
            </a:pPr>
            <a:r>
              <a:rPr lang="en-US" sz="1800" b="1" dirty="0" err="1" smtClean="0">
                <a:solidFill>
                  <a:srgbClr val="0000FF"/>
                </a:solidFill>
              </a:rPr>
              <a:t>i</a:t>
            </a:r>
            <a:r>
              <a:rPr lang="en-US" sz="1800" b="1" dirty="0" smtClean="0">
                <a:solidFill>
                  <a:srgbClr val="0000FF"/>
                </a:solidFill>
              </a:rPr>
              <a:t>=4</a:t>
            </a:r>
            <a:endParaRPr lang="en-US" sz="1800" dirty="0" smtClean="0"/>
          </a:p>
          <a:p>
            <a:pPr indent="-4763" eaLnBrk="1" hangingPunct="1">
              <a:lnSpc>
                <a:spcPct val="80000"/>
              </a:lnSpc>
              <a:buFontTx/>
              <a:buNone/>
            </a:pPr>
            <a:r>
              <a:rPr lang="en-US" sz="1800" b="1" dirty="0" smtClean="0">
                <a:solidFill>
                  <a:srgbClr val="00B050"/>
                </a:solidFill>
              </a:rPr>
              <a:t>j=1</a:t>
            </a:r>
          </a:p>
          <a:p>
            <a:pPr indent="-4763" eaLnBrk="1" hangingPunct="1">
              <a:lnSpc>
                <a:spcPct val="80000"/>
              </a:lnSpc>
              <a:buFontTx/>
              <a:buNone/>
            </a:pPr>
            <a:r>
              <a:rPr lang="en-US" sz="1800" b="1" dirty="0" smtClean="0">
                <a:solidFill>
                  <a:srgbClr val="00B050"/>
                </a:solidFill>
              </a:rPr>
              <a:t>j=2</a:t>
            </a:r>
          </a:p>
          <a:p>
            <a:pPr indent="-4763" eaLnBrk="1" hangingPunct="1">
              <a:lnSpc>
                <a:spcPct val="80000"/>
              </a:lnSpc>
              <a:buFontTx/>
              <a:buNone/>
            </a:pPr>
            <a:r>
              <a:rPr lang="en-US" sz="1800" b="1" dirty="0" smtClean="0">
                <a:solidFill>
                  <a:srgbClr val="00B050"/>
                </a:solidFill>
              </a:rPr>
              <a:t>j=3</a:t>
            </a:r>
          </a:p>
          <a:p>
            <a:pPr indent="-4763" eaLnBrk="1" hangingPunct="1">
              <a:lnSpc>
                <a:spcPct val="80000"/>
              </a:lnSpc>
              <a:buFontTx/>
              <a:buNone/>
            </a:pPr>
            <a:r>
              <a:rPr lang="en-US" sz="1800" b="1" dirty="0" smtClean="0">
                <a:solidFill>
                  <a:srgbClr val="00B050"/>
                </a:solidFill>
              </a:rPr>
              <a:t>j=4                    </a:t>
            </a:r>
            <a:r>
              <a:rPr lang="en-US" sz="1800" b="1" dirty="0" smtClean="0"/>
              <a:t>|</a:t>
            </a:r>
            <a:r>
              <a:rPr lang="en-US" sz="1800" b="1" dirty="0" smtClean="0">
                <a:solidFill>
                  <a:srgbClr val="00B050"/>
                </a:solidFill>
              </a:rPr>
              <a:t> </a:t>
            </a:r>
            <a:r>
              <a:rPr lang="en-US" b="1" dirty="0" smtClean="0">
                <a:solidFill>
                  <a:srgbClr val="0000FF"/>
                </a:solidFill>
              </a:rPr>
              <a:t>4  4  4 </a:t>
            </a:r>
            <a:r>
              <a:rPr lang="ro-RO" b="1" dirty="0" smtClean="0">
                <a:solidFill>
                  <a:srgbClr val="0000FF"/>
                </a:solidFill>
              </a:rPr>
              <a:t> 4</a:t>
            </a:r>
            <a:endParaRPr lang="en-US" b="1" dirty="0" smtClean="0">
              <a:solidFill>
                <a:srgbClr val="00B050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1800" dirty="0" smtClean="0"/>
          </a:p>
          <a:p>
            <a:pPr marL="4763" indent="-4763" eaLnBrk="1" hangingPunct="1">
              <a:lnSpc>
                <a:spcPct val="80000"/>
              </a:lnSpc>
              <a:buFontTx/>
              <a:buNone/>
            </a:pPr>
            <a:r>
              <a:rPr lang="en-US" sz="1800" b="1" dirty="0" err="1" smtClean="0">
                <a:solidFill>
                  <a:srgbClr val="0000FF"/>
                </a:solidFill>
              </a:rPr>
              <a:t>i</a:t>
            </a:r>
            <a:r>
              <a:rPr lang="en-US" sz="1800" b="1" dirty="0" smtClean="0">
                <a:solidFill>
                  <a:srgbClr val="0000FF"/>
                </a:solidFill>
              </a:rPr>
              <a:t>=5</a:t>
            </a:r>
            <a:endParaRPr lang="en-US" sz="1800" dirty="0" smtClean="0"/>
          </a:p>
          <a:p>
            <a:pPr indent="-4763" eaLnBrk="1" hangingPunct="1">
              <a:lnSpc>
                <a:spcPct val="80000"/>
              </a:lnSpc>
              <a:buFontTx/>
              <a:buNone/>
            </a:pPr>
            <a:r>
              <a:rPr lang="en-US" sz="1800" b="1" dirty="0" smtClean="0">
                <a:solidFill>
                  <a:srgbClr val="00B050"/>
                </a:solidFill>
              </a:rPr>
              <a:t>j=1</a:t>
            </a:r>
          </a:p>
          <a:p>
            <a:pPr indent="-4763" eaLnBrk="1" hangingPunct="1">
              <a:lnSpc>
                <a:spcPct val="80000"/>
              </a:lnSpc>
              <a:buFontTx/>
              <a:buNone/>
            </a:pPr>
            <a:r>
              <a:rPr lang="en-US" sz="1800" b="1" dirty="0" smtClean="0">
                <a:solidFill>
                  <a:srgbClr val="00B050"/>
                </a:solidFill>
              </a:rPr>
              <a:t>j=2</a:t>
            </a:r>
          </a:p>
          <a:p>
            <a:pPr indent="-4763" eaLnBrk="1" hangingPunct="1">
              <a:lnSpc>
                <a:spcPct val="80000"/>
              </a:lnSpc>
              <a:buFontTx/>
              <a:buNone/>
            </a:pPr>
            <a:r>
              <a:rPr lang="en-US" sz="1800" b="1" dirty="0" smtClean="0">
                <a:solidFill>
                  <a:srgbClr val="00B050"/>
                </a:solidFill>
              </a:rPr>
              <a:t>j=3</a:t>
            </a:r>
          </a:p>
          <a:p>
            <a:pPr indent="-4763" eaLnBrk="1" hangingPunct="1">
              <a:lnSpc>
                <a:spcPct val="80000"/>
              </a:lnSpc>
              <a:buFontTx/>
              <a:buNone/>
            </a:pPr>
            <a:r>
              <a:rPr lang="en-US" sz="1800" b="1" dirty="0" smtClean="0">
                <a:solidFill>
                  <a:srgbClr val="00B050"/>
                </a:solidFill>
              </a:rPr>
              <a:t>j=4</a:t>
            </a:r>
          </a:p>
          <a:p>
            <a:pPr indent="-4763" eaLnBrk="1" hangingPunct="1">
              <a:lnSpc>
                <a:spcPct val="80000"/>
              </a:lnSpc>
              <a:buFontTx/>
              <a:buNone/>
            </a:pPr>
            <a:r>
              <a:rPr lang="en-US" sz="1800" b="1" dirty="0" smtClean="0">
                <a:solidFill>
                  <a:srgbClr val="00B050"/>
                </a:solidFill>
              </a:rPr>
              <a:t>j=5                   </a:t>
            </a:r>
            <a:r>
              <a:rPr lang="en-US" sz="1800" b="1" dirty="0" smtClean="0"/>
              <a:t>| </a:t>
            </a:r>
            <a:r>
              <a:rPr lang="en-US" b="1" dirty="0" smtClean="0">
                <a:solidFill>
                  <a:srgbClr val="0000FF"/>
                </a:solidFill>
              </a:rPr>
              <a:t>5  5  5  5  5 </a:t>
            </a:r>
            <a:endParaRPr lang="en-US" b="1" dirty="0" smtClean="0">
              <a:solidFill>
                <a:srgbClr val="00B050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18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800" dirty="0" smtClean="0"/>
              <a:t>     </a:t>
            </a:r>
            <a:endParaRPr lang="en-US" sz="1800" b="1" dirty="0" smtClean="0">
              <a:solidFill>
                <a:srgbClr val="0000FF"/>
              </a:solidFill>
            </a:endParaRPr>
          </a:p>
        </p:txBody>
      </p:sp>
      <p:sp>
        <p:nvSpPr>
          <p:cNvPr id="6" name="CasetăText 5"/>
          <p:cNvSpPr txBox="1"/>
          <p:nvPr/>
        </p:nvSpPr>
        <p:spPr>
          <a:xfrm>
            <a:off x="6215042" y="357166"/>
            <a:ext cx="2928958" cy="1754326"/>
          </a:xfrm>
          <a:prstGeom prst="rect">
            <a:avLst/>
          </a:prstGeom>
          <a:solidFill>
            <a:schemeClr val="accent3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indent="-4763" eaLnBrk="1" hangingPunct="1">
              <a:lnSpc>
                <a:spcPct val="90000"/>
              </a:lnSpc>
              <a:buFontTx/>
              <a:buNone/>
              <a:defRPr/>
            </a:pPr>
            <a:r>
              <a:rPr lang="ro-RO" sz="24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for (i=1; i</a:t>
            </a:r>
            <a:r>
              <a:rPr lang="en-US" sz="24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&lt;=</a:t>
            </a:r>
            <a:r>
              <a:rPr lang="ro-RO" sz="24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5; i++)</a:t>
            </a:r>
          </a:p>
          <a:p>
            <a:pPr indent="-4763" eaLnBrk="1" hangingPunct="1">
              <a:lnSpc>
                <a:spcPct val="90000"/>
              </a:lnSpc>
              <a:buFontTx/>
              <a:buNone/>
              <a:defRPr/>
            </a:pPr>
            <a:r>
              <a:rPr lang="en-US" b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{</a:t>
            </a:r>
          </a:p>
          <a:p>
            <a:pPr marL="395288" indent="-112713" eaLnBrk="1" hangingPunct="1">
              <a:lnSpc>
                <a:spcPct val="90000"/>
              </a:lnSpc>
              <a:buNone/>
              <a:defRPr/>
            </a:pPr>
            <a:r>
              <a:rPr lang="ro-RO" sz="2400" b="1" dirty="0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for (</a:t>
            </a:r>
            <a:r>
              <a:rPr lang="en-US" sz="2400" b="1" dirty="0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j</a:t>
            </a:r>
            <a:r>
              <a:rPr lang="ro-RO" sz="2400" b="1" dirty="0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=1; </a:t>
            </a:r>
            <a:r>
              <a:rPr lang="en-US" sz="2400" b="1" dirty="0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j&lt;=</a:t>
            </a:r>
            <a:r>
              <a:rPr lang="en-US" sz="24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i</a:t>
            </a:r>
            <a:r>
              <a:rPr lang="ro-RO" sz="2400" b="1" dirty="0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; </a:t>
            </a:r>
            <a:r>
              <a:rPr lang="en-US" sz="2400" b="1" dirty="0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j</a:t>
            </a:r>
            <a:r>
              <a:rPr lang="ro-RO" sz="2400" b="1" dirty="0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++)</a:t>
            </a:r>
            <a:endParaRPr lang="en-US" sz="2400" b="1" dirty="0">
              <a:solidFill>
                <a:srgbClr val="00B05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  <a:p>
            <a:pPr marL="395288" indent="461963" eaLnBrk="1" hangingPunct="1">
              <a:lnSpc>
                <a:spcPct val="90000"/>
              </a:lnSpc>
              <a:buNone/>
              <a:defRPr/>
            </a:pPr>
            <a:r>
              <a:rPr lang="en-US" b="1" dirty="0" err="1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cout</a:t>
            </a:r>
            <a:r>
              <a:rPr lang="en-US" b="1" dirty="0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&lt;&lt;</a:t>
            </a:r>
            <a:r>
              <a:rPr lang="en-US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i</a:t>
            </a:r>
            <a:r>
              <a:rPr lang="en-US" b="1" dirty="0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&lt;&lt;</a:t>
            </a:r>
            <a:r>
              <a:rPr lang="en-US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“   “;</a:t>
            </a:r>
          </a:p>
          <a:p>
            <a:pPr marL="282575" eaLnBrk="1" hangingPunct="1">
              <a:lnSpc>
                <a:spcPct val="90000"/>
              </a:lnSpc>
              <a:buNone/>
              <a:defRPr/>
            </a:pPr>
            <a:r>
              <a:rPr lang="en-US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cout</a:t>
            </a:r>
            <a:r>
              <a:rPr lang="en-US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&lt;&lt;</a:t>
            </a:r>
            <a:r>
              <a:rPr lang="en-US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endl</a:t>
            </a:r>
            <a:r>
              <a:rPr 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;</a:t>
            </a:r>
          </a:p>
          <a:p>
            <a:pPr>
              <a:lnSpc>
                <a:spcPct val="90000"/>
              </a:lnSpc>
              <a:defRPr/>
            </a:pPr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}</a:t>
            </a:r>
            <a:endParaRPr lang="en-US" dirty="0"/>
          </a:p>
        </p:txBody>
      </p:sp>
      <p:cxnSp>
        <p:nvCxnSpPr>
          <p:cNvPr id="3" name="Straight Arrow Connector 2"/>
          <p:cNvCxnSpPr/>
          <p:nvPr/>
        </p:nvCxnSpPr>
        <p:spPr>
          <a:xfrm>
            <a:off x="7596336" y="1772816"/>
            <a:ext cx="504056" cy="864096"/>
          </a:xfrm>
          <a:prstGeom prst="straightConnector1">
            <a:avLst/>
          </a:prstGeom>
          <a:ln w="38100">
            <a:solidFill>
              <a:schemeClr val="tx2"/>
            </a:solidFill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7236296" y="2636912"/>
            <a:ext cx="1483480" cy="1046440"/>
          </a:xfrm>
          <a:prstGeom prst="rect">
            <a:avLst/>
          </a:prstGeom>
          <a:noFill/>
          <a:ln w="19050">
            <a:solidFill>
              <a:srgbClr val="C00000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ro-RO" sz="1200" dirty="0" smtClean="0">
                <a:solidFill>
                  <a:srgbClr val="FF0000"/>
                </a:solidFill>
              </a:rPr>
              <a:t>La sfârșitul pasulului</a:t>
            </a:r>
            <a:r>
              <a:rPr lang="ro-RO" sz="1200" b="1" dirty="0" smtClean="0">
                <a:solidFill>
                  <a:srgbClr val="FF0000"/>
                </a:solidFill>
              </a:rPr>
              <a:t> i </a:t>
            </a:r>
            <a:r>
              <a:rPr lang="ro-RO" sz="1200" dirty="0" smtClean="0">
                <a:solidFill>
                  <a:srgbClr val="FF0000"/>
                </a:solidFill>
              </a:rPr>
              <a:t>cursorul trece pe rândul următor</a:t>
            </a:r>
          </a:p>
          <a:p>
            <a:pPr algn="ctr"/>
            <a:r>
              <a:rPr lang="en-US" sz="1400" b="1" dirty="0" smtClean="0"/>
              <a:t>|</a:t>
            </a:r>
            <a:endParaRPr lang="ro-RO" sz="1400" dirty="0" smtClean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371844" y="-33867"/>
            <a:ext cx="3744416" cy="338554"/>
          </a:xfrm>
          <a:prstGeom prst="rect">
            <a:avLst/>
          </a:prstGeom>
          <a:noFill/>
          <a:ln w="19050">
            <a:solidFill>
              <a:srgbClr val="C00000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ro-RO" sz="1600" u="sng" dirty="0" smtClean="0">
                <a:solidFill>
                  <a:srgbClr val="0000FF"/>
                </a:solidFill>
              </a:rPr>
              <a:t>CE SE AFIȘEAZĂ </a:t>
            </a:r>
            <a:r>
              <a:rPr lang="ro-RO" sz="1600" u="sng" dirty="0" smtClean="0">
                <a:solidFill>
                  <a:srgbClr val="FF0000"/>
                </a:solidFill>
              </a:rPr>
              <a:t>pe fiecare pas </a:t>
            </a:r>
            <a:r>
              <a:rPr lang="ro-RO" sz="1600" b="1" u="sng" dirty="0" smtClean="0">
                <a:solidFill>
                  <a:srgbClr val="0000FF"/>
                </a:solidFill>
              </a:rPr>
              <a:t>i</a:t>
            </a:r>
            <a:r>
              <a:rPr lang="ro-RO" sz="1600" u="sng" dirty="0" smtClean="0">
                <a:solidFill>
                  <a:srgbClr val="FF0000"/>
                </a:solidFill>
              </a:rPr>
              <a:t> :</a:t>
            </a:r>
            <a:endParaRPr lang="ro-RO" u="sng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med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2000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2000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2000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2000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2000"/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2000"/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2000"/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2000"/>
                                        <p:tgtEl>
                                          <p:spTgt spid="174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2000"/>
                                        <p:tgtEl>
                                          <p:spTgt spid="174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2000"/>
                                        <p:tgtEl>
                                          <p:spTgt spid="174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2" dur="2000"/>
                                        <p:tgtEl>
                                          <p:spTgt spid="174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7" dur="2000"/>
                                        <p:tgtEl>
                                          <p:spTgt spid="174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2" dur="2000"/>
                                        <p:tgtEl>
                                          <p:spTgt spid="1741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7" dur="2000"/>
                                        <p:tgtEl>
                                          <p:spTgt spid="1741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2" dur="2000"/>
                                        <p:tgtEl>
                                          <p:spTgt spid="17411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7" dur="2000"/>
                                        <p:tgtEl>
                                          <p:spTgt spid="17411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2" dur="2000"/>
                                        <p:tgtEl>
                                          <p:spTgt spid="17411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7" dur="2000"/>
                                        <p:tgtEl>
                                          <p:spTgt spid="17411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2" dur="2000"/>
                                        <p:tgtEl>
                                          <p:spTgt spid="17411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7" dur="2000"/>
                                        <p:tgtEl>
                                          <p:spTgt spid="17411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95536" y="1340768"/>
            <a:ext cx="8229600" cy="1143000"/>
          </a:xfrm>
        </p:spPr>
        <p:txBody>
          <a:bodyPr anchor="ctr"/>
          <a:lstStyle/>
          <a:p>
            <a:pPr eaLnBrk="1" hangingPunct="1">
              <a:defRPr/>
            </a:pPr>
            <a:r>
              <a:rPr lang="ro-RO" sz="7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Tema</a:t>
            </a:r>
            <a:endParaRPr lang="ru-RU" sz="7200" dirty="0" smtClean="0">
              <a:solidFill>
                <a:srgbClr val="C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16388" name="Picture 5" descr="anm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99792" y="2852936"/>
            <a:ext cx="3960812" cy="231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comb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reptunghi 1"/>
          <p:cNvSpPr/>
          <p:nvPr/>
        </p:nvSpPr>
        <p:spPr>
          <a:xfrm>
            <a:off x="785786" y="785794"/>
            <a:ext cx="483337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Ce</a:t>
            </a:r>
            <a:r>
              <a:rPr lang="en-US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o-RO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afișează programul?</a:t>
            </a:r>
            <a:endParaRPr lang="en-US" sz="3200" dirty="0">
              <a:solidFill>
                <a:srgbClr val="C00000"/>
              </a:solidFill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2143108" y="1500174"/>
            <a:ext cx="6215106" cy="4572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4763" algn="l" defTabSz="914400" rtl="0" eaLnBrk="1" fontAlgn="base" latinLnBrk="0" hangingPunct="1"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o-RO" sz="4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" charset="0"/>
                <a:ea typeface="+mn-ea"/>
                <a:cs typeface="+mn-cs"/>
              </a:rPr>
              <a:t>int</a:t>
            </a:r>
            <a:r>
              <a:rPr kumimoji="0" lang="ro-RO" sz="4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" charset="0"/>
                <a:ea typeface="+mn-ea"/>
                <a:cs typeface="+mn-cs"/>
              </a:rPr>
              <a:t> i, j;</a:t>
            </a:r>
          </a:p>
          <a:p>
            <a:pPr marL="342900" marR="0" lvl="0" indent="-4763" algn="l" defTabSz="914400" rtl="0" eaLnBrk="1" fontAlgn="base" latinLnBrk="0" hangingPunct="1"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o-RO" sz="4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" charset="0"/>
                <a:ea typeface="+mn-ea"/>
                <a:cs typeface="+mn-cs"/>
              </a:rPr>
              <a:t>for (i=1; i</a:t>
            </a:r>
            <a:r>
              <a:rPr kumimoji="0" lang="en-US" sz="4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" charset="0"/>
                <a:ea typeface="+mn-ea"/>
                <a:cs typeface="+mn-cs"/>
              </a:rPr>
              <a:t>&lt;=</a:t>
            </a:r>
            <a:r>
              <a:rPr kumimoji="0" lang="ro-RO" sz="4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" charset="0"/>
                <a:ea typeface="+mn-ea"/>
                <a:cs typeface="+mn-cs"/>
              </a:rPr>
              <a:t>4; i++)</a:t>
            </a:r>
          </a:p>
          <a:p>
            <a:pPr marL="342900" marR="0" lvl="0" indent="-4763" algn="l" defTabSz="914400" rtl="0" eaLnBrk="1" fontAlgn="base" latinLnBrk="0" hangingPunct="1"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" charset="0"/>
                <a:ea typeface="+mn-ea"/>
                <a:cs typeface="+mn-cs"/>
              </a:rPr>
              <a:t>{</a:t>
            </a:r>
          </a:p>
          <a:p>
            <a:pPr marL="862013" marR="0" lvl="0" indent="-4763" algn="l" defTabSz="914400" rtl="0" eaLnBrk="1" fontAlgn="base" latinLnBrk="0" hangingPunct="1"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o-RO" sz="4000" b="1" i="0" u="none" strike="noStrike" kern="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" charset="0"/>
                <a:ea typeface="+mn-ea"/>
                <a:cs typeface="+mn-cs"/>
              </a:rPr>
              <a:t>for (</a:t>
            </a:r>
            <a:r>
              <a:rPr kumimoji="0" lang="en-US" sz="4000" b="1" i="0" u="none" strike="noStrike" kern="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" charset="0"/>
                <a:ea typeface="+mn-ea"/>
                <a:cs typeface="+mn-cs"/>
              </a:rPr>
              <a:t>j</a:t>
            </a:r>
            <a:r>
              <a:rPr kumimoji="0" lang="ro-RO" sz="4000" b="1" i="0" u="none" strike="noStrike" kern="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" charset="0"/>
                <a:ea typeface="+mn-ea"/>
                <a:cs typeface="+mn-cs"/>
              </a:rPr>
              <a:t>=</a:t>
            </a:r>
            <a:r>
              <a:rPr kumimoji="0" lang="ro-RO" sz="4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" charset="0"/>
                <a:ea typeface="+mn-ea"/>
                <a:cs typeface="+mn-cs"/>
              </a:rPr>
              <a:t>i</a:t>
            </a:r>
            <a:r>
              <a:rPr kumimoji="0" lang="ro-RO" sz="4000" b="1" i="0" u="none" strike="noStrike" kern="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" charset="0"/>
                <a:ea typeface="+mn-ea"/>
                <a:cs typeface="+mn-cs"/>
              </a:rPr>
              <a:t>; </a:t>
            </a:r>
            <a:r>
              <a:rPr kumimoji="0" lang="en-US" sz="4000" b="1" i="0" u="none" strike="noStrike" kern="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" charset="0"/>
                <a:ea typeface="+mn-ea"/>
                <a:cs typeface="+mn-cs"/>
              </a:rPr>
              <a:t>j&lt;=</a:t>
            </a:r>
            <a:r>
              <a:rPr kumimoji="0" lang="ro-RO" sz="4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" charset="0"/>
                <a:ea typeface="+mn-ea"/>
                <a:cs typeface="+mn-cs"/>
              </a:rPr>
              <a:t>4</a:t>
            </a:r>
            <a:r>
              <a:rPr lang="en-US" sz="4000" b="1" kern="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+mn-cs"/>
              </a:rPr>
              <a:t>;</a:t>
            </a:r>
            <a:r>
              <a:rPr kumimoji="0" lang="ro-RO" sz="4000" b="1" i="0" u="none" strike="noStrike" kern="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" charset="0"/>
                <a:ea typeface="+mn-ea"/>
                <a:cs typeface="+mn-cs"/>
              </a:rPr>
              <a:t> </a:t>
            </a:r>
            <a:r>
              <a:rPr kumimoji="0" lang="en-US" sz="4000" b="1" i="0" u="none" strike="noStrike" kern="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" charset="0"/>
                <a:ea typeface="+mn-ea"/>
                <a:cs typeface="+mn-cs"/>
              </a:rPr>
              <a:t>j</a:t>
            </a:r>
            <a:r>
              <a:rPr kumimoji="0" lang="ro-RO" sz="4000" b="1" i="0" u="none" strike="noStrike" kern="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" charset="0"/>
                <a:ea typeface="+mn-ea"/>
                <a:cs typeface="+mn-cs"/>
              </a:rPr>
              <a:t>++)</a:t>
            </a:r>
            <a:endParaRPr kumimoji="0" lang="en-US" sz="4000" b="1" i="0" u="none" strike="noStrike" kern="0" cap="none" spc="0" normalizeH="0" baseline="0" noProof="0" dirty="0" smtClean="0">
              <a:ln>
                <a:noFill/>
              </a:ln>
              <a:solidFill>
                <a:srgbClr val="00B05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Arial" charset="0"/>
              <a:ea typeface="+mn-ea"/>
              <a:cs typeface="+mn-cs"/>
            </a:endParaRPr>
          </a:p>
          <a:p>
            <a:pPr marL="1382713" marR="0" lvl="0" indent="-4763" algn="l" defTabSz="914400" rtl="0" eaLnBrk="1" fontAlgn="base" latinLnBrk="0" hangingPunct="1"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" charset="0"/>
                <a:ea typeface="+mn-ea"/>
                <a:cs typeface="+mn-cs"/>
              </a:rPr>
              <a:t>cout</a:t>
            </a:r>
            <a:r>
              <a:rPr kumimoji="0" lang="en-US" sz="4000" b="1" i="0" u="none" strike="noStrike" kern="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" charset="0"/>
                <a:ea typeface="+mn-ea"/>
                <a:cs typeface="+mn-cs"/>
              </a:rPr>
              <a:t>&lt;&lt;</a:t>
            </a:r>
            <a:r>
              <a:rPr kumimoji="0" lang="ro-RO" sz="4000" b="1" i="0" u="none" strike="noStrike" kern="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" charset="0"/>
                <a:ea typeface="+mn-ea"/>
                <a:cs typeface="+mn-cs"/>
              </a:rPr>
              <a:t>j</a:t>
            </a:r>
            <a:r>
              <a:rPr kumimoji="0" lang="en-US" sz="4000" b="1" i="0" u="none" strike="noStrike" kern="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" charset="0"/>
                <a:ea typeface="+mn-ea"/>
                <a:cs typeface="+mn-cs"/>
              </a:rPr>
              <a:t>&lt;&lt;</a:t>
            </a:r>
            <a:r>
              <a:rPr kumimoji="0" lang="en-US" sz="4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" charset="0"/>
                <a:ea typeface="+mn-ea"/>
                <a:cs typeface="+mn-cs"/>
              </a:rPr>
              <a:t>“   “;</a:t>
            </a:r>
          </a:p>
          <a:p>
            <a:pPr marL="862013" marR="0" lvl="0" indent="-4763" algn="l" defTabSz="914400" rtl="0" eaLnBrk="1" fontAlgn="base" latinLnBrk="0" hangingPunct="1"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" charset="0"/>
                <a:ea typeface="+mn-ea"/>
                <a:cs typeface="+mn-cs"/>
              </a:rPr>
              <a:t>cout</a:t>
            </a:r>
            <a:r>
              <a:rPr kumimoji="0" lang="en-US" sz="4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" charset="0"/>
                <a:ea typeface="+mn-ea"/>
                <a:cs typeface="+mn-cs"/>
              </a:rPr>
              <a:t>&lt;&lt;</a:t>
            </a:r>
            <a:r>
              <a:rPr kumimoji="0" lang="en-US" sz="4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" charset="0"/>
                <a:ea typeface="+mn-ea"/>
                <a:cs typeface="+mn-cs"/>
              </a:rPr>
              <a:t>endl</a:t>
            </a:r>
            <a:r>
              <a:rPr kumimoji="0" lang="en-US" sz="4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" charset="0"/>
                <a:ea typeface="+mn-ea"/>
                <a:cs typeface="+mn-cs"/>
              </a:rPr>
              <a:t>;</a:t>
            </a:r>
            <a:endParaRPr kumimoji="0" lang="ro-RO" sz="4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Arial" charset="0"/>
              <a:ea typeface="+mn-ea"/>
              <a:cs typeface="+mn-cs"/>
            </a:endParaRPr>
          </a:p>
          <a:p>
            <a:pPr marL="342900" marR="0" lvl="0" indent="-4763" algn="l" defTabSz="914400" rtl="0" eaLnBrk="1" fontAlgn="base" latinLnBrk="0" hangingPunct="1"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" charset="0"/>
                <a:ea typeface="+mn-ea"/>
                <a:cs typeface="+mn-cs"/>
              </a:rPr>
              <a:t>}</a:t>
            </a:r>
            <a:endParaRPr kumimoji="0" lang="ro-RO" sz="4000" b="1" i="0" u="none" strike="noStrike" kern="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-3060848" y="-64819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ro-RO" sz="5600" kern="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Tema</a:t>
            </a:r>
            <a:endParaRPr lang="ru-RU" sz="5600" kern="0" dirty="0" smtClean="0">
              <a:solidFill>
                <a:srgbClr val="0070C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ransition spd="med">
    <p:comb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rayons">
  <a:themeElements>
    <a:clrScheme name="Crayons 1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6B8"/>
      </a:accent5>
      <a:accent6>
        <a:srgbClr val="000000"/>
      </a:accent6>
      <a:hlink>
        <a:srgbClr val="00B200"/>
      </a:hlink>
      <a:folHlink>
        <a:srgbClr val="703DFF"/>
      </a:folHlink>
    </a:clrScheme>
    <a:fontScheme name="Crayons">
      <a:majorFont>
        <a:latin typeface="Comic Sans MS"/>
        <a:ea typeface=""/>
        <a:cs typeface="Arial"/>
      </a:majorFont>
      <a:minorFont>
        <a:latin typeface="Comic Sans MS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rayons 1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2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C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3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373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4">
        <a:dk1>
          <a:srgbClr val="808000"/>
        </a:dk1>
        <a:lt1>
          <a:srgbClr val="FFFFFF"/>
        </a:lt1>
        <a:dk2>
          <a:srgbClr val="336600"/>
        </a:dk2>
        <a:lt2>
          <a:srgbClr val="FFFFFF"/>
        </a:lt2>
        <a:accent1>
          <a:srgbClr val="99CC00"/>
        </a:accent1>
        <a:accent2>
          <a:srgbClr val="003300"/>
        </a:accent2>
        <a:accent3>
          <a:srgbClr val="ADB8AA"/>
        </a:accent3>
        <a:accent4>
          <a:srgbClr val="DADADA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5">
        <a:dk1>
          <a:srgbClr val="808080"/>
        </a:dk1>
        <a:lt1>
          <a:srgbClr val="FFFFFF"/>
        </a:lt1>
        <a:dk2>
          <a:srgbClr val="003366"/>
        </a:dk2>
        <a:lt2>
          <a:srgbClr val="CCECFF"/>
        </a:lt2>
        <a:accent1>
          <a:srgbClr val="33CCCC"/>
        </a:accent1>
        <a:accent2>
          <a:srgbClr val="006699"/>
        </a:accent2>
        <a:accent3>
          <a:srgbClr val="AAADB8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00FFFF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6">
        <a:dk1>
          <a:srgbClr val="6666FF"/>
        </a:dk1>
        <a:lt1>
          <a:srgbClr val="FFFFFF"/>
        </a:lt1>
        <a:dk2>
          <a:srgbClr val="000066"/>
        </a:dk2>
        <a:lt2>
          <a:srgbClr val="FFFFFF"/>
        </a:lt2>
        <a:accent1>
          <a:srgbClr val="33CCFF"/>
        </a:accent1>
        <a:accent2>
          <a:srgbClr val="0000FF"/>
        </a:accent2>
        <a:accent3>
          <a:srgbClr val="AAAAB8"/>
        </a:accent3>
        <a:accent4>
          <a:srgbClr val="DADADA"/>
        </a:accent4>
        <a:accent5>
          <a:srgbClr val="ADE2FF"/>
        </a:accent5>
        <a:accent6>
          <a:srgbClr val="0000E7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7">
        <a:dk1>
          <a:srgbClr val="000000"/>
        </a:dk1>
        <a:lt1>
          <a:srgbClr val="FFFFFF"/>
        </a:lt1>
        <a:dk2>
          <a:srgbClr val="800080"/>
        </a:dk2>
        <a:lt2>
          <a:srgbClr val="FFFFFF"/>
        </a:lt2>
        <a:accent1>
          <a:srgbClr val="CC66FF"/>
        </a:accent1>
        <a:accent2>
          <a:srgbClr val="990099"/>
        </a:accent2>
        <a:accent3>
          <a:srgbClr val="C0AAC0"/>
        </a:accent3>
        <a:accent4>
          <a:srgbClr val="DADADA"/>
        </a:accent4>
        <a:accent5>
          <a:srgbClr val="E2B8FF"/>
        </a:accent5>
        <a:accent6>
          <a:srgbClr val="8A008A"/>
        </a:accent6>
        <a:hlink>
          <a:srgbClr val="FF9900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8">
        <a:dk1>
          <a:srgbClr val="FF3300"/>
        </a:dk1>
        <a:lt1>
          <a:srgbClr val="FFFFFF"/>
        </a:lt1>
        <a:dk2>
          <a:srgbClr val="800000"/>
        </a:dk2>
        <a:lt2>
          <a:srgbClr val="FFFFCC"/>
        </a:lt2>
        <a:accent1>
          <a:srgbClr val="FF7C80"/>
        </a:accent1>
        <a:accent2>
          <a:srgbClr val="990000"/>
        </a:accent2>
        <a:accent3>
          <a:srgbClr val="C0AAAA"/>
        </a:accent3>
        <a:accent4>
          <a:srgbClr val="DADADA"/>
        </a:accent4>
        <a:accent5>
          <a:srgbClr val="FFBFC0"/>
        </a:accent5>
        <a:accent6>
          <a:srgbClr val="8A0000"/>
        </a:accent6>
        <a:hlink>
          <a:srgbClr val="FF66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Crayons</Template>
  <TotalTime>1823</TotalTime>
  <Words>259</Words>
  <Application>Microsoft Office PowerPoint</Application>
  <PresentationFormat>On-screen Show (4:3)</PresentationFormat>
  <Paragraphs>68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Comic Sans MS</vt:lpstr>
      <vt:lpstr>Tahoma</vt:lpstr>
      <vt:lpstr>Crayons</vt:lpstr>
      <vt:lpstr>PowerPoint Presentation</vt:lpstr>
      <vt:lpstr> Ce afișează fiecare program? </vt:lpstr>
      <vt:lpstr>II.3.1. Ce afișează … </vt:lpstr>
      <vt:lpstr>Rezolvarea</vt:lpstr>
      <vt:lpstr>PB II.3.1</vt:lpstr>
      <vt:lpstr>R e z o l v a r e</vt:lpstr>
      <vt:lpstr>Tema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Lectia instructiuni</dc:title>
  <dc:creator>Ygor</dc:creator>
  <cp:lastModifiedBy>toni</cp:lastModifiedBy>
  <cp:revision>102</cp:revision>
  <dcterms:created xsi:type="dcterms:W3CDTF">2006-01-25T11:56:07Z</dcterms:created>
  <dcterms:modified xsi:type="dcterms:W3CDTF">2021-11-23T07:55:02Z</dcterms:modified>
</cp:coreProperties>
</file>