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6" r:id="rId6"/>
    <p:sldId id="267" r:id="rId7"/>
    <p:sldId id="268" r:id="rId8"/>
    <p:sldId id="269" r:id="rId9"/>
    <p:sldId id="270" r:id="rId10"/>
    <p:sldId id="271" r:id="rId11"/>
    <p:sldId id="27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116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16968F-6433-4FBC-9713-5B0EDE60F7F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4D83DF91-8C49-4B83-8466-46E05F3C8C49}">
      <dgm:prSet phldrT="[Text]" custT="1"/>
      <dgm:spPr>
        <a:solidFill>
          <a:srgbClr val="00B050"/>
        </a:solidFill>
      </dgm:spPr>
      <dgm:t>
        <a:bodyPr/>
        <a:lstStyle/>
        <a:p>
          <a:r>
            <a:rPr lang="ro-RO" sz="1400" dirty="0">
              <a:latin typeface="Times New Roman" pitchFamily="18" charset="0"/>
              <a:cs typeface="Times New Roman" pitchFamily="18" charset="0"/>
            </a:rPr>
            <a:t>CLĂDIRI DE LOCUIT</a:t>
          </a:r>
          <a:endParaRPr lang="en-US" sz="1400" dirty="0">
            <a:latin typeface="Times New Roman" pitchFamily="18" charset="0"/>
            <a:cs typeface="Times New Roman" pitchFamily="18" charset="0"/>
          </a:endParaRPr>
        </a:p>
      </dgm:t>
    </dgm:pt>
    <dgm:pt modelId="{71CF0ADD-F234-40E6-AAF4-A40D961C125B}" type="parTrans" cxnId="{A62D1CEA-CA61-4522-BBF7-41141FCFB850}">
      <dgm:prSet/>
      <dgm:spPr/>
      <dgm:t>
        <a:bodyPr/>
        <a:lstStyle/>
        <a:p>
          <a:endParaRPr lang="en-US"/>
        </a:p>
      </dgm:t>
    </dgm:pt>
    <dgm:pt modelId="{16358C06-D5C2-4BCD-86C9-7D1CE1AA4210}" type="sibTrans" cxnId="{A62D1CEA-CA61-4522-BBF7-41141FCFB850}">
      <dgm:prSet/>
      <dgm:spPr/>
      <dgm:t>
        <a:bodyPr/>
        <a:lstStyle/>
        <a:p>
          <a:endParaRPr lang="en-US"/>
        </a:p>
      </dgm:t>
    </dgm:pt>
    <dgm:pt modelId="{F4CBDE90-42F9-4DFA-89BA-313BAD5AB642}">
      <dgm:prSet phldrT="[Text]" custT="1"/>
      <dgm:spPr>
        <a:solidFill>
          <a:srgbClr val="00B050"/>
        </a:solidFill>
      </dgm:spPr>
      <dgm:t>
        <a:bodyPr/>
        <a:lstStyle/>
        <a:p>
          <a:r>
            <a:rPr lang="ro-RO" sz="1400" dirty="0">
              <a:latin typeface="Times New Roman" pitchFamily="18" charset="0"/>
              <a:cs typeface="Times New Roman" pitchFamily="18" charset="0"/>
            </a:rPr>
            <a:t>CLĂDIRI SOCIO-CULTURALE</a:t>
          </a:r>
          <a:endParaRPr lang="en-US" sz="1400" dirty="0">
            <a:latin typeface="Times New Roman" pitchFamily="18" charset="0"/>
            <a:cs typeface="Times New Roman" pitchFamily="18" charset="0"/>
          </a:endParaRPr>
        </a:p>
      </dgm:t>
    </dgm:pt>
    <dgm:pt modelId="{86AADDA4-ECBA-4AE8-8A6E-47C41086D55A}" type="parTrans" cxnId="{6C1BB421-7374-456E-B993-DC1E2B4CEB64}">
      <dgm:prSet/>
      <dgm:spPr/>
      <dgm:t>
        <a:bodyPr/>
        <a:lstStyle/>
        <a:p>
          <a:endParaRPr lang="en-US"/>
        </a:p>
      </dgm:t>
    </dgm:pt>
    <dgm:pt modelId="{8C7B9965-2CC4-4708-B7CB-91289E871BC8}" type="sibTrans" cxnId="{6C1BB421-7374-456E-B993-DC1E2B4CEB64}">
      <dgm:prSet/>
      <dgm:spPr/>
      <dgm:t>
        <a:bodyPr/>
        <a:lstStyle/>
        <a:p>
          <a:endParaRPr lang="en-US"/>
        </a:p>
      </dgm:t>
    </dgm:pt>
    <dgm:pt modelId="{CB952ECC-D808-4C00-B127-8587B944C90D}" type="pres">
      <dgm:prSet presAssocID="{C616968F-6433-4FBC-9713-5B0EDE60F7FF}" presName="linear" presStyleCnt="0">
        <dgm:presLayoutVars>
          <dgm:dir/>
          <dgm:animLvl val="lvl"/>
          <dgm:resizeHandles val="exact"/>
        </dgm:presLayoutVars>
      </dgm:prSet>
      <dgm:spPr/>
      <dgm:t>
        <a:bodyPr/>
        <a:lstStyle/>
        <a:p>
          <a:endParaRPr lang="en-US"/>
        </a:p>
      </dgm:t>
    </dgm:pt>
    <dgm:pt modelId="{9CF83322-8B1F-4CE1-B3BA-3E4BA42D5A15}" type="pres">
      <dgm:prSet presAssocID="{4D83DF91-8C49-4B83-8466-46E05F3C8C49}" presName="parentLin" presStyleCnt="0"/>
      <dgm:spPr/>
    </dgm:pt>
    <dgm:pt modelId="{9A4BBC0B-4F91-45D1-81F6-DF4356DF5B0B}" type="pres">
      <dgm:prSet presAssocID="{4D83DF91-8C49-4B83-8466-46E05F3C8C49}" presName="parentLeftMargin" presStyleLbl="node1" presStyleIdx="0" presStyleCnt="2"/>
      <dgm:spPr/>
      <dgm:t>
        <a:bodyPr/>
        <a:lstStyle/>
        <a:p>
          <a:endParaRPr lang="en-US"/>
        </a:p>
      </dgm:t>
    </dgm:pt>
    <dgm:pt modelId="{68F5EF81-3920-4054-BF58-8DEC6615214B}" type="pres">
      <dgm:prSet presAssocID="{4D83DF91-8C49-4B83-8466-46E05F3C8C49}" presName="parentText" presStyleLbl="node1" presStyleIdx="0" presStyleCnt="2" custScaleX="142857" custLinFactNeighborX="-9552" custLinFactNeighborY="52607">
        <dgm:presLayoutVars>
          <dgm:chMax val="0"/>
          <dgm:bulletEnabled val="1"/>
        </dgm:presLayoutVars>
      </dgm:prSet>
      <dgm:spPr/>
      <dgm:t>
        <a:bodyPr/>
        <a:lstStyle/>
        <a:p>
          <a:endParaRPr lang="en-US"/>
        </a:p>
      </dgm:t>
    </dgm:pt>
    <dgm:pt modelId="{7AA6B4BB-2EEE-4AF8-9A80-7C5F841E98AD}" type="pres">
      <dgm:prSet presAssocID="{4D83DF91-8C49-4B83-8466-46E05F3C8C49}" presName="negativeSpace" presStyleCnt="0"/>
      <dgm:spPr/>
    </dgm:pt>
    <dgm:pt modelId="{FA9A58F8-350E-4B7F-91E7-B3E678E57733}" type="pres">
      <dgm:prSet presAssocID="{4D83DF91-8C49-4B83-8466-46E05F3C8C49}" presName="childText" presStyleLbl="conFgAcc1" presStyleIdx="0" presStyleCnt="2">
        <dgm:presLayoutVars>
          <dgm:bulletEnabled val="1"/>
        </dgm:presLayoutVars>
      </dgm:prSet>
      <dgm:spPr/>
    </dgm:pt>
    <dgm:pt modelId="{59857DAF-445D-4247-BC41-5B8421F1F53A}" type="pres">
      <dgm:prSet presAssocID="{16358C06-D5C2-4BCD-86C9-7D1CE1AA4210}" presName="spaceBetweenRectangles" presStyleCnt="0"/>
      <dgm:spPr/>
    </dgm:pt>
    <dgm:pt modelId="{8F766858-25C8-4E88-BF00-A5980E7A1C2C}" type="pres">
      <dgm:prSet presAssocID="{F4CBDE90-42F9-4DFA-89BA-313BAD5AB642}" presName="parentLin" presStyleCnt="0"/>
      <dgm:spPr/>
    </dgm:pt>
    <dgm:pt modelId="{DCBA5E39-14C3-4B5A-9D4F-487A1CBA4C55}" type="pres">
      <dgm:prSet presAssocID="{F4CBDE90-42F9-4DFA-89BA-313BAD5AB642}" presName="parentLeftMargin" presStyleLbl="node1" presStyleIdx="0" presStyleCnt="2"/>
      <dgm:spPr/>
      <dgm:t>
        <a:bodyPr/>
        <a:lstStyle/>
        <a:p>
          <a:endParaRPr lang="en-US"/>
        </a:p>
      </dgm:t>
    </dgm:pt>
    <dgm:pt modelId="{633232E5-5138-4BD6-9A7A-F6FD77B83279}" type="pres">
      <dgm:prSet presAssocID="{F4CBDE90-42F9-4DFA-89BA-313BAD5AB642}" presName="parentText" presStyleLbl="node1" presStyleIdx="1" presStyleCnt="2" custScaleX="142069" custLinFactNeighborX="-34311" custLinFactNeighborY="21478">
        <dgm:presLayoutVars>
          <dgm:chMax val="0"/>
          <dgm:bulletEnabled val="1"/>
        </dgm:presLayoutVars>
      </dgm:prSet>
      <dgm:spPr/>
      <dgm:t>
        <a:bodyPr/>
        <a:lstStyle/>
        <a:p>
          <a:endParaRPr lang="en-US"/>
        </a:p>
      </dgm:t>
    </dgm:pt>
    <dgm:pt modelId="{14355AF1-6927-4A12-B145-C6834B532E76}" type="pres">
      <dgm:prSet presAssocID="{F4CBDE90-42F9-4DFA-89BA-313BAD5AB642}" presName="negativeSpace" presStyleCnt="0"/>
      <dgm:spPr/>
    </dgm:pt>
    <dgm:pt modelId="{954829E5-EC11-4259-ACD8-B0320746E1BC}" type="pres">
      <dgm:prSet presAssocID="{F4CBDE90-42F9-4DFA-89BA-313BAD5AB642}" presName="childText" presStyleLbl="conFgAcc1" presStyleIdx="1" presStyleCnt="2">
        <dgm:presLayoutVars>
          <dgm:bulletEnabled val="1"/>
        </dgm:presLayoutVars>
      </dgm:prSet>
      <dgm:spPr/>
    </dgm:pt>
  </dgm:ptLst>
  <dgm:cxnLst>
    <dgm:cxn modelId="{EACE3F3B-B5E8-40EC-80AA-FE2D6643310A}" type="presOf" srcId="{F4CBDE90-42F9-4DFA-89BA-313BAD5AB642}" destId="{DCBA5E39-14C3-4B5A-9D4F-487A1CBA4C55}" srcOrd="0" destOrd="0" presId="urn:microsoft.com/office/officeart/2005/8/layout/list1"/>
    <dgm:cxn modelId="{FC1C6E6E-1BEA-4D1C-886E-661FED24AA30}" type="presOf" srcId="{C616968F-6433-4FBC-9713-5B0EDE60F7FF}" destId="{CB952ECC-D808-4C00-B127-8587B944C90D}" srcOrd="0" destOrd="0" presId="urn:microsoft.com/office/officeart/2005/8/layout/list1"/>
    <dgm:cxn modelId="{5D66595E-60A2-4733-9FD1-D180D22BBDE7}" type="presOf" srcId="{4D83DF91-8C49-4B83-8466-46E05F3C8C49}" destId="{68F5EF81-3920-4054-BF58-8DEC6615214B}" srcOrd="1" destOrd="0" presId="urn:microsoft.com/office/officeart/2005/8/layout/list1"/>
    <dgm:cxn modelId="{A62D1CEA-CA61-4522-BBF7-41141FCFB850}" srcId="{C616968F-6433-4FBC-9713-5B0EDE60F7FF}" destId="{4D83DF91-8C49-4B83-8466-46E05F3C8C49}" srcOrd="0" destOrd="0" parTransId="{71CF0ADD-F234-40E6-AAF4-A40D961C125B}" sibTransId="{16358C06-D5C2-4BCD-86C9-7D1CE1AA4210}"/>
    <dgm:cxn modelId="{6CCFE765-1E16-4D3D-91EC-7B20A84EAEB0}" type="presOf" srcId="{F4CBDE90-42F9-4DFA-89BA-313BAD5AB642}" destId="{633232E5-5138-4BD6-9A7A-F6FD77B83279}" srcOrd="1" destOrd="0" presId="urn:microsoft.com/office/officeart/2005/8/layout/list1"/>
    <dgm:cxn modelId="{6C1BB421-7374-456E-B993-DC1E2B4CEB64}" srcId="{C616968F-6433-4FBC-9713-5B0EDE60F7FF}" destId="{F4CBDE90-42F9-4DFA-89BA-313BAD5AB642}" srcOrd="1" destOrd="0" parTransId="{86AADDA4-ECBA-4AE8-8A6E-47C41086D55A}" sibTransId="{8C7B9965-2CC4-4708-B7CB-91289E871BC8}"/>
    <dgm:cxn modelId="{9B9C98B7-54FC-44F1-96E0-842C80AFB23A}" type="presOf" srcId="{4D83DF91-8C49-4B83-8466-46E05F3C8C49}" destId="{9A4BBC0B-4F91-45D1-81F6-DF4356DF5B0B}" srcOrd="0" destOrd="0" presId="urn:microsoft.com/office/officeart/2005/8/layout/list1"/>
    <dgm:cxn modelId="{7E0378D3-3D02-4F8D-8CFF-9097D6197C73}" type="presParOf" srcId="{CB952ECC-D808-4C00-B127-8587B944C90D}" destId="{9CF83322-8B1F-4CE1-B3BA-3E4BA42D5A15}" srcOrd="0" destOrd="0" presId="urn:microsoft.com/office/officeart/2005/8/layout/list1"/>
    <dgm:cxn modelId="{207C2925-258C-4BA8-BB68-83A50E1192C7}" type="presParOf" srcId="{9CF83322-8B1F-4CE1-B3BA-3E4BA42D5A15}" destId="{9A4BBC0B-4F91-45D1-81F6-DF4356DF5B0B}" srcOrd="0" destOrd="0" presId="urn:microsoft.com/office/officeart/2005/8/layout/list1"/>
    <dgm:cxn modelId="{425A15F2-B7AD-4D3A-8F33-DCA4CA90DC9F}" type="presParOf" srcId="{9CF83322-8B1F-4CE1-B3BA-3E4BA42D5A15}" destId="{68F5EF81-3920-4054-BF58-8DEC6615214B}" srcOrd="1" destOrd="0" presId="urn:microsoft.com/office/officeart/2005/8/layout/list1"/>
    <dgm:cxn modelId="{9E8C952F-8952-4883-9CD7-8798949F14E9}" type="presParOf" srcId="{CB952ECC-D808-4C00-B127-8587B944C90D}" destId="{7AA6B4BB-2EEE-4AF8-9A80-7C5F841E98AD}" srcOrd="1" destOrd="0" presId="urn:microsoft.com/office/officeart/2005/8/layout/list1"/>
    <dgm:cxn modelId="{7BB8A257-BCD8-47DB-822A-DAEC5A8BAB1B}" type="presParOf" srcId="{CB952ECC-D808-4C00-B127-8587B944C90D}" destId="{FA9A58F8-350E-4B7F-91E7-B3E678E57733}" srcOrd="2" destOrd="0" presId="urn:microsoft.com/office/officeart/2005/8/layout/list1"/>
    <dgm:cxn modelId="{5357B8A6-E4D8-45C7-B705-F98E3828ED0C}" type="presParOf" srcId="{CB952ECC-D808-4C00-B127-8587B944C90D}" destId="{59857DAF-445D-4247-BC41-5B8421F1F53A}" srcOrd="3" destOrd="0" presId="urn:microsoft.com/office/officeart/2005/8/layout/list1"/>
    <dgm:cxn modelId="{E2310D25-E5FA-4E9F-A8A7-6653B9C0C8F8}" type="presParOf" srcId="{CB952ECC-D808-4C00-B127-8587B944C90D}" destId="{8F766858-25C8-4E88-BF00-A5980E7A1C2C}" srcOrd="4" destOrd="0" presId="urn:microsoft.com/office/officeart/2005/8/layout/list1"/>
    <dgm:cxn modelId="{92A33CB6-C2E1-48ED-A345-5D2AAE13EAE6}" type="presParOf" srcId="{8F766858-25C8-4E88-BF00-A5980E7A1C2C}" destId="{DCBA5E39-14C3-4B5A-9D4F-487A1CBA4C55}" srcOrd="0" destOrd="0" presId="urn:microsoft.com/office/officeart/2005/8/layout/list1"/>
    <dgm:cxn modelId="{9090D924-4D45-43A3-82BF-9DDBD5F46EBB}" type="presParOf" srcId="{8F766858-25C8-4E88-BF00-A5980E7A1C2C}" destId="{633232E5-5138-4BD6-9A7A-F6FD77B83279}" srcOrd="1" destOrd="0" presId="urn:microsoft.com/office/officeart/2005/8/layout/list1"/>
    <dgm:cxn modelId="{D3C972A8-FF27-4529-8543-80F7AC4B1089}" type="presParOf" srcId="{CB952ECC-D808-4C00-B127-8587B944C90D}" destId="{14355AF1-6927-4A12-B145-C6834B532E76}" srcOrd="5" destOrd="0" presId="urn:microsoft.com/office/officeart/2005/8/layout/list1"/>
    <dgm:cxn modelId="{7B41BA82-19CC-4819-ADE9-92007683B181}" type="presParOf" srcId="{CB952ECC-D808-4C00-B127-8587B944C90D}" destId="{954829E5-EC11-4259-ACD8-B0320746E1BC}"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16968F-6433-4FBC-9713-5B0EDE60F7F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F4CBDE90-42F9-4DFA-89BA-313BAD5AB642}">
      <dgm:prSet phldrT="[Text]" custT="1"/>
      <dgm:spPr>
        <a:solidFill>
          <a:srgbClr val="00B050"/>
        </a:solidFill>
      </dgm:spPr>
      <dgm:t>
        <a:bodyPr/>
        <a:lstStyle/>
        <a:p>
          <a:r>
            <a:rPr lang="ro-RO" sz="2600" dirty="0">
              <a:latin typeface="Times New Roman" pitchFamily="18" charset="0"/>
              <a:cs typeface="Times New Roman" pitchFamily="18" charset="0"/>
            </a:rPr>
            <a:t>Construcții pentru activități comerciale</a:t>
          </a:r>
          <a:endParaRPr lang="en-US" sz="2600" dirty="0">
            <a:latin typeface="Times New Roman" pitchFamily="18" charset="0"/>
            <a:cs typeface="Times New Roman" pitchFamily="18" charset="0"/>
          </a:endParaRPr>
        </a:p>
      </dgm:t>
    </dgm:pt>
    <dgm:pt modelId="{86AADDA4-ECBA-4AE8-8A6E-47C41086D55A}" type="parTrans" cxnId="{6C1BB421-7374-456E-B993-DC1E2B4CEB64}">
      <dgm:prSet/>
      <dgm:spPr/>
      <dgm:t>
        <a:bodyPr/>
        <a:lstStyle/>
        <a:p>
          <a:endParaRPr lang="en-US"/>
        </a:p>
      </dgm:t>
    </dgm:pt>
    <dgm:pt modelId="{8C7B9965-2CC4-4708-B7CB-91289E871BC8}" type="sibTrans" cxnId="{6C1BB421-7374-456E-B993-DC1E2B4CEB64}">
      <dgm:prSet/>
      <dgm:spPr/>
      <dgm:t>
        <a:bodyPr/>
        <a:lstStyle/>
        <a:p>
          <a:endParaRPr lang="en-US"/>
        </a:p>
      </dgm:t>
    </dgm:pt>
    <dgm:pt modelId="{4402986D-009A-4FCC-A5C0-09A03D559FDC}">
      <dgm:prSet phldrT="[Text]" custT="1"/>
      <dgm:spPr>
        <a:solidFill>
          <a:srgbClr val="00B050"/>
        </a:solidFill>
      </dgm:spPr>
      <dgm:t>
        <a:bodyPr/>
        <a:lstStyle/>
        <a:p>
          <a:r>
            <a:rPr lang="ro-RO" sz="2600" dirty="0">
              <a:latin typeface="Times New Roman" pitchFamily="18" charset="0"/>
              <a:cs typeface="Times New Roman" pitchFamily="18" charset="0"/>
            </a:rPr>
            <a:t>Construcții de cultură</a:t>
          </a:r>
          <a:endParaRPr lang="en-US" sz="2600" dirty="0">
            <a:latin typeface="Times New Roman" pitchFamily="18" charset="0"/>
            <a:cs typeface="Times New Roman" pitchFamily="18" charset="0"/>
          </a:endParaRPr>
        </a:p>
      </dgm:t>
    </dgm:pt>
    <dgm:pt modelId="{899406DC-71AE-492A-B06A-C327C9F3D2F7}" type="parTrans" cxnId="{0ADF5E4A-8CC7-47E9-9C04-D33E503AC8D6}">
      <dgm:prSet/>
      <dgm:spPr/>
      <dgm:t>
        <a:bodyPr/>
        <a:lstStyle/>
        <a:p>
          <a:endParaRPr lang="en-US"/>
        </a:p>
      </dgm:t>
    </dgm:pt>
    <dgm:pt modelId="{12AFA5C6-B27A-447C-80D6-7A03A363E3A6}" type="sibTrans" cxnId="{0ADF5E4A-8CC7-47E9-9C04-D33E503AC8D6}">
      <dgm:prSet/>
      <dgm:spPr/>
      <dgm:t>
        <a:bodyPr/>
        <a:lstStyle/>
        <a:p>
          <a:endParaRPr lang="en-US"/>
        </a:p>
      </dgm:t>
    </dgm:pt>
    <dgm:pt modelId="{D4A7422A-C7B5-42F2-897D-03B52C2E2ECC}">
      <dgm:prSet phldrT="[Text]" custT="1"/>
      <dgm:spPr>
        <a:solidFill>
          <a:srgbClr val="00B050"/>
        </a:solidFill>
      </dgm:spPr>
      <dgm:t>
        <a:bodyPr/>
        <a:lstStyle/>
        <a:p>
          <a:r>
            <a:rPr lang="ro-RO" sz="2800" dirty="0">
              <a:latin typeface="Times New Roman" pitchFamily="18" charset="0"/>
              <a:cs typeface="Times New Roman" pitchFamily="18" charset="0"/>
            </a:rPr>
            <a:t>Construcții de sănătate</a:t>
          </a:r>
          <a:endParaRPr lang="en-US" sz="2800" dirty="0">
            <a:latin typeface="Times New Roman" pitchFamily="18" charset="0"/>
            <a:cs typeface="Times New Roman" pitchFamily="18" charset="0"/>
          </a:endParaRPr>
        </a:p>
      </dgm:t>
    </dgm:pt>
    <dgm:pt modelId="{ED34529B-BE2A-494C-AE7D-EA0A9BDC44A1}" type="parTrans" cxnId="{B74F2986-4030-40C2-86B4-877C35BDAE11}">
      <dgm:prSet/>
      <dgm:spPr/>
      <dgm:t>
        <a:bodyPr/>
        <a:lstStyle/>
        <a:p>
          <a:endParaRPr lang="en-US"/>
        </a:p>
      </dgm:t>
    </dgm:pt>
    <dgm:pt modelId="{3403380A-90FF-4846-9DC8-DA343A170DA2}" type="sibTrans" cxnId="{B74F2986-4030-40C2-86B4-877C35BDAE11}">
      <dgm:prSet/>
      <dgm:spPr/>
      <dgm:t>
        <a:bodyPr/>
        <a:lstStyle/>
        <a:p>
          <a:endParaRPr lang="en-US"/>
        </a:p>
      </dgm:t>
    </dgm:pt>
    <dgm:pt modelId="{4D83DF91-8C49-4B83-8466-46E05F3C8C49}">
      <dgm:prSet phldrT="[Text]" custT="1"/>
      <dgm:spPr>
        <a:solidFill>
          <a:srgbClr val="00B050"/>
        </a:solidFill>
      </dgm:spPr>
      <dgm:t>
        <a:bodyPr/>
        <a:lstStyle/>
        <a:p>
          <a:r>
            <a:rPr lang="ro-RO" sz="2800" dirty="0">
              <a:latin typeface="Times New Roman" pitchFamily="18" charset="0"/>
              <a:cs typeface="Times New Roman" pitchFamily="18" charset="0"/>
            </a:rPr>
            <a:t>Construcții de locuit</a:t>
          </a:r>
          <a:endParaRPr lang="en-US" sz="2800" dirty="0">
            <a:latin typeface="Times New Roman" pitchFamily="18" charset="0"/>
            <a:cs typeface="Times New Roman" pitchFamily="18" charset="0"/>
          </a:endParaRPr>
        </a:p>
      </dgm:t>
    </dgm:pt>
    <dgm:pt modelId="{16358C06-D5C2-4BCD-86C9-7D1CE1AA4210}" type="sibTrans" cxnId="{A62D1CEA-CA61-4522-BBF7-41141FCFB850}">
      <dgm:prSet/>
      <dgm:spPr/>
      <dgm:t>
        <a:bodyPr/>
        <a:lstStyle/>
        <a:p>
          <a:endParaRPr lang="en-US"/>
        </a:p>
      </dgm:t>
    </dgm:pt>
    <dgm:pt modelId="{71CF0ADD-F234-40E6-AAF4-A40D961C125B}" type="parTrans" cxnId="{A62D1CEA-CA61-4522-BBF7-41141FCFB850}">
      <dgm:prSet/>
      <dgm:spPr/>
      <dgm:t>
        <a:bodyPr/>
        <a:lstStyle/>
        <a:p>
          <a:endParaRPr lang="en-US"/>
        </a:p>
      </dgm:t>
    </dgm:pt>
    <dgm:pt modelId="{9C836DA6-B927-4DFB-A124-C26A0DBAC00E}">
      <dgm:prSet phldrT="[Text]" custT="1"/>
      <dgm:spPr>
        <a:solidFill>
          <a:srgbClr val="00B050"/>
        </a:solidFill>
      </dgm:spPr>
      <dgm:t>
        <a:bodyPr/>
        <a:lstStyle/>
        <a:p>
          <a:r>
            <a:rPr lang="ro-RO" sz="2600" dirty="0">
              <a:latin typeface="Times New Roman" pitchFamily="18" charset="0"/>
              <a:cs typeface="Times New Roman" pitchFamily="18" charset="0"/>
            </a:rPr>
            <a:t>Construcții de învățământ</a:t>
          </a:r>
          <a:endParaRPr lang="en-US" sz="2600" dirty="0">
            <a:latin typeface="Times New Roman" pitchFamily="18" charset="0"/>
            <a:cs typeface="Times New Roman" pitchFamily="18" charset="0"/>
          </a:endParaRPr>
        </a:p>
      </dgm:t>
    </dgm:pt>
    <dgm:pt modelId="{0E3693DF-B8CB-4AD5-AB39-CFFB61657DA7}" type="sibTrans" cxnId="{C3B3EED9-3F6E-44A0-BC15-E3E5C95A812D}">
      <dgm:prSet/>
      <dgm:spPr/>
      <dgm:t>
        <a:bodyPr/>
        <a:lstStyle/>
        <a:p>
          <a:endParaRPr lang="en-US"/>
        </a:p>
      </dgm:t>
    </dgm:pt>
    <dgm:pt modelId="{B56C208B-D731-48BD-A483-9314179D9B79}" type="parTrans" cxnId="{C3B3EED9-3F6E-44A0-BC15-E3E5C95A812D}">
      <dgm:prSet/>
      <dgm:spPr/>
      <dgm:t>
        <a:bodyPr/>
        <a:lstStyle/>
        <a:p>
          <a:endParaRPr lang="en-US"/>
        </a:p>
      </dgm:t>
    </dgm:pt>
    <dgm:pt modelId="{44745568-4ED0-4113-B4BC-B9952541F50A}">
      <dgm:prSet phldrT="[Text]" custT="1"/>
      <dgm:spPr>
        <a:solidFill>
          <a:srgbClr val="00B050"/>
        </a:solidFill>
      </dgm:spPr>
      <dgm:t>
        <a:bodyPr/>
        <a:lstStyle/>
        <a:p>
          <a:r>
            <a:rPr lang="ro-RO" sz="2600" dirty="0">
              <a:latin typeface="Times New Roman" pitchFamily="18" charset="0"/>
              <a:cs typeface="Times New Roman" pitchFamily="18" charset="0"/>
            </a:rPr>
            <a:t>Construcții pentru activități sportive</a:t>
          </a:r>
          <a:endParaRPr lang="en-US" sz="2600" dirty="0">
            <a:latin typeface="Times New Roman" pitchFamily="18" charset="0"/>
            <a:cs typeface="Times New Roman" pitchFamily="18" charset="0"/>
          </a:endParaRPr>
        </a:p>
      </dgm:t>
    </dgm:pt>
    <dgm:pt modelId="{5EF10D08-F624-4CE1-BFB6-A571802E9859}" type="sibTrans" cxnId="{E5F1FA67-CE6E-49D3-B819-EB767D29F54E}">
      <dgm:prSet/>
      <dgm:spPr/>
      <dgm:t>
        <a:bodyPr/>
        <a:lstStyle/>
        <a:p>
          <a:endParaRPr lang="en-US"/>
        </a:p>
      </dgm:t>
    </dgm:pt>
    <dgm:pt modelId="{DD595398-A7C1-4105-93F1-8A7FE9FF2DB4}" type="parTrans" cxnId="{E5F1FA67-CE6E-49D3-B819-EB767D29F54E}">
      <dgm:prSet/>
      <dgm:spPr/>
      <dgm:t>
        <a:bodyPr/>
        <a:lstStyle/>
        <a:p>
          <a:endParaRPr lang="en-US"/>
        </a:p>
      </dgm:t>
    </dgm:pt>
    <dgm:pt modelId="{CB952ECC-D808-4C00-B127-8587B944C90D}" type="pres">
      <dgm:prSet presAssocID="{C616968F-6433-4FBC-9713-5B0EDE60F7FF}" presName="linear" presStyleCnt="0">
        <dgm:presLayoutVars>
          <dgm:dir/>
          <dgm:animLvl val="lvl"/>
          <dgm:resizeHandles val="exact"/>
        </dgm:presLayoutVars>
      </dgm:prSet>
      <dgm:spPr/>
      <dgm:t>
        <a:bodyPr/>
        <a:lstStyle/>
        <a:p>
          <a:endParaRPr lang="en-US"/>
        </a:p>
      </dgm:t>
    </dgm:pt>
    <dgm:pt modelId="{9CF83322-8B1F-4CE1-B3BA-3E4BA42D5A15}" type="pres">
      <dgm:prSet presAssocID="{4D83DF91-8C49-4B83-8466-46E05F3C8C49}" presName="parentLin" presStyleCnt="0"/>
      <dgm:spPr/>
    </dgm:pt>
    <dgm:pt modelId="{9A4BBC0B-4F91-45D1-81F6-DF4356DF5B0B}" type="pres">
      <dgm:prSet presAssocID="{4D83DF91-8C49-4B83-8466-46E05F3C8C49}" presName="parentLeftMargin" presStyleLbl="node1" presStyleIdx="0" presStyleCnt="6"/>
      <dgm:spPr/>
      <dgm:t>
        <a:bodyPr/>
        <a:lstStyle/>
        <a:p>
          <a:endParaRPr lang="en-US"/>
        </a:p>
      </dgm:t>
    </dgm:pt>
    <dgm:pt modelId="{68F5EF81-3920-4054-BF58-8DEC6615214B}" type="pres">
      <dgm:prSet presAssocID="{4D83DF91-8C49-4B83-8466-46E05F3C8C49}" presName="parentText" presStyleLbl="node1" presStyleIdx="0" presStyleCnt="6" custScaleX="141029" custScaleY="268177">
        <dgm:presLayoutVars>
          <dgm:chMax val="0"/>
          <dgm:bulletEnabled val="1"/>
        </dgm:presLayoutVars>
      </dgm:prSet>
      <dgm:spPr/>
      <dgm:t>
        <a:bodyPr/>
        <a:lstStyle/>
        <a:p>
          <a:endParaRPr lang="en-US"/>
        </a:p>
      </dgm:t>
    </dgm:pt>
    <dgm:pt modelId="{7AA6B4BB-2EEE-4AF8-9A80-7C5F841E98AD}" type="pres">
      <dgm:prSet presAssocID="{4D83DF91-8C49-4B83-8466-46E05F3C8C49}" presName="negativeSpace" presStyleCnt="0"/>
      <dgm:spPr/>
    </dgm:pt>
    <dgm:pt modelId="{FA9A58F8-350E-4B7F-91E7-B3E678E57733}" type="pres">
      <dgm:prSet presAssocID="{4D83DF91-8C49-4B83-8466-46E05F3C8C49}" presName="childText" presStyleLbl="conFgAcc1" presStyleIdx="0" presStyleCnt="6">
        <dgm:presLayoutVars>
          <dgm:bulletEnabled val="1"/>
        </dgm:presLayoutVars>
      </dgm:prSet>
      <dgm:spPr/>
    </dgm:pt>
    <dgm:pt modelId="{59857DAF-445D-4247-BC41-5B8421F1F53A}" type="pres">
      <dgm:prSet presAssocID="{16358C06-D5C2-4BCD-86C9-7D1CE1AA4210}" presName="spaceBetweenRectangles" presStyleCnt="0"/>
      <dgm:spPr/>
    </dgm:pt>
    <dgm:pt modelId="{B79A7D07-305E-4F85-92FE-2AA7067B7E2F}" type="pres">
      <dgm:prSet presAssocID="{4402986D-009A-4FCC-A5C0-09A03D559FDC}" presName="parentLin" presStyleCnt="0"/>
      <dgm:spPr/>
    </dgm:pt>
    <dgm:pt modelId="{1FDCD3F9-51F9-4E2C-A692-85E7C1A6AED2}" type="pres">
      <dgm:prSet presAssocID="{4402986D-009A-4FCC-A5C0-09A03D559FDC}" presName="parentLeftMargin" presStyleLbl="node1" presStyleIdx="0" presStyleCnt="6"/>
      <dgm:spPr/>
      <dgm:t>
        <a:bodyPr/>
        <a:lstStyle/>
        <a:p>
          <a:endParaRPr lang="en-US"/>
        </a:p>
      </dgm:t>
    </dgm:pt>
    <dgm:pt modelId="{9A6E0619-BEFF-437A-85D2-EDFDD28922B3}" type="pres">
      <dgm:prSet presAssocID="{4402986D-009A-4FCC-A5C0-09A03D559FDC}" presName="parentText" presStyleLbl="node1" presStyleIdx="1" presStyleCnt="6" custScaleX="142857" custScaleY="330816" custLinFactNeighborX="-18820" custLinFactNeighborY="1406">
        <dgm:presLayoutVars>
          <dgm:chMax val="0"/>
          <dgm:bulletEnabled val="1"/>
        </dgm:presLayoutVars>
      </dgm:prSet>
      <dgm:spPr/>
      <dgm:t>
        <a:bodyPr/>
        <a:lstStyle/>
        <a:p>
          <a:endParaRPr lang="en-US"/>
        </a:p>
      </dgm:t>
    </dgm:pt>
    <dgm:pt modelId="{1B14C8EB-050C-4B57-9B9B-D934B6E3B0F2}" type="pres">
      <dgm:prSet presAssocID="{4402986D-009A-4FCC-A5C0-09A03D559FDC}" presName="negativeSpace" presStyleCnt="0"/>
      <dgm:spPr/>
    </dgm:pt>
    <dgm:pt modelId="{4B642C44-2890-4181-8729-8BCF185A276E}" type="pres">
      <dgm:prSet presAssocID="{4402986D-009A-4FCC-A5C0-09A03D559FDC}" presName="childText" presStyleLbl="conFgAcc1" presStyleIdx="1" presStyleCnt="6">
        <dgm:presLayoutVars>
          <dgm:bulletEnabled val="1"/>
        </dgm:presLayoutVars>
      </dgm:prSet>
      <dgm:spPr/>
    </dgm:pt>
    <dgm:pt modelId="{215C39B4-2BB6-487F-A3CF-855646F73717}" type="pres">
      <dgm:prSet presAssocID="{12AFA5C6-B27A-447C-80D6-7A03A363E3A6}" presName="spaceBetweenRectangles" presStyleCnt="0"/>
      <dgm:spPr/>
    </dgm:pt>
    <dgm:pt modelId="{F377740B-16C7-473F-B12A-D877AFA188E1}" type="pres">
      <dgm:prSet presAssocID="{9C836DA6-B927-4DFB-A124-C26A0DBAC00E}" presName="parentLin" presStyleCnt="0"/>
      <dgm:spPr/>
    </dgm:pt>
    <dgm:pt modelId="{5756B67D-A6D0-4F3D-A9D3-A5CA1A6C9557}" type="pres">
      <dgm:prSet presAssocID="{9C836DA6-B927-4DFB-A124-C26A0DBAC00E}" presName="parentLeftMargin" presStyleLbl="node1" presStyleIdx="1" presStyleCnt="6"/>
      <dgm:spPr/>
      <dgm:t>
        <a:bodyPr/>
        <a:lstStyle/>
        <a:p>
          <a:endParaRPr lang="en-US"/>
        </a:p>
      </dgm:t>
    </dgm:pt>
    <dgm:pt modelId="{4E601B35-2416-4A91-83C4-BB508894CDB3}" type="pres">
      <dgm:prSet presAssocID="{9C836DA6-B927-4DFB-A124-C26A0DBAC00E}" presName="parentText" presStyleLbl="node1" presStyleIdx="2" presStyleCnt="6" custScaleX="142857" custScaleY="367207" custLinFactNeighborX="20806" custLinFactNeighborY="10069">
        <dgm:presLayoutVars>
          <dgm:chMax val="0"/>
          <dgm:bulletEnabled val="1"/>
        </dgm:presLayoutVars>
      </dgm:prSet>
      <dgm:spPr/>
      <dgm:t>
        <a:bodyPr/>
        <a:lstStyle/>
        <a:p>
          <a:endParaRPr lang="en-US"/>
        </a:p>
      </dgm:t>
    </dgm:pt>
    <dgm:pt modelId="{55281A3C-F261-4AF1-8D2B-544EC18C1DA5}" type="pres">
      <dgm:prSet presAssocID="{9C836DA6-B927-4DFB-A124-C26A0DBAC00E}" presName="negativeSpace" presStyleCnt="0"/>
      <dgm:spPr/>
    </dgm:pt>
    <dgm:pt modelId="{A6AFB06B-9564-484B-A45D-8A2E93CAFA00}" type="pres">
      <dgm:prSet presAssocID="{9C836DA6-B927-4DFB-A124-C26A0DBAC00E}" presName="childText" presStyleLbl="conFgAcc1" presStyleIdx="2" presStyleCnt="6" custLinFactNeighborX="395" custLinFactNeighborY="-17840">
        <dgm:presLayoutVars>
          <dgm:bulletEnabled val="1"/>
        </dgm:presLayoutVars>
      </dgm:prSet>
      <dgm:spPr/>
    </dgm:pt>
    <dgm:pt modelId="{E9668D1E-C9A7-441E-B75D-77B2F3B1FA8E}" type="pres">
      <dgm:prSet presAssocID="{0E3693DF-B8CB-4AD5-AB39-CFFB61657DA7}" presName="spaceBetweenRectangles" presStyleCnt="0"/>
      <dgm:spPr/>
    </dgm:pt>
    <dgm:pt modelId="{23FDD989-5353-4FED-B9E6-3FBB98856E30}" type="pres">
      <dgm:prSet presAssocID="{D4A7422A-C7B5-42F2-897D-03B52C2E2ECC}" presName="parentLin" presStyleCnt="0"/>
      <dgm:spPr/>
    </dgm:pt>
    <dgm:pt modelId="{208E06BB-4596-45B6-9F29-2A695BC727E9}" type="pres">
      <dgm:prSet presAssocID="{D4A7422A-C7B5-42F2-897D-03B52C2E2ECC}" presName="parentLeftMargin" presStyleLbl="node1" presStyleIdx="2" presStyleCnt="6"/>
      <dgm:spPr/>
      <dgm:t>
        <a:bodyPr/>
        <a:lstStyle/>
        <a:p>
          <a:endParaRPr lang="en-US"/>
        </a:p>
      </dgm:t>
    </dgm:pt>
    <dgm:pt modelId="{5C1E1285-91A3-4BF7-9389-C1FA0DACE1DD}" type="pres">
      <dgm:prSet presAssocID="{D4A7422A-C7B5-42F2-897D-03B52C2E2ECC}" presName="parentText" presStyleLbl="node1" presStyleIdx="3" presStyleCnt="6" custScaleX="142857" custScaleY="309199">
        <dgm:presLayoutVars>
          <dgm:chMax val="0"/>
          <dgm:bulletEnabled val="1"/>
        </dgm:presLayoutVars>
      </dgm:prSet>
      <dgm:spPr/>
      <dgm:t>
        <a:bodyPr/>
        <a:lstStyle/>
        <a:p>
          <a:endParaRPr lang="en-US"/>
        </a:p>
      </dgm:t>
    </dgm:pt>
    <dgm:pt modelId="{143E48C4-AA0A-4766-BBA0-0199A9339B3D}" type="pres">
      <dgm:prSet presAssocID="{D4A7422A-C7B5-42F2-897D-03B52C2E2ECC}" presName="negativeSpace" presStyleCnt="0"/>
      <dgm:spPr/>
    </dgm:pt>
    <dgm:pt modelId="{20008ACD-3675-4532-9E4E-60653E58D4D2}" type="pres">
      <dgm:prSet presAssocID="{D4A7422A-C7B5-42F2-897D-03B52C2E2ECC}" presName="childText" presStyleLbl="conFgAcc1" presStyleIdx="3" presStyleCnt="6">
        <dgm:presLayoutVars>
          <dgm:bulletEnabled val="1"/>
        </dgm:presLayoutVars>
      </dgm:prSet>
      <dgm:spPr/>
    </dgm:pt>
    <dgm:pt modelId="{1368F92D-9C24-4041-851C-C1E8DEC7BFC3}" type="pres">
      <dgm:prSet presAssocID="{3403380A-90FF-4846-9DC8-DA343A170DA2}" presName="spaceBetweenRectangles" presStyleCnt="0"/>
      <dgm:spPr/>
    </dgm:pt>
    <dgm:pt modelId="{8F766858-25C8-4E88-BF00-A5980E7A1C2C}" type="pres">
      <dgm:prSet presAssocID="{F4CBDE90-42F9-4DFA-89BA-313BAD5AB642}" presName="parentLin" presStyleCnt="0"/>
      <dgm:spPr/>
    </dgm:pt>
    <dgm:pt modelId="{DCBA5E39-14C3-4B5A-9D4F-487A1CBA4C55}" type="pres">
      <dgm:prSet presAssocID="{F4CBDE90-42F9-4DFA-89BA-313BAD5AB642}" presName="parentLeftMargin" presStyleLbl="node1" presStyleIdx="3" presStyleCnt="6"/>
      <dgm:spPr/>
      <dgm:t>
        <a:bodyPr/>
        <a:lstStyle/>
        <a:p>
          <a:endParaRPr lang="en-US"/>
        </a:p>
      </dgm:t>
    </dgm:pt>
    <dgm:pt modelId="{633232E5-5138-4BD6-9A7A-F6FD77B83279}" type="pres">
      <dgm:prSet presAssocID="{F4CBDE90-42F9-4DFA-89BA-313BAD5AB642}" presName="parentText" presStyleLbl="node1" presStyleIdx="4" presStyleCnt="6" custScaleX="142857" custScaleY="311857">
        <dgm:presLayoutVars>
          <dgm:chMax val="0"/>
          <dgm:bulletEnabled val="1"/>
        </dgm:presLayoutVars>
      </dgm:prSet>
      <dgm:spPr/>
      <dgm:t>
        <a:bodyPr/>
        <a:lstStyle/>
        <a:p>
          <a:endParaRPr lang="en-US"/>
        </a:p>
      </dgm:t>
    </dgm:pt>
    <dgm:pt modelId="{14355AF1-6927-4A12-B145-C6834B532E76}" type="pres">
      <dgm:prSet presAssocID="{F4CBDE90-42F9-4DFA-89BA-313BAD5AB642}" presName="negativeSpace" presStyleCnt="0"/>
      <dgm:spPr/>
    </dgm:pt>
    <dgm:pt modelId="{954829E5-EC11-4259-ACD8-B0320746E1BC}" type="pres">
      <dgm:prSet presAssocID="{F4CBDE90-42F9-4DFA-89BA-313BAD5AB642}" presName="childText" presStyleLbl="conFgAcc1" presStyleIdx="4" presStyleCnt="6" custLinFactNeighborX="161" custLinFactNeighborY="-16330">
        <dgm:presLayoutVars>
          <dgm:bulletEnabled val="1"/>
        </dgm:presLayoutVars>
      </dgm:prSet>
      <dgm:spPr/>
    </dgm:pt>
    <dgm:pt modelId="{8E5D5E18-6DFA-4258-8EA5-2C6E4381162A}" type="pres">
      <dgm:prSet presAssocID="{8C7B9965-2CC4-4708-B7CB-91289E871BC8}" presName="spaceBetweenRectangles" presStyleCnt="0"/>
      <dgm:spPr/>
    </dgm:pt>
    <dgm:pt modelId="{F9810CB5-34FB-4AA2-88CE-D16C53A40138}" type="pres">
      <dgm:prSet presAssocID="{44745568-4ED0-4113-B4BC-B9952541F50A}" presName="parentLin" presStyleCnt="0"/>
      <dgm:spPr/>
    </dgm:pt>
    <dgm:pt modelId="{09CF9035-75F7-4FEF-8D60-2C32C9D69D07}" type="pres">
      <dgm:prSet presAssocID="{44745568-4ED0-4113-B4BC-B9952541F50A}" presName="parentLeftMargin" presStyleLbl="node1" presStyleIdx="4" presStyleCnt="6"/>
      <dgm:spPr/>
      <dgm:t>
        <a:bodyPr/>
        <a:lstStyle/>
        <a:p>
          <a:endParaRPr lang="en-US"/>
        </a:p>
      </dgm:t>
    </dgm:pt>
    <dgm:pt modelId="{5716EAED-CF74-4447-A58E-D2523149D47E}" type="pres">
      <dgm:prSet presAssocID="{44745568-4ED0-4113-B4BC-B9952541F50A}" presName="parentText" presStyleLbl="node1" presStyleIdx="5" presStyleCnt="6" custScaleX="142857" custScaleY="315900">
        <dgm:presLayoutVars>
          <dgm:chMax val="0"/>
          <dgm:bulletEnabled val="1"/>
        </dgm:presLayoutVars>
      </dgm:prSet>
      <dgm:spPr/>
      <dgm:t>
        <a:bodyPr/>
        <a:lstStyle/>
        <a:p>
          <a:endParaRPr lang="en-US"/>
        </a:p>
      </dgm:t>
    </dgm:pt>
    <dgm:pt modelId="{487CEE5E-C676-4607-8257-33D0D57C50D0}" type="pres">
      <dgm:prSet presAssocID="{44745568-4ED0-4113-B4BC-B9952541F50A}" presName="negativeSpace" presStyleCnt="0"/>
      <dgm:spPr/>
    </dgm:pt>
    <dgm:pt modelId="{86453DE4-1668-43EF-97CF-DA499754B1A8}" type="pres">
      <dgm:prSet presAssocID="{44745568-4ED0-4113-B4BC-B9952541F50A}" presName="childText" presStyleLbl="conFgAcc1" presStyleIdx="5" presStyleCnt="6">
        <dgm:presLayoutVars>
          <dgm:bulletEnabled val="1"/>
        </dgm:presLayoutVars>
      </dgm:prSet>
      <dgm:spPr/>
    </dgm:pt>
  </dgm:ptLst>
  <dgm:cxnLst>
    <dgm:cxn modelId="{B74F2986-4030-40C2-86B4-877C35BDAE11}" srcId="{C616968F-6433-4FBC-9713-5B0EDE60F7FF}" destId="{D4A7422A-C7B5-42F2-897D-03B52C2E2ECC}" srcOrd="3" destOrd="0" parTransId="{ED34529B-BE2A-494C-AE7D-EA0A9BDC44A1}" sibTransId="{3403380A-90FF-4846-9DC8-DA343A170DA2}"/>
    <dgm:cxn modelId="{E5F1FA67-CE6E-49D3-B819-EB767D29F54E}" srcId="{C616968F-6433-4FBC-9713-5B0EDE60F7FF}" destId="{44745568-4ED0-4113-B4BC-B9952541F50A}" srcOrd="5" destOrd="0" parTransId="{DD595398-A7C1-4105-93F1-8A7FE9FF2DB4}" sibTransId="{5EF10D08-F624-4CE1-BFB6-A571802E9859}"/>
    <dgm:cxn modelId="{F4E9ED8D-8FE9-4CB1-9AAA-D9AEA660AF41}" type="presOf" srcId="{4402986D-009A-4FCC-A5C0-09A03D559FDC}" destId="{1FDCD3F9-51F9-4E2C-A692-85E7C1A6AED2}" srcOrd="0" destOrd="0" presId="urn:microsoft.com/office/officeart/2005/8/layout/list1"/>
    <dgm:cxn modelId="{844BF5A1-FBDD-43C6-9336-07B3E704ED37}" type="presOf" srcId="{4402986D-009A-4FCC-A5C0-09A03D559FDC}" destId="{9A6E0619-BEFF-437A-85D2-EDFDD28922B3}" srcOrd="1" destOrd="0" presId="urn:microsoft.com/office/officeart/2005/8/layout/list1"/>
    <dgm:cxn modelId="{C3B3EED9-3F6E-44A0-BC15-E3E5C95A812D}" srcId="{C616968F-6433-4FBC-9713-5B0EDE60F7FF}" destId="{9C836DA6-B927-4DFB-A124-C26A0DBAC00E}" srcOrd="2" destOrd="0" parTransId="{B56C208B-D731-48BD-A483-9314179D9B79}" sibTransId="{0E3693DF-B8CB-4AD5-AB39-CFFB61657DA7}"/>
    <dgm:cxn modelId="{8BF8A468-E84F-4EF1-9B7E-7700740D6DCB}" type="presOf" srcId="{F4CBDE90-42F9-4DFA-89BA-313BAD5AB642}" destId="{633232E5-5138-4BD6-9A7A-F6FD77B83279}" srcOrd="1" destOrd="0" presId="urn:microsoft.com/office/officeart/2005/8/layout/list1"/>
    <dgm:cxn modelId="{73A4CCB8-E269-44F3-B4AD-D67A2A7901C3}" type="presOf" srcId="{D4A7422A-C7B5-42F2-897D-03B52C2E2ECC}" destId="{5C1E1285-91A3-4BF7-9389-C1FA0DACE1DD}" srcOrd="1" destOrd="0" presId="urn:microsoft.com/office/officeart/2005/8/layout/list1"/>
    <dgm:cxn modelId="{73C8C175-15E8-4E44-8266-8219D8F12C28}" type="presOf" srcId="{4D83DF91-8C49-4B83-8466-46E05F3C8C49}" destId="{68F5EF81-3920-4054-BF58-8DEC6615214B}" srcOrd="1" destOrd="0" presId="urn:microsoft.com/office/officeart/2005/8/layout/list1"/>
    <dgm:cxn modelId="{55DF9671-4E0F-4FF9-8BFB-DCBE4A95F850}" type="presOf" srcId="{C616968F-6433-4FBC-9713-5B0EDE60F7FF}" destId="{CB952ECC-D808-4C00-B127-8587B944C90D}" srcOrd="0" destOrd="0" presId="urn:microsoft.com/office/officeart/2005/8/layout/list1"/>
    <dgm:cxn modelId="{13F859AE-43A2-4DDF-B398-E2B7BCC3B963}" type="presOf" srcId="{F4CBDE90-42F9-4DFA-89BA-313BAD5AB642}" destId="{DCBA5E39-14C3-4B5A-9D4F-487A1CBA4C55}" srcOrd="0" destOrd="0" presId="urn:microsoft.com/office/officeart/2005/8/layout/list1"/>
    <dgm:cxn modelId="{78764C6F-896D-4FE0-88C9-EF04A0602945}" type="presOf" srcId="{9C836DA6-B927-4DFB-A124-C26A0DBAC00E}" destId="{5756B67D-A6D0-4F3D-A9D3-A5CA1A6C9557}" srcOrd="0" destOrd="0" presId="urn:microsoft.com/office/officeart/2005/8/layout/list1"/>
    <dgm:cxn modelId="{5892E501-02EE-4385-8DF0-84364B5D09C5}" type="presOf" srcId="{44745568-4ED0-4113-B4BC-B9952541F50A}" destId="{5716EAED-CF74-4447-A58E-D2523149D47E}" srcOrd="1" destOrd="0" presId="urn:microsoft.com/office/officeart/2005/8/layout/list1"/>
    <dgm:cxn modelId="{35E84FE6-A66C-4FF9-804F-2C63F158FB75}" type="presOf" srcId="{D4A7422A-C7B5-42F2-897D-03B52C2E2ECC}" destId="{208E06BB-4596-45B6-9F29-2A695BC727E9}" srcOrd="0" destOrd="0" presId="urn:microsoft.com/office/officeart/2005/8/layout/list1"/>
    <dgm:cxn modelId="{03DB0650-0711-44DD-81AA-293AC51B3CE1}" type="presOf" srcId="{9C836DA6-B927-4DFB-A124-C26A0DBAC00E}" destId="{4E601B35-2416-4A91-83C4-BB508894CDB3}" srcOrd="1" destOrd="0" presId="urn:microsoft.com/office/officeart/2005/8/layout/list1"/>
    <dgm:cxn modelId="{A8DAFAB0-8D7A-4D43-A125-1FAAB23E051A}" type="presOf" srcId="{44745568-4ED0-4113-B4BC-B9952541F50A}" destId="{09CF9035-75F7-4FEF-8D60-2C32C9D69D07}" srcOrd="0" destOrd="0" presId="urn:microsoft.com/office/officeart/2005/8/layout/list1"/>
    <dgm:cxn modelId="{0ADF5E4A-8CC7-47E9-9C04-D33E503AC8D6}" srcId="{C616968F-6433-4FBC-9713-5B0EDE60F7FF}" destId="{4402986D-009A-4FCC-A5C0-09A03D559FDC}" srcOrd="1" destOrd="0" parTransId="{899406DC-71AE-492A-B06A-C327C9F3D2F7}" sibTransId="{12AFA5C6-B27A-447C-80D6-7A03A363E3A6}"/>
    <dgm:cxn modelId="{808216AC-B42A-467E-A368-D2A004159427}" type="presOf" srcId="{4D83DF91-8C49-4B83-8466-46E05F3C8C49}" destId="{9A4BBC0B-4F91-45D1-81F6-DF4356DF5B0B}" srcOrd="0" destOrd="0" presId="urn:microsoft.com/office/officeart/2005/8/layout/list1"/>
    <dgm:cxn modelId="{A62D1CEA-CA61-4522-BBF7-41141FCFB850}" srcId="{C616968F-6433-4FBC-9713-5B0EDE60F7FF}" destId="{4D83DF91-8C49-4B83-8466-46E05F3C8C49}" srcOrd="0" destOrd="0" parTransId="{71CF0ADD-F234-40E6-AAF4-A40D961C125B}" sibTransId="{16358C06-D5C2-4BCD-86C9-7D1CE1AA4210}"/>
    <dgm:cxn modelId="{6C1BB421-7374-456E-B993-DC1E2B4CEB64}" srcId="{C616968F-6433-4FBC-9713-5B0EDE60F7FF}" destId="{F4CBDE90-42F9-4DFA-89BA-313BAD5AB642}" srcOrd="4" destOrd="0" parTransId="{86AADDA4-ECBA-4AE8-8A6E-47C41086D55A}" sibTransId="{8C7B9965-2CC4-4708-B7CB-91289E871BC8}"/>
    <dgm:cxn modelId="{C2437563-CE19-4337-B01F-81AC1890DF32}" type="presParOf" srcId="{CB952ECC-D808-4C00-B127-8587B944C90D}" destId="{9CF83322-8B1F-4CE1-B3BA-3E4BA42D5A15}" srcOrd="0" destOrd="0" presId="urn:microsoft.com/office/officeart/2005/8/layout/list1"/>
    <dgm:cxn modelId="{FE407F7C-23BC-4E5E-93C3-AEE5A146E42B}" type="presParOf" srcId="{9CF83322-8B1F-4CE1-B3BA-3E4BA42D5A15}" destId="{9A4BBC0B-4F91-45D1-81F6-DF4356DF5B0B}" srcOrd="0" destOrd="0" presId="urn:microsoft.com/office/officeart/2005/8/layout/list1"/>
    <dgm:cxn modelId="{7F9CD390-501C-46F2-BAFB-904081C28E43}" type="presParOf" srcId="{9CF83322-8B1F-4CE1-B3BA-3E4BA42D5A15}" destId="{68F5EF81-3920-4054-BF58-8DEC6615214B}" srcOrd="1" destOrd="0" presId="urn:microsoft.com/office/officeart/2005/8/layout/list1"/>
    <dgm:cxn modelId="{BBDAF862-1983-4897-ABFD-65512779BB19}" type="presParOf" srcId="{CB952ECC-D808-4C00-B127-8587B944C90D}" destId="{7AA6B4BB-2EEE-4AF8-9A80-7C5F841E98AD}" srcOrd="1" destOrd="0" presId="urn:microsoft.com/office/officeart/2005/8/layout/list1"/>
    <dgm:cxn modelId="{7971B654-79E2-4282-A7BA-EB3477BFDBB3}" type="presParOf" srcId="{CB952ECC-D808-4C00-B127-8587B944C90D}" destId="{FA9A58F8-350E-4B7F-91E7-B3E678E57733}" srcOrd="2" destOrd="0" presId="urn:microsoft.com/office/officeart/2005/8/layout/list1"/>
    <dgm:cxn modelId="{F635EA27-1AD2-496B-9427-8D381BB89578}" type="presParOf" srcId="{CB952ECC-D808-4C00-B127-8587B944C90D}" destId="{59857DAF-445D-4247-BC41-5B8421F1F53A}" srcOrd="3" destOrd="0" presId="urn:microsoft.com/office/officeart/2005/8/layout/list1"/>
    <dgm:cxn modelId="{DEB3D722-EF5B-43AF-82E0-67A1D8FFB4B7}" type="presParOf" srcId="{CB952ECC-D808-4C00-B127-8587B944C90D}" destId="{B79A7D07-305E-4F85-92FE-2AA7067B7E2F}" srcOrd="4" destOrd="0" presId="urn:microsoft.com/office/officeart/2005/8/layout/list1"/>
    <dgm:cxn modelId="{FA5D0CDE-CB57-4E6F-B840-BEBE5EDE124C}" type="presParOf" srcId="{B79A7D07-305E-4F85-92FE-2AA7067B7E2F}" destId="{1FDCD3F9-51F9-4E2C-A692-85E7C1A6AED2}" srcOrd="0" destOrd="0" presId="urn:microsoft.com/office/officeart/2005/8/layout/list1"/>
    <dgm:cxn modelId="{40A7CB89-9D48-468E-99E6-8EFA5B4C8E8C}" type="presParOf" srcId="{B79A7D07-305E-4F85-92FE-2AA7067B7E2F}" destId="{9A6E0619-BEFF-437A-85D2-EDFDD28922B3}" srcOrd="1" destOrd="0" presId="urn:microsoft.com/office/officeart/2005/8/layout/list1"/>
    <dgm:cxn modelId="{DD740D11-379E-4AA8-8407-FEA0771614D4}" type="presParOf" srcId="{CB952ECC-D808-4C00-B127-8587B944C90D}" destId="{1B14C8EB-050C-4B57-9B9B-D934B6E3B0F2}" srcOrd="5" destOrd="0" presId="urn:microsoft.com/office/officeart/2005/8/layout/list1"/>
    <dgm:cxn modelId="{7EC5641E-9685-489D-8F52-D05E582BC5A0}" type="presParOf" srcId="{CB952ECC-D808-4C00-B127-8587B944C90D}" destId="{4B642C44-2890-4181-8729-8BCF185A276E}" srcOrd="6" destOrd="0" presId="urn:microsoft.com/office/officeart/2005/8/layout/list1"/>
    <dgm:cxn modelId="{84F2F4DC-3A14-4E22-89B3-DF234FCBED50}" type="presParOf" srcId="{CB952ECC-D808-4C00-B127-8587B944C90D}" destId="{215C39B4-2BB6-487F-A3CF-855646F73717}" srcOrd="7" destOrd="0" presId="urn:microsoft.com/office/officeart/2005/8/layout/list1"/>
    <dgm:cxn modelId="{AE100984-A555-4012-84C1-C3E61901E21D}" type="presParOf" srcId="{CB952ECC-D808-4C00-B127-8587B944C90D}" destId="{F377740B-16C7-473F-B12A-D877AFA188E1}" srcOrd="8" destOrd="0" presId="urn:microsoft.com/office/officeart/2005/8/layout/list1"/>
    <dgm:cxn modelId="{F6947025-CA6E-4C59-B4BC-4BD5748FF5CF}" type="presParOf" srcId="{F377740B-16C7-473F-B12A-D877AFA188E1}" destId="{5756B67D-A6D0-4F3D-A9D3-A5CA1A6C9557}" srcOrd="0" destOrd="0" presId="urn:microsoft.com/office/officeart/2005/8/layout/list1"/>
    <dgm:cxn modelId="{DFFB4C0F-B2CB-4CA1-A4EC-57C36343AA30}" type="presParOf" srcId="{F377740B-16C7-473F-B12A-D877AFA188E1}" destId="{4E601B35-2416-4A91-83C4-BB508894CDB3}" srcOrd="1" destOrd="0" presId="urn:microsoft.com/office/officeart/2005/8/layout/list1"/>
    <dgm:cxn modelId="{BDAA112E-06DD-4B06-AFC3-B5FD9A39EBDE}" type="presParOf" srcId="{CB952ECC-D808-4C00-B127-8587B944C90D}" destId="{55281A3C-F261-4AF1-8D2B-544EC18C1DA5}" srcOrd="9" destOrd="0" presId="urn:microsoft.com/office/officeart/2005/8/layout/list1"/>
    <dgm:cxn modelId="{943A6CD7-8C51-42F5-B6FF-0B46091C6D85}" type="presParOf" srcId="{CB952ECC-D808-4C00-B127-8587B944C90D}" destId="{A6AFB06B-9564-484B-A45D-8A2E93CAFA00}" srcOrd="10" destOrd="0" presId="urn:microsoft.com/office/officeart/2005/8/layout/list1"/>
    <dgm:cxn modelId="{57F1B098-1154-4180-A5A3-C6A7C8688547}" type="presParOf" srcId="{CB952ECC-D808-4C00-B127-8587B944C90D}" destId="{E9668D1E-C9A7-441E-B75D-77B2F3B1FA8E}" srcOrd="11" destOrd="0" presId="urn:microsoft.com/office/officeart/2005/8/layout/list1"/>
    <dgm:cxn modelId="{27369FF7-5B56-4EAE-BF17-15DFDD28C97D}" type="presParOf" srcId="{CB952ECC-D808-4C00-B127-8587B944C90D}" destId="{23FDD989-5353-4FED-B9E6-3FBB98856E30}" srcOrd="12" destOrd="0" presId="urn:microsoft.com/office/officeart/2005/8/layout/list1"/>
    <dgm:cxn modelId="{B59D943E-FE35-45FB-B91F-51A0B79A746E}" type="presParOf" srcId="{23FDD989-5353-4FED-B9E6-3FBB98856E30}" destId="{208E06BB-4596-45B6-9F29-2A695BC727E9}" srcOrd="0" destOrd="0" presId="urn:microsoft.com/office/officeart/2005/8/layout/list1"/>
    <dgm:cxn modelId="{EF3D65E3-DA5C-46FD-AD20-997976C39007}" type="presParOf" srcId="{23FDD989-5353-4FED-B9E6-3FBB98856E30}" destId="{5C1E1285-91A3-4BF7-9389-C1FA0DACE1DD}" srcOrd="1" destOrd="0" presId="urn:microsoft.com/office/officeart/2005/8/layout/list1"/>
    <dgm:cxn modelId="{F417CBBE-5875-4813-B35C-695490111AB5}" type="presParOf" srcId="{CB952ECC-D808-4C00-B127-8587B944C90D}" destId="{143E48C4-AA0A-4766-BBA0-0199A9339B3D}" srcOrd="13" destOrd="0" presId="urn:microsoft.com/office/officeart/2005/8/layout/list1"/>
    <dgm:cxn modelId="{11F82CD6-0D46-41B9-BC30-6C01D752CBBD}" type="presParOf" srcId="{CB952ECC-D808-4C00-B127-8587B944C90D}" destId="{20008ACD-3675-4532-9E4E-60653E58D4D2}" srcOrd="14" destOrd="0" presId="urn:microsoft.com/office/officeart/2005/8/layout/list1"/>
    <dgm:cxn modelId="{D319C750-5049-4F9D-9ACC-D75B60245C3D}" type="presParOf" srcId="{CB952ECC-D808-4C00-B127-8587B944C90D}" destId="{1368F92D-9C24-4041-851C-C1E8DEC7BFC3}" srcOrd="15" destOrd="0" presId="urn:microsoft.com/office/officeart/2005/8/layout/list1"/>
    <dgm:cxn modelId="{977380B9-A4BD-4394-B6C1-6382BFF810A2}" type="presParOf" srcId="{CB952ECC-D808-4C00-B127-8587B944C90D}" destId="{8F766858-25C8-4E88-BF00-A5980E7A1C2C}" srcOrd="16" destOrd="0" presId="urn:microsoft.com/office/officeart/2005/8/layout/list1"/>
    <dgm:cxn modelId="{30132CCC-2608-4E90-AE32-86F7C6A016B8}" type="presParOf" srcId="{8F766858-25C8-4E88-BF00-A5980E7A1C2C}" destId="{DCBA5E39-14C3-4B5A-9D4F-487A1CBA4C55}" srcOrd="0" destOrd="0" presId="urn:microsoft.com/office/officeart/2005/8/layout/list1"/>
    <dgm:cxn modelId="{526FDE12-EFA2-4CE3-8381-96E44F00DD01}" type="presParOf" srcId="{8F766858-25C8-4E88-BF00-A5980E7A1C2C}" destId="{633232E5-5138-4BD6-9A7A-F6FD77B83279}" srcOrd="1" destOrd="0" presId="urn:microsoft.com/office/officeart/2005/8/layout/list1"/>
    <dgm:cxn modelId="{0E9F6F5F-F1A7-436C-9416-843F3E4667F5}" type="presParOf" srcId="{CB952ECC-D808-4C00-B127-8587B944C90D}" destId="{14355AF1-6927-4A12-B145-C6834B532E76}" srcOrd="17" destOrd="0" presId="urn:microsoft.com/office/officeart/2005/8/layout/list1"/>
    <dgm:cxn modelId="{BC2030FF-94D5-43CB-A8FD-EDA03F5B1A61}" type="presParOf" srcId="{CB952ECC-D808-4C00-B127-8587B944C90D}" destId="{954829E5-EC11-4259-ACD8-B0320746E1BC}" srcOrd="18" destOrd="0" presId="urn:microsoft.com/office/officeart/2005/8/layout/list1"/>
    <dgm:cxn modelId="{FC1A9DAC-62E4-4490-81B2-F93138E2969A}" type="presParOf" srcId="{CB952ECC-D808-4C00-B127-8587B944C90D}" destId="{8E5D5E18-6DFA-4258-8EA5-2C6E4381162A}" srcOrd="19" destOrd="0" presId="urn:microsoft.com/office/officeart/2005/8/layout/list1"/>
    <dgm:cxn modelId="{4B72353E-29C0-40FA-8012-68537AEF55E1}" type="presParOf" srcId="{CB952ECC-D808-4C00-B127-8587B944C90D}" destId="{F9810CB5-34FB-4AA2-88CE-D16C53A40138}" srcOrd="20" destOrd="0" presId="urn:microsoft.com/office/officeart/2005/8/layout/list1"/>
    <dgm:cxn modelId="{F9097D86-BE4B-4FC0-86BB-62F9357AA94A}" type="presParOf" srcId="{F9810CB5-34FB-4AA2-88CE-D16C53A40138}" destId="{09CF9035-75F7-4FEF-8D60-2C32C9D69D07}" srcOrd="0" destOrd="0" presId="urn:microsoft.com/office/officeart/2005/8/layout/list1"/>
    <dgm:cxn modelId="{B357A0C2-E0BA-40EE-8889-EED09DA360B4}" type="presParOf" srcId="{F9810CB5-34FB-4AA2-88CE-D16C53A40138}" destId="{5716EAED-CF74-4447-A58E-D2523149D47E}" srcOrd="1" destOrd="0" presId="urn:microsoft.com/office/officeart/2005/8/layout/list1"/>
    <dgm:cxn modelId="{7E039EAC-DA73-4E00-81A6-AC009649A355}" type="presParOf" srcId="{CB952ECC-D808-4C00-B127-8587B944C90D}" destId="{487CEE5E-C676-4607-8257-33D0D57C50D0}" srcOrd="21" destOrd="0" presId="urn:microsoft.com/office/officeart/2005/8/layout/list1"/>
    <dgm:cxn modelId="{5EFD5799-DD1C-4641-88FE-A2A7E67791F1}" type="presParOf" srcId="{CB952ECC-D808-4C00-B127-8587B944C90D}" destId="{86453DE4-1668-43EF-97CF-DA499754B1A8}"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9A58F8-350E-4B7F-91E7-B3E678E57733}">
      <dsp:nvSpPr>
        <dsp:cNvPr id="0" name=""/>
        <dsp:cNvSpPr/>
      </dsp:nvSpPr>
      <dsp:spPr>
        <a:xfrm>
          <a:off x="0" y="479283"/>
          <a:ext cx="3548066" cy="806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F5EF81-3920-4054-BF58-8DEC6615214B}">
      <dsp:nvSpPr>
        <dsp:cNvPr id="0" name=""/>
        <dsp:cNvSpPr/>
      </dsp:nvSpPr>
      <dsp:spPr>
        <a:xfrm>
          <a:off x="152779" y="503910"/>
          <a:ext cx="3378282" cy="944640"/>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876" tIns="0" rIns="93876" bIns="0" numCol="1" spcCol="1270" anchor="ctr" anchorCtr="0">
          <a:noAutofit/>
        </a:bodyPr>
        <a:lstStyle/>
        <a:p>
          <a:pPr lvl="0" algn="l" defTabSz="622300">
            <a:lnSpc>
              <a:spcPct val="90000"/>
            </a:lnSpc>
            <a:spcBef>
              <a:spcPct val="0"/>
            </a:spcBef>
            <a:spcAft>
              <a:spcPct val="35000"/>
            </a:spcAft>
          </a:pPr>
          <a:r>
            <a:rPr lang="ro-RO" sz="1400" kern="1200" dirty="0">
              <a:latin typeface="Times New Roman" pitchFamily="18" charset="0"/>
              <a:cs typeface="Times New Roman" pitchFamily="18" charset="0"/>
            </a:rPr>
            <a:t>CLĂDIRI DE LOCUIT</a:t>
          </a:r>
          <a:endParaRPr lang="en-US" sz="1400" kern="1200" dirty="0">
            <a:latin typeface="Times New Roman" pitchFamily="18" charset="0"/>
            <a:cs typeface="Times New Roman" pitchFamily="18" charset="0"/>
          </a:endParaRPr>
        </a:p>
      </dsp:txBody>
      <dsp:txXfrm>
        <a:off x="198893" y="550024"/>
        <a:ext cx="3286054" cy="852412"/>
      </dsp:txXfrm>
    </dsp:sp>
    <dsp:sp modelId="{954829E5-EC11-4259-ACD8-B0320746E1BC}">
      <dsp:nvSpPr>
        <dsp:cNvPr id="0" name=""/>
        <dsp:cNvSpPr/>
      </dsp:nvSpPr>
      <dsp:spPr>
        <a:xfrm>
          <a:off x="0" y="1930803"/>
          <a:ext cx="3548066" cy="806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3232E5-5138-4BD6-9A7A-F6FD77B83279}">
      <dsp:nvSpPr>
        <dsp:cNvPr id="0" name=""/>
        <dsp:cNvSpPr/>
      </dsp:nvSpPr>
      <dsp:spPr>
        <a:xfrm>
          <a:off x="111527" y="1661373"/>
          <a:ext cx="3376876" cy="944640"/>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876" tIns="0" rIns="93876" bIns="0" numCol="1" spcCol="1270" anchor="ctr" anchorCtr="0">
          <a:noAutofit/>
        </a:bodyPr>
        <a:lstStyle/>
        <a:p>
          <a:pPr lvl="0" algn="l" defTabSz="622300">
            <a:lnSpc>
              <a:spcPct val="90000"/>
            </a:lnSpc>
            <a:spcBef>
              <a:spcPct val="0"/>
            </a:spcBef>
            <a:spcAft>
              <a:spcPct val="35000"/>
            </a:spcAft>
          </a:pPr>
          <a:r>
            <a:rPr lang="ro-RO" sz="1400" kern="1200" dirty="0">
              <a:latin typeface="Times New Roman" pitchFamily="18" charset="0"/>
              <a:cs typeface="Times New Roman" pitchFamily="18" charset="0"/>
            </a:rPr>
            <a:t>CLĂDIRI SOCIO-CULTURALE</a:t>
          </a:r>
          <a:endParaRPr lang="en-US" sz="1400" kern="1200" dirty="0">
            <a:latin typeface="Times New Roman" pitchFamily="18" charset="0"/>
            <a:cs typeface="Times New Roman" pitchFamily="18" charset="0"/>
          </a:endParaRPr>
        </a:p>
      </dsp:txBody>
      <dsp:txXfrm>
        <a:off x="157641" y="1707487"/>
        <a:ext cx="3284648" cy="8524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9A58F8-350E-4B7F-91E7-B3E678E57733}">
      <dsp:nvSpPr>
        <dsp:cNvPr id="0" name=""/>
        <dsp:cNvSpPr/>
      </dsp:nvSpPr>
      <dsp:spPr>
        <a:xfrm>
          <a:off x="0" y="672456"/>
          <a:ext cx="4320480" cy="22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F5EF81-3920-4054-BF58-8DEC6615214B}">
      <dsp:nvSpPr>
        <dsp:cNvPr id="0" name=""/>
        <dsp:cNvSpPr/>
      </dsp:nvSpPr>
      <dsp:spPr>
        <a:xfrm>
          <a:off x="208218" y="92803"/>
          <a:ext cx="4111077" cy="712492"/>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13" tIns="0" rIns="114313" bIns="0" numCol="1" spcCol="1270" anchor="ctr" anchorCtr="0">
          <a:noAutofit/>
        </a:bodyPr>
        <a:lstStyle/>
        <a:p>
          <a:pPr lvl="0" algn="l" defTabSz="1244600">
            <a:lnSpc>
              <a:spcPct val="90000"/>
            </a:lnSpc>
            <a:spcBef>
              <a:spcPct val="0"/>
            </a:spcBef>
            <a:spcAft>
              <a:spcPct val="35000"/>
            </a:spcAft>
          </a:pPr>
          <a:r>
            <a:rPr lang="ro-RO" sz="2800" kern="1200" dirty="0">
              <a:latin typeface="Times New Roman" pitchFamily="18" charset="0"/>
              <a:cs typeface="Times New Roman" pitchFamily="18" charset="0"/>
            </a:rPr>
            <a:t>Construcții de locuit</a:t>
          </a:r>
          <a:endParaRPr lang="en-US" sz="2800" kern="1200" dirty="0">
            <a:latin typeface="Times New Roman" pitchFamily="18" charset="0"/>
            <a:cs typeface="Times New Roman" pitchFamily="18" charset="0"/>
          </a:endParaRPr>
        </a:p>
      </dsp:txBody>
      <dsp:txXfrm>
        <a:off x="242999" y="127584"/>
        <a:ext cx="4041515" cy="642930"/>
      </dsp:txXfrm>
    </dsp:sp>
    <dsp:sp modelId="{4B642C44-2890-4181-8729-8BCF185A276E}">
      <dsp:nvSpPr>
        <dsp:cNvPr id="0" name=""/>
        <dsp:cNvSpPr/>
      </dsp:nvSpPr>
      <dsp:spPr>
        <a:xfrm>
          <a:off x="0" y="1693928"/>
          <a:ext cx="4320480" cy="22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6E0619-BEFF-437A-85D2-EDFDD28922B3}">
      <dsp:nvSpPr>
        <dsp:cNvPr id="0" name=""/>
        <dsp:cNvSpPr/>
      </dsp:nvSpPr>
      <dsp:spPr>
        <a:xfrm>
          <a:off x="166976" y="951591"/>
          <a:ext cx="4113734" cy="878911"/>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13" tIns="0" rIns="114313" bIns="0" numCol="1" spcCol="1270" anchor="ctr" anchorCtr="0">
          <a:noAutofit/>
        </a:bodyPr>
        <a:lstStyle/>
        <a:p>
          <a:pPr lvl="0" algn="l" defTabSz="1155700">
            <a:lnSpc>
              <a:spcPct val="90000"/>
            </a:lnSpc>
            <a:spcBef>
              <a:spcPct val="0"/>
            </a:spcBef>
            <a:spcAft>
              <a:spcPct val="35000"/>
            </a:spcAft>
          </a:pPr>
          <a:r>
            <a:rPr lang="ro-RO" sz="2600" kern="1200" dirty="0">
              <a:latin typeface="Times New Roman" pitchFamily="18" charset="0"/>
              <a:cs typeface="Times New Roman" pitchFamily="18" charset="0"/>
            </a:rPr>
            <a:t>Construcții de cultură</a:t>
          </a:r>
          <a:endParaRPr lang="en-US" sz="2600" kern="1200" dirty="0">
            <a:latin typeface="Times New Roman" pitchFamily="18" charset="0"/>
            <a:cs typeface="Times New Roman" pitchFamily="18" charset="0"/>
          </a:endParaRPr>
        </a:p>
      </dsp:txBody>
      <dsp:txXfrm>
        <a:off x="209881" y="994496"/>
        <a:ext cx="4027924" cy="793101"/>
      </dsp:txXfrm>
    </dsp:sp>
    <dsp:sp modelId="{A6AFB06B-9564-484B-A45D-8A2E93CAFA00}">
      <dsp:nvSpPr>
        <dsp:cNvPr id="0" name=""/>
        <dsp:cNvSpPr/>
      </dsp:nvSpPr>
      <dsp:spPr>
        <a:xfrm>
          <a:off x="0" y="2803413"/>
          <a:ext cx="4320480" cy="22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601B35-2416-4A91-83C4-BB508894CDB3}">
      <dsp:nvSpPr>
        <dsp:cNvPr id="0" name=""/>
        <dsp:cNvSpPr/>
      </dsp:nvSpPr>
      <dsp:spPr>
        <a:xfrm>
          <a:off x="206745" y="1996079"/>
          <a:ext cx="4113734" cy="975595"/>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13" tIns="0" rIns="114313" bIns="0" numCol="1" spcCol="1270" anchor="ctr" anchorCtr="0">
          <a:noAutofit/>
        </a:bodyPr>
        <a:lstStyle/>
        <a:p>
          <a:pPr lvl="0" algn="l" defTabSz="1155700">
            <a:lnSpc>
              <a:spcPct val="90000"/>
            </a:lnSpc>
            <a:spcBef>
              <a:spcPct val="0"/>
            </a:spcBef>
            <a:spcAft>
              <a:spcPct val="35000"/>
            </a:spcAft>
          </a:pPr>
          <a:r>
            <a:rPr lang="ro-RO" sz="2600" kern="1200" dirty="0">
              <a:latin typeface="Times New Roman" pitchFamily="18" charset="0"/>
              <a:cs typeface="Times New Roman" pitchFamily="18" charset="0"/>
            </a:rPr>
            <a:t>Construcții de învățământ</a:t>
          </a:r>
          <a:endParaRPr lang="en-US" sz="2600" kern="1200" dirty="0">
            <a:latin typeface="Times New Roman" pitchFamily="18" charset="0"/>
            <a:cs typeface="Times New Roman" pitchFamily="18" charset="0"/>
          </a:endParaRPr>
        </a:p>
      </dsp:txBody>
      <dsp:txXfrm>
        <a:off x="254370" y="2043704"/>
        <a:ext cx="4018484" cy="880345"/>
      </dsp:txXfrm>
    </dsp:sp>
    <dsp:sp modelId="{20008ACD-3675-4532-9E4E-60653E58D4D2}">
      <dsp:nvSpPr>
        <dsp:cNvPr id="0" name=""/>
        <dsp:cNvSpPr/>
      </dsp:nvSpPr>
      <dsp:spPr>
        <a:xfrm>
          <a:off x="0" y="3776123"/>
          <a:ext cx="4320480" cy="22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1E1285-91A3-4BF7-9389-C1FA0DACE1DD}">
      <dsp:nvSpPr>
        <dsp:cNvPr id="0" name=""/>
        <dsp:cNvSpPr/>
      </dsp:nvSpPr>
      <dsp:spPr>
        <a:xfrm>
          <a:off x="205686" y="3087483"/>
          <a:ext cx="4113734" cy="821479"/>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13" tIns="0" rIns="114313" bIns="0" numCol="1" spcCol="1270" anchor="ctr" anchorCtr="0">
          <a:noAutofit/>
        </a:bodyPr>
        <a:lstStyle/>
        <a:p>
          <a:pPr lvl="0" algn="l" defTabSz="1244600">
            <a:lnSpc>
              <a:spcPct val="90000"/>
            </a:lnSpc>
            <a:spcBef>
              <a:spcPct val="0"/>
            </a:spcBef>
            <a:spcAft>
              <a:spcPct val="35000"/>
            </a:spcAft>
          </a:pPr>
          <a:r>
            <a:rPr lang="ro-RO" sz="2800" kern="1200" dirty="0">
              <a:latin typeface="Times New Roman" pitchFamily="18" charset="0"/>
              <a:cs typeface="Times New Roman" pitchFamily="18" charset="0"/>
            </a:rPr>
            <a:t>Construcții de sănătate</a:t>
          </a:r>
          <a:endParaRPr lang="en-US" sz="2800" kern="1200" dirty="0">
            <a:latin typeface="Times New Roman" pitchFamily="18" charset="0"/>
            <a:cs typeface="Times New Roman" pitchFamily="18" charset="0"/>
          </a:endParaRPr>
        </a:p>
      </dsp:txBody>
      <dsp:txXfrm>
        <a:off x="245787" y="3127584"/>
        <a:ext cx="4033532" cy="741277"/>
      </dsp:txXfrm>
    </dsp:sp>
    <dsp:sp modelId="{954829E5-EC11-4259-ACD8-B0320746E1BC}">
      <dsp:nvSpPr>
        <dsp:cNvPr id="0" name=""/>
        <dsp:cNvSpPr/>
      </dsp:nvSpPr>
      <dsp:spPr>
        <a:xfrm>
          <a:off x="0" y="4739288"/>
          <a:ext cx="4320480" cy="22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3232E5-5138-4BD6-9A7A-F6FD77B83279}">
      <dsp:nvSpPr>
        <dsp:cNvPr id="0" name=""/>
        <dsp:cNvSpPr/>
      </dsp:nvSpPr>
      <dsp:spPr>
        <a:xfrm>
          <a:off x="205686" y="4051523"/>
          <a:ext cx="4113734" cy="828541"/>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13" tIns="0" rIns="114313" bIns="0" numCol="1" spcCol="1270" anchor="ctr" anchorCtr="0">
          <a:noAutofit/>
        </a:bodyPr>
        <a:lstStyle/>
        <a:p>
          <a:pPr lvl="0" algn="l" defTabSz="1155700">
            <a:lnSpc>
              <a:spcPct val="90000"/>
            </a:lnSpc>
            <a:spcBef>
              <a:spcPct val="0"/>
            </a:spcBef>
            <a:spcAft>
              <a:spcPct val="35000"/>
            </a:spcAft>
          </a:pPr>
          <a:r>
            <a:rPr lang="ro-RO" sz="2600" kern="1200" dirty="0">
              <a:latin typeface="Times New Roman" pitchFamily="18" charset="0"/>
              <a:cs typeface="Times New Roman" pitchFamily="18" charset="0"/>
            </a:rPr>
            <a:t>Construcții pentru activități comerciale</a:t>
          </a:r>
          <a:endParaRPr lang="en-US" sz="2600" kern="1200" dirty="0">
            <a:latin typeface="Times New Roman" pitchFamily="18" charset="0"/>
            <a:cs typeface="Times New Roman" pitchFamily="18" charset="0"/>
          </a:endParaRPr>
        </a:p>
      </dsp:txBody>
      <dsp:txXfrm>
        <a:off x="246132" y="4091969"/>
        <a:ext cx="4032842" cy="747649"/>
      </dsp:txXfrm>
    </dsp:sp>
    <dsp:sp modelId="{86453DE4-1668-43EF-97CF-DA499754B1A8}">
      <dsp:nvSpPr>
        <dsp:cNvPr id="0" name=""/>
        <dsp:cNvSpPr/>
      </dsp:nvSpPr>
      <dsp:spPr>
        <a:xfrm>
          <a:off x="0" y="5729068"/>
          <a:ext cx="4320480" cy="22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16EAED-CF74-4447-A58E-D2523149D47E}">
      <dsp:nvSpPr>
        <dsp:cNvPr id="0" name=""/>
        <dsp:cNvSpPr/>
      </dsp:nvSpPr>
      <dsp:spPr>
        <a:xfrm>
          <a:off x="205686" y="5022625"/>
          <a:ext cx="4113734" cy="839283"/>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13" tIns="0" rIns="114313" bIns="0" numCol="1" spcCol="1270" anchor="ctr" anchorCtr="0">
          <a:noAutofit/>
        </a:bodyPr>
        <a:lstStyle/>
        <a:p>
          <a:pPr lvl="0" algn="l" defTabSz="1155700">
            <a:lnSpc>
              <a:spcPct val="90000"/>
            </a:lnSpc>
            <a:spcBef>
              <a:spcPct val="0"/>
            </a:spcBef>
            <a:spcAft>
              <a:spcPct val="35000"/>
            </a:spcAft>
          </a:pPr>
          <a:r>
            <a:rPr lang="ro-RO" sz="2600" kern="1200" dirty="0">
              <a:latin typeface="Times New Roman" pitchFamily="18" charset="0"/>
              <a:cs typeface="Times New Roman" pitchFamily="18" charset="0"/>
            </a:rPr>
            <a:t>Construcții pentru activități sportive</a:t>
          </a:r>
          <a:endParaRPr lang="en-US" sz="2600" kern="1200" dirty="0">
            <a:latin typeface="Times New Roman" pitchFamily="18" charset="0"/>
            <a:cs typeface="Times New Roman" pitchFamily="18" charset="0"/>
          </a:endParaRPr>
        </a:p>
      </dsp:txBody>
      <dsp:txXfrm>
        <a:off x="246656" y="5063595"/>
        <a:ext cx="4031794" cy="75734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38FEF2EF-82E7-4113-86CC-C6AFEB0B601D}" type="datetimeFigureOut">
              <a:rPr lang="en-US" smtClean="0"/>
              <a:t>9/27/2022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2CB5F62-990D-4C88-9342-9DE79C94ED4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FEF2EF-82E7-4113-86CC-C6AFEB0B601D}"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B5F62-990D-4C88-9342-9DE79C94ED4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FEF2EF-82E7-4113-86CC-C6AFEB0B601D}"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B5F62-990D-4C88-9342-9DE79C94ED4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38FEF2EF-82E7-4113-86CC-C6AFEB0B601D}" type="datetimeFigureOut">
              <a:rPr lang="en-US" smtClean="0"/>
              <a:t>9/27/2022</a:t>
            </a:fld>
            <a:endParaRPr lang="en-US"/>
          </a:p>
        </p:txBody>
      </p:sp>
      <p:sp>
        <p:nvSpPr>
          <p:cNvPr id="9" name="Slide Number Placeholder 8"/>
          <p:cNvSpPr>
            <a:spLocks noGrp="1"/>
          </p:cNvSpPr>
          <p:nvPr>
            <p:ph type="sldNum" sz="quarter" idx="15"/>
          </p:nvPr>
        </p:nvSpPr>
        <p:spPr/>
        <p:txBody>
          <a:bodyPr rtlCol="0"/>
          <a:lstStyle/>
          <a:p>
            <a:fld id="{B2CB5F62-990D-4C88-9342-9DE79C94ED4D}"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8FEF2EF-82E7-4113-86CC-C6AFEB0B601D}" type="datetimeFigureOut">
              <a:rPr lang="en-US" smtClean="0"/>
              <a:t>9/27/2022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2CB5F62-990D-4C88-9342-9DE79C94ED4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38FEF2EF-82E7-4113-86CC-C6AFEB0B601D}" type="datetimeFigureOut">
              <a:rPr lang="en-US" smtClean="0"/>
              <a:t>9/27/2022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CB5F62-990D-4C88-9342-9DE79C94ED4D}"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38FEF2EF-82E7-4113-86CC-C6AFEB0B601D}" type="datetimeFigureOut">
              <a:rPr lang="en-US" smtClean="0"/>
              <a:t>9/27/2022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CB5F62-990D-4C88-9342-9DE79C94ED4D}"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38FEF2EF-82E7-4113-86CC-C6AFEB0B601D}" type="datetimeFigureOut">
              <a:rPr lang="en-US" smtClean="0"/>
              <a:t>9/27/2022</a:t>
            </a:fld>
            <a:endParaRPr lang="en-US"/>
          </a:p>
        </p:txBody>
      </p:sp>
      <p:sp>
        <p:nvSpPr>
          <p:cNvPr id="7" name="Slide Number Placeholder 6"/>
          <p:cNvSpPr>
            <a:spLocks noGrp="1"/>
          </p:cNvSpPr>
          <p:nvPr>
            <p:ph type="sldNum" sz="quarter" idx="11"/>
          </p:nvPr>
        </p:nvSpPr>
        <p:spPr/>
        <p:txBody>
          <a:bodyPr rtlCol="0"/>
          <a:lstStyle/>
          <a:p>
            <a:fld id="{B2CB5F62-990D-4C88-9342-9DE79C94ED4D}"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FEF2EF-82E7-4113-86CC-C6AFEB0B601D}" type="datetimeFigureOut">
              <a:rPr lang="en-US" smtClean="0"/>
              <a:t>9/27/2022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CB5F62-990D-4C88-9342-9DE79C94ED4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38FEF2EF-82E7-4113-86CC-C6AFEB0B601D}" type="datetimeFigureOut">
              <a:rPr lang="en-US" smtClean="0"/>
              <a:t>9/27/2022</a:t>
            </a:fld>
            <a:endParaRPr lang="en-US"/>
          </a:p>
        </p:txBody>
      </p:sp>
      <p:sp>
        <p:nvSpPr>
          <p:cNvPr id="22" name="Slide Number Placeholder 21"/>
          <p:cNvSpPr>
            <a:spLocks noGrp="1"/>
          </p:cNvSpPr>
          <p:nvPr>
            <p:ph type="sldNum" sz="quarter" idx="15"/>
          </p:nvPr>
        </p:nvSpPr>
        <p:spPr/>
        <p:txBody>
          <a:bodyPr rtlCol="0"/>
          <a:lstStyle/>
          <a:p>
            <a:fld id="{B2CB5F62-990D-4C88-9342-9DE79C94ED4D}"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8FEF2EF-82E7-4113-86CC-C6AFEB0B601D}" type="datetimeFigureOut">
              <a:rPr lang="en-US" smtClean="0"/>
              <a:t>9/27/2022</a:t>
            </a:fld>
            <a:endParaRPr lang="en-US"/>
          </a:p>
        </p:txBody>
      </p:sp>
      <p:sp>
        <p:nvSpPr>
          <p:cNvPr id="18" name="Slide Number Placeholder 17"/>
          <p:cNvSpPr>
            <a:spLocks noGrp="1"/>
          </p:cNvSpPr>
          <p:nvPr>
            <p:ph type="sldNum" sz="quarter" idx="11"/>
          </p:nvPr>
        </p:nvSpPr>
        <p:spPr/>
        <p:txBody>
          <a:bodyPr rtlCol="0"/>
          <a:lstStyle/>
          <a:p>
            <a:fld id="{B2CB5F62-990D-4C88-9342-9DE79C94ED4D}"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8FEF2EF-82E7-4113-86CC-C6AFEB0B601D}" type="datetimeFigureOut">
              <a:rPr lang="en-US" smtClean="0"/>
              <a:t>9/27/2022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2CB5F62-990D-4C88-9342-9DE79C94ED4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Layout" Target="../diagrams/layout1.xml"/><Relationship Id="rId7" Type="http://schemas.openxmlformats.org/officeDocument/2006/relationships/image" Target="../media/image4.jpe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10" Type="http://schemas.openxmlformats.org/officeDocument/2006/relationships/image" Target="../media/image7.jpeg"/><Relationship Id="rId4" Type="http://schemas.openxmlformats.org/officeDocument/2006/relationships/diagramQuickStyle" Target="../diagrams/quickStyle1.xml"/><Relationship Id="rId9"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203848" y="1916832"/>
            <a:ext cx="5767004" cy="2062103"/>
          </a:xfrm>
          <a:prstGeom prst="rect">
            <a:avLst/>
          </a:prstGeom>
          <a:noFill/>
        </p:spPr>
        <p:txBody>
          <a:bodyPr wrap="square" rtlCol="0">
            <a:spAutoFit/>
          </a:bodyPr>
          <a:lstStyle/>
          <a:p>
            <a:pPr algn="just"/>
            <a:r>
              <a:rPr lang="ro-RO" sz="3200" dirty="0">
                <a:latin typeface="Times New Roman" pitchFamily="18" charset="0"/>
                <a:cs typeface="Times New Roman" pitchFamily="18" charset="0"/>
              </a:rPr>
              <a:t>Clădirile sunt construcții închise complet/parțial, împărțite în diferite spații în care se desfășoară diferite activități.</a:t>
            </a:r>
            <a:endParaRPr lang="en-US" sz="3200" dirty="0"/>
          </a:p>
        </p:txBody>
      </p:sp>
      <p:sp>
        <p:nvSpPr>
          <p:cNvPr id="4105" name="AutoShape 9" descr="data:image/jpeg;base64,/9j/4AAQSkZJRgABAQAAAQABAAD/2wCEAAkGBhESERETEw8PExIQEBQSERQOEREQDxERExMVGBUQEhUYGyYeFxkjGhMTHy8gIycpLC04FR4xNTAqNSYrLCkBCQoKDgwOFw8PGC0cHB8qLiwsLCwsLjUpLCw1LCwsKSksKSw2LDYsLC8pKSwpNCwsKSksLDQpLCwsLCosLCwpMP/AABEIAQUAwQMBIgACEQEDEQH/xAAcAAEAAgMBAQEAAAAAAAAAAAAABQYDBAcCAQj/xABFEAACAQIBBgoEDAQHAQAAAAAAAQIDEQQFEiExQWEGByJRcYGRobHBMjNSchMkNEJidIKys8LR8CU1Q3MUI2OSoqPhFv/EABgBAQEBAQEAAAAAAAAAAAAAAAABAgME/8QAHxEBAQABBQEBAQEAAAAAAAAAAAExAhEhQVEDIrEE/9oADAMBAAIRAxEAPwDuIAAAAAAAAAAAAAAAAAAAAAAAAB8jNPU07NrQ76VrQH0AAAAAAAAAAAAAAAAAAAAAAAAAAAAAANXHYzMVlpk9W7e/35gYso4xrkRdpP0n7Menn8Ow1shUm3KquTTazaaWj4RXTdZ7na0d2n5xqwwbrSdO7zE08RK+mT1/AJ79DluaXztFhSsSe1H0AFUAAAAAAAAAAAAAAAAAAAAAAAAAPFasopt6l2vcgPGKxKgrvXsXOyEq1JyklGzq1b5t9UIq2dVkuaN1ZbW0udnrEYm95yu0naMUrttu0YRW1ttLfckcmYFwTnL1tSznZ3UUvRpx3Ru+ltvaZn656L4z4PCRpQUI3sr6XplJt3cpPa222+kzgGgAAAAAAAAAAAAAAAAAAAAAAAAADYHyc0k23ZLXchMRiXVlzRj+9O8+ZQx7qSUIPk67r736dvNZh8Iqj+DXq4+uftPRaj33lustrti83aGOWfJeHz2qrXIXqVzprTWfSnZbrv52iWANgAAAAAAAAAAAAAAAAAAAAAAAAAABDZWyl/Thz2e97V0Lb2c5s5axbpwVtGdLNbWtaG9G92tfYRWGpZiz5LS7KMVrbeiMI79hnVeoPdCi1mwj62pd3enMirZ1RrddWW1tbydw2HjTioxWhc7u3fS23tbbbvvMOTsG4JylZ1J2c2tStqhH6Mb236XtNssm02AAFAAAAAAAAAAAR+Nq11LkQzo2VmnFNPatP70mqsp11roVH9m/gkTQJsIF8IZK94SVtDvDV06T7/8ATR5mumEv1Jxoxzw0HrhF30O8UybX0RMeE1PbKPY15ntcJKWycOts3pZLpPXTj4LsNWrwbw8v6fn4jbV6r5DL0PapbrSf6Hp5aWz4J9NVp/cNKrwJw72SXPZtPua8CPr8XdN+jWqx6JNWXXcn6RYYZU0ao33TTXekeoZRvrh2Tg/Mplbi3rL0MZVWnRpUtHZEj8RwDylG+ZjG0tV09PY2+4b0dH/xy9ifVmS7lJvuMWLyzSpqLk2s+cacU4uLlOTsorOt+0cwqcG8uRajGrnX5pNJb3JwSXaZ+EfF/jngp1auNqYivRtONKGijGCf+Zm3V5TtpT0arWLvR0XFU5zV5xhmQ5aUXKc3JJ6LWXdrv24KMqcLVq04xu4xpZzcYR+EtGKV9c5NpadOmy307ix4W4nFwnCUo1PgIxvOcrVJZ181fSeh6fMnZ5QxNCVaWLVN4dSlOnUpKTdKmm5RVSKjfOXJ0ratFxObuXC2AIGgAAAAAAAAAAAAAAAAAAAAAAAAAAA8VaalFxaupJprnT0NHsMDivFfgatCbxSdqF1RmpSbbTdlNLYoyzU2+fcdhrUlJJ3lyWnyZON0vmu2tbihcVahPCSg7S5Uo1IvmlsfSmXHJNZrOozd50Wo3euUGrwm97Wvemc8WkwlEz6Y6T2c3gZDoAAAAAAAAAAAAAAAAAAAAAAAAAAABgw42dqdR80JPsiwOUcUGKtWqwv6ykpJb4P9Js6TlClmyVZfM5NTfSdtL916ehy5zkPFrXzcZh37V4P7UH52O3qKaaaunrT1NNahqnLOm8MKnqls29D/AGjZIvB8hypP5no32036L7mn0EhQndb1ofl3GdPjdZAAaQAAAAAAAAAAAAAAAAAAAAAAAANbKXqav9qf3WbJrZT9TV/tT+6wOD8Eq2ZVoT9ipTl2SV+653+PmfnrI1KUYQk00pRvF20NLm6zv+BrZ0VL2oxkuuKfma1ZY0MGVKbSjVWunfO3036S6rJ/Z3mSjVV09klb9H++c2yJp08yUqWxK9P3HqXU7rqRy1ccukSwMdCpnRT26n0rWZDaAAAAAAAAAAAAAAAAAAAAAAAABqZWmlQrNuyVGo2+ZKD0m2RnCeTWCxbTs1ha7TWx/BSESuaZEycqmSqc7cqg89P6Ldprss+o6XwbqZ2Gov8A0qfdBLyKlxc4dTwCg9Uozj23RZeBzf8AhKSeuN4vpjJryHqSJs0sqUW4qcVyqbzklrlH50etd6RugNNHB11fXoqK66bea8DeIecHTm4LQvWUubXph1PukiVpVFKKa2q//hnT4tewAaQAAAAAAAAAAAAAAAAAAAAACL4VL4jjPqlf8KZKEXwp+RYz6pX/AApCJVb4s/klPr8WWPg/TzVXhsjialuiTzl94rvFovilPo8y34aCUqltcpqUulwivykmadRsAAqtPKeGcoXj6cHnR388etXXYY8lYhO6Wp8uPQ9a7dP2iQNWjk2EZuazs53teUnGOc7vNjeyu0TbncbQAKAAAAAAAAAAAAAAAAAAAAAARPC2VsDjPqlbvpyJYgeHb/h2N+rz8CxLhEcWy+KUujzLjDW+p+XkVDi6XxSl7pboPlP3V4sx3V6ZQAaAAAAAAAAAAAAAAAAAAAAAAAAAAACA4ev+G4z6vMnyt8Y1XNyZjN9JR/3zjH8xYlw0OLp/FaXulug+U/dXiyp8X3yWl7qLdFaW9y8zEyvT2ADQAAAAAAAAAAAAAAAAAAAAAAAAAAAVfjM/lmK6Kf49MtBV+M3+WYropfj0yzKXDW4vvktL3UW1S5VudN9jX6lS4AL4tS91FrXpr3ZeMTEyvTMADQAAAAAAAAAAAAAAAAAAAAAAAAAAAVXjP/lmJ07aX49PQWoqXGnUtkyt9KdFf90H5FmUuHzgGvi1L3F4FpS5S6H4oqvANfFqXuotV+VHol+UxMr0ygA0AAAAAAAAAAAAAAAAAAAAAAAAAAAFN42X/DZ/3qP4iLkUjjenbJ6XtYikuzOf5SzKXDa4DfJqXurwLRblR6JflKxwH+TU/dXgWe+mPX++45zLXTKADaAAAAAAAAAAAAAAAAAAAAAAAAAAAFS4zcJGpgoxe3E0EntV55ra6pNdYBj6W6dGqzqX+LOaz8FqSjDMV7Qear6XYnqkuVT3ya/4S/QA8f8Ai+mr6fDRr1Xe1v6STVZGwAD3uYAAAAAAAAAAAAA//9k="/>
          <p:cNvSpPr>
            <a:spLocks noChangeAspect="1" noChangeArrowheads="1"/>
          </p:cNvSpPr>
          <p:nvPr/>
        </p:nvSpPr>
        <p:spPr bwMode="auto">
          <a:xfrm>
            <a:off x="155575" y="-1189038"/>
            <a:ext cx="1838325" cy="24860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7" name="AutoShape 11" descr="data:image/jpeg;base64,/9j/4AAQSkZJRgABAQAAAQABAAD/2wCEAAkGBhESERETEw8PExIQEBQSERQOEREQDxERExMVGBUQEhUYGyYeFxkjGhMTHy8gIycpLC04FR4xNTAqNSYrLCkBCQoKDgwOFw8PGC0cHB8qLiwsLCwsLjUpLCw1LCwsKSksKSw2LDYsLC8pKSwpNCwsKSksLDQpLCwsLCosLCwpMP/AABEIAQUAwQMBIgACEQEDEQH/xAAcAAEAAgMBAQEAAAAAAAAAAAAABQYDBAcCAQj/xABFEAACAQIBBgoEDAQHAQAAAAAAAQIDEQQFEiExQWEGByJRcYGRobHBMjNSchMkNEJidIKys8LR8CU1Q3MUI2OSoqPhFv/EABgBAQEBAQEAAAAAAAAAAAAAAAABAgME/8QAHxEBAQABBQEBAQEAAAAAAAAAAAExAhEhQVEDIrEE/9oADAMBAAIRAxEAPwDuIAAAAAAAAAAAAAAAAAAAAAAAAB8jNPU07NrQ76VrQH0AAAAAAAAAAAAAAAAAAAAAAAAAAAAAANXHYzMVlpk9W7e/35gYso4xrkRdpP0n7Menn8Ow1shUm3KquTTazaaWj4RXTdZ7na0d2n5xqwwbrSdO7zE08RK+mT1/AJ79DluaXztFhSsSe1H0AFUAAAAAAAAAAAAAAAAAAAAAAAAAPFasopt6l2vcgPGKxKgrvXsXOyEq1JyklGzq1b5t9UIq2dVkuaN1ZbW0udnrEYm95yu0naMUrttu0YRW1ttLfckcmYFwTnL1tSznZ3UUvRpx3Ru+ltvaZn656L4z4PCRpQUI3sr6XplJt3cpPa222+kzgGgAAAAAAAAAAAAAAAAAAAAAAAAADYHyc0k23ZLXchMRiXVlzRj+9O8+ZQx7qSUIPk67r736dvNZh8Iqj+DXq4+uftPRaj33lustrti83aGOWfJeHz2qrXIXqVzprTWfSnZbrv52iWANgAAAAAAAAAAAAAAAAAAAAAAAAAABDZWyl/Thz2e97V0Lb2c5s5axbpwVtGdLNbWtaG9G92tfYRWGpZiz5LS7KMVrbeiMI79hnVeoPdCi1mwj62pd3enMirZ1RrddWW1tbydw2HjTioxWhc7u3fS23tbbbvvMOTsG4JylZ1J2c2tStqhH6Mb236XtNssm02AAFAAAAAAAAAAAR+Nq11LkQzo2VmnFNPatP70mqsp11roVH9m/gkTQJsIF8IZK94SVtDvDV06T7/8ATR5mumEv1Jxoxzw0HrhF30O8UybX0RMeE1PbKPY15ntcJKWycOts3pZLpPXTj4LsNWrwbw8v6fn4jbV6r5DL0PapbrSf6Hp5aWz4J9NVp/cNKrwJw72SXPZtPua8CPr8XdN+jWqx6JNWXXcn6RYYZU0ao33TTXekeoZRvrh2Tg/Mplbi3rL0MZVWnRpUtHZEj8RwDylG+ZjG0tV09PY2+4b0dH/xy9ifVmS7lJvuMWLyzSpqLk2s+cacU4uLlOTsorOt+0cwqcG8uRajGrnX5pNJb3JwSXaZ+EfF/jngp1auNqYivRtONKGijGCf+Zm3V5TtpT0arWLvR0XFU5zV5xhmQ5aUXKc3JJ6LWXdrv24KMqcLVq04xu4xpZzcYR+EtGKV9c5NpadOmy307ix4W4nFwnCUo1PgIxvOcrVJZ181fSeh6fMnZ5QxNCVaWLVN4dSlOnUpKTdKmm5RVSKjfOXJ0ratFxObuXC2AIGgAAAAAAAAAAAAAAAAAAAAAAAAAAA8VaalFxaupJprnT0NHsMDivFfgatCbxSdqF1RmpSbbTdlNLYoyzU2+fcdhrUlJJ3lyWnyZON0vmu2tbihcVahPCSg7S5Uo1IvmlsfSmXHJNZrOozd50Wo3euUGrwm97Wvemc8WkwlEz6Y6T2c3gZDoAAAAAAAAAAAAAAAAAAAAAAAAAAABgw42dqdR80JPsiwOUcUGKtWqwv6ykpJb4P9Js6TlClmyVZfM5NTfSdtL916ehy5zkPFrXzcZh37V4P7UH52O3qKaaaunrT1NNahqnLOm8MKnqls29D/AGjZIvB8hypP5no32036L7mn0EhQndb1ofl3GdPjdZAAaQAAAAAAAAAAAAAAAAAAAAAAAANbKXqav9qf3WbJrZT9TV/tT+6wOD8Eq2ZVoT9ipTl2SV+653+PmfnrI1KUYQk00pRvF20NLm6zv+BrZ0VL2oxkuuKfma1ZY0MGVKbSjVWunfO3036S6rJ/Z3mSjVV09klb9H++c2yJp08yUqWxK9P3HqXU7rqRy1ccukSwMdCpnRT26n0rWZDaAAAAAAAAAAAAAAAAAAAAAAAABqZWmlQrNuyVGo2+ZKD0m2RnCeTWCxbTs1ha7TWx/BSESuaZEycqmSqc7cqg89P6Ldprss+o6XwbqZ2Gov8A0qfdBLyKlxc4dTwCg9Uozj23RZeBzf8AhKSeuN4vpjJryHqSJs0sqUW4qcVyqbzklrlH50etd6RugNNHB11fXoqK66bea8DeIecHTm4LQvWUubXph1PukiVpVFKKa2q//hnT4tewAaQAAAAAAAAAAAAAAAAAAAAACL4VL4jjPqlf8KZKEXwp+RYz6pX/AApCJVb4s/klPr8WWPg/TzVXhsjialuiTzl94rvFovilPo8y34aCUqltcpqUulwivykmadRsAAqtPKeGcoXj6cHnR388etXXYY8lYhO6Wp8uPQ9a7dP2iQNWjk2EZuazs53teUnGOc7vNjeyu0TbncbQAKAAAAAAAAAAAAAAAAAAAAAARPC2VsDjPqlbvpyJYgeHb/h2N+rz8CxLhEcWy+KUujzLjDW+p+XkVDi6XxSl7pboPlP3V4sx3V6ZQAaAAAAAAAAAAAAAAAAAAAAAAAAAAACA4ev+G4z6vMnyt8Y1XNyZjN9JR/3zjH8xYlw0OLp/FaXulug+U/dXiyp8X3yWl7qLdFaW9y8zEyvT2ADQAAAAAAAAAAAAAAAAAAAAAAAAAAAVfjM/lmK6Kf49MtBV+M3+WYropfj0yzKXDW4vvktL3UW1S5VudN9jX6lS4AL4tS91FrXpr3ZeMTEyvTMADQAAAAAAAAAAAAAAAAAAAAAAAAAAAVXjP/lmJ07aX49PQWoqXGnUtkyt9KdFf90H5FmUuHzgGvi1L3F4FpS5S6H4oqvANfFqXuotV+VHol+UxMr0ygA0AAAAAAAAAAAAAAAAAAAAAAAAAAAFN42X/DZ/3qP4iLkUjjenbJ6XtYikuzOf5SzKXDa4DfJqXurwLRblR6JflKxwH+TU/dXgWe+mPX++45zLXTKADaAAAAAAAAAAAAAAAAAAAAAAAAAAAFS4zcJGpgoxe3E0EntV55ra6pNdYBj6W6dGqzqX+LOaz8FqSjDMV7Qear6XYnqkuVT3ya/4S/QA8f8Ai+mr6fDRr1Xe1v6STVZGwAD3uYAAAAAAAAAAAAA//9k="/>
          <p:cNvSpPr>
            <a:spLocks noChangeAspect="1" noChangeArrowheads="1"/>
          </p:cNvSpPr>
          <p:nvPr/>
        </p:nvSpPr>
        <p:spPr bwMode="auto">
          <a:xfrm>
            <a:off x="155575" y="-1189038"/>
            <a:ext cx="1838325" cy="24860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6" name="Picture 2" descr="Cele mai traznite constructii din lume GALERIE FOTO">
            <a:extLst>
              <a:ext uri="{FF2B5EF4-FFF2-40B4-BE49-F238E27FC236}">
                <a16:creationId xmlns:a16="http://schemas.microsoft.com/office/drawing/2014/main" id="{C87BBEDF-0C71-46DD-95BA-BAD5797EEA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85" y="176248"/>
            <a:ext cx="2686103" cy="280831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ele mai ciudate 10 construcții din lume - LIFE.ro">
            <a:extLst>
              <a:ext uri="{FF2B5EF4-FFF2-40B4-BE49-F238E27FC236}">
                <a16:creationId xmlns:a16="http://schemas.microsoft.com/office/drawing/2014/main" id="{9AF9D880-02A6-4FC6-8B8F-7DA16C5017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785" y="3990820"/>
            <a:ext cx="8968718" cy="2808311"/>
          </a:xfrm>
          <a:prstGeom prst="rect">
            <a:avLst/>
          </a:prstGeom>
          <a:noFill/>
          <a:extLst>
            <a:ext uri="{909E8E84-426E-40DD-AFC4-6F175D3DCCD1}">
              <a14:hiddenFill xmlns:a14="http://schemas.microsoft.com/office/drawing/2010/main">
                <a:solidFill>
                  <a:srgbClr val="FFFFFF"/>
                </a:solidFill>
              </a14:hiddenFill>
            </a:ext>
          </a:extLst>
        </p:spPr>
      </p:pic>
      <p:sp>
        <p:nvSpPr>
          <p:cNvPr id="2" name="Dreptunghi 1">
            <a:extLst>
              <a:ext uri="{FF2B5EF4-FFF2-40B4-BE49-F238E27FC236}">
                <a16:creationId xmlns:a16="http://schemas.microsoft.com/office/drawing/2014/main" id="{9DA42195-1AB6-435D-B00B-4791B89E2D2D}"/>
              </a:ext>
            </a:extLst>
          </p:cNvPr>
          <p:cNvSpPr/>
          <p:nvPr/>
        </p:nvSpPr>
        <p:spPr>
          <a:xfrm>
            <a:off x="2880516" y="53975"/>
            <a:ext cx="6227987" cy="1754326"/>
          </a:xfrm>
          <a:prstGeom prst="rect">
            <a:avLst/>
          </a:prstGeom>
          <a:noFill/>
        </p:spPr>
        <p:txBody>
          <a:bodyPr wrap="none" lIns="91440" tIns="45720" rIns="91440" bIns="45720">
            <a:spAutoFit/>
          </a:bodyPr>
          <a:lstStyle/>
          <a:p>
            <a:pPr algn="ctr"/>
            <a:r>
              <a:rPr lang="en-US" sz="5400" b="0" cap="none" spc="0" dirty="0" err="1">
                <a:ln w="0"/>
                <a:solidFill>
                  <a:schemeClr val="tx1"/>
                </a:solidFill>
                <a:effectLst>
                  <a:outerShdw blurRad="38100" dist="19050" dir="2700000" algn="tl" rotWithShape="0">
                    <a:schemeClr val="dk1">
                      <a:alpha val="40000"/>
                    </a:schemeClr>
                  </a:outerShdw>
                </a:effectLst>
              </a:rPr>
              <a:t>Clădiri</a:t>
            </a:r>
            <a:r>
              <a:rPr lang="en-US" sz="5400" b="0" cap="none" spc="0" dirty="0">
                <a:ln w="0"/>
                <a:solidFill>
                  <a:schemeClr val="tx1"/>
                </a:solidFill>
                <a:effectLst>
                  <a:outerShdw blurRad="38100" dist="19050" dir="2700000" algn="tl" rotWithShape="0">
                    <a:schemeClr val="dk1">
                      <a:alpha val="40000"/>
                    </a:schemeClr>
                  </a:outerShdw>
                </a:effectLst>
              </a:rPr>
              <a:t>: </a:t>
            </a:r>
            <a:r>
              <a:rPr lang="en-US" sz="5400" b="0" cap="none" spc="0" dirty="0" err="1">
                <a:ln w="0"/>
                <a:solidFill>
                  <a:schemeClr val="tx1"/>
                </a:solidFill>
                <a:effectLst>
                  <a:outerShdw blurRad="38100" dist="19050" dir="2700000" algn="tl" rotWithShape="0">
                    <a:schemeClr val="dk1">
                      <a:alpha val="40000"/>
                    </a:schemeClr>
                  </a:outerShdw>
                </a:effectLst>
              </a:rPr>
              <a:t>destinații</a:t>
            </a:r>
            <a:r>
              <a:rPr lang="en-US" sz="5400" b="0" cap="none" spc="0" dirty="0">
                <a:ln w="0"/>
                <a:solidFill>
                  <a:schemeClr val="tx1"/>
                </a:solidFill>
                <a:effectLst>
                  <a:outerShdw blurRad="38100" dist="19050" dir="2700000" algn="tl" rotWithShape="0">
                    <a:schemeClr val="dk1">
                      <a:alpha val="40000"/>
                    </a:schemeClr>
                  </a:outerShdw>
                </a:effectLst>
              </a:rPr>
              <a:t>, </a:t>
            </a:r>
            <a:endParaRPr lang="ro-RO" sz="5400" b="0" cap="none" spc="0" dirty="0">
              <a:ln w="0"/>
              <a:solidFill>
                <a:schemeClr val="tx1"/>
              </a:solidFill>
              <a:effectLst>
                <a:outerShdw blurRad="38100" dist="19050" dir="2700000" algn="tl" rotWithShape="0">
                  <a:schemeClr val="dk1">
                    <a:alpha val="40000"/>
                  </a:schemeClr>
                </a:outerShdw>
              </a:effectLst>
            </a:endParaRPr>
          </a:p>
          <a:p>
            <a:pPr algn="ctr"/>
            <a:r>
              <a:rPr lang="en-US" sz="5400" b="0" cap="none" spc="0" dirty="0" err="1">
                <a:ln w="0"/>
                <a:solidFill>
                  <a:schemeClr val="tx1"/>
                </a:solidFill>
                <a:effectLst>
                  <a:outerShdw blurRad="38100" dist="19050" dir="2700000" algn="tl" rotWithShape="0">
                    <a:schemeClr val="dk1">
                      <a:alpha val="40000"/>
                    </a:schemeClr>
                  </a:outerShdw>
                </a:effectLst>
              </a:rPr>
              <a:t>funcții</a:t>
            </a:r>
            <a:r>
              <a:rPr lang="en-US" sz="5400" b="0" cap="none" spc="0" dirty="0">
                <a:ln w="0"/>
                <a:solidFill>
                  <a:schemeClr val="tx1"/>
                </a:solidFill>
                <a:effectLst>
                  <a:outerShdw blurRad="38100" dist="19050" dir="2700000" algn="tl" rotWithShape="0">
                    <a:schemeClr val="dk1">
                      <a:alpha val="40000"/>
                    </a:schemeClr>
                  </a:outerShdw>
                </a:effectLst>
              </a:rPr>
              <a:t>, </a:t>
            </a:r>
            <a:r>
              <a:rPr lang="en-US" sz="5400" b="0" cap="none" spc="0" dirty="0" err="1">
                <a:ln w="0"/>
                <a:solidFill>
                  <a:schemeClr val="tx1"/>
                </a:solidFill>
                <a:effectLst>
                  <a:outerShdw blurRad="38100" dist="19050" dir="2700000" algn="tl" rotWithShape="0">
                    <a:schemeClr val="dk1">
                      <a:alpha val="40000"/>
                    </a:schemeClr>
                  </a:outerShdw>
                </a:effectLst>
              </a:rPr>
              <a:t>tipuri</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alpha val="55000"/>
          </a:schemeClr>
        </a:solidFill>
        <a:effectLst/>
      </p:bgPr>
    </p:bg>
    <p:spTree>
      <p:nvGrpSpPr>
        <p:cNvPr id="1" name=""/>
        <p:cNvGrpSpPr/>
        <p:nvPr/>
      </p:nvGrpSpPr>
      <p:grpSpPr>
        <a:xfrm>
          <a:off x="0" y="0"/>
          <a:ext cx="0" cy="0"/>
          <a:chOff x="0" y="0"/>
          <a:chExt cx="0" cy="0"/>
        </a:xfrm>
      </p:grpSpPr>
      <p:cxnSp>
        <p:nvCxnSpPr>
          <p:cNvPr id="26" name="Straight Arrow Connector 25"/>
          <p:cNvCxnSpPr>
            <a:cxnSpLocks/>
          </p:cNvCxnSpPr>
          <p:nvPr/>
        </p:nvCxnSpPr>
        <p:spPr>
          <a:xfrm>
            <a:off x="2985373" y="1334733"/>
            <a:ext cx="1874659" cy="2545585"/>
          </a:xfrm>
          <a:prstGeom prst="straightConnector1">
            <a:avLst/>
          </a:prstGeom>
          <a:ln w="41275">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1" name="Diagram 10"/>
          <p:cNvGraphicFramePr/>
          <p:nvPr>
            <p:extLst>
              <p:ext uri="{D42A27DB-BD31-4B8C-83A1-F6EECF244321}">
                <p14:modId xmlns:p14="http://schemas.microsoft.com/office/powerpoint/2010/main" val="3178833487"/>
              </p:ext>
            </p:extLst>
          </p:nvPr>
        </p:nvGraphicFramePr>
        <p:xfrm>
          <a:off x="1167501" y="4064983"/>
          <a:ext cx="3548066" cy="27441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ectangle 11"/>
          <p:cNvSpPr/>
          <p:nvPr/>
        </p:nvSpPr>
        <p:spPr>
          <a:xfrm>
            <a:off x="1657220" y="4086150"/>
            <a:ext cx="2800768" cy="492443"/>
          </a:xfrm>
          <a:prstGeom prst="rect">
            <a:avLst/>
          </a:prstGeom>
          <a:noFill/>
          <a:ln w="28575">
            <a:noFill/>
          </a:ln>
        </p:spPr>
        <p:txBody>
          <a:bodyPr wrap="none" lIns="91440" tIns="45720" rIns="91440" bIns="45720">
            <a:spAutoFit/>
          </a:bodyPr>
          <a:lstStyle/>
          <a:p>
            <a:pPr algn="ctr"/>
            <a:r>
              <a:rPr lang="ro-RO" sz="2600" cap="none" spc="300" dirty="0">
                <a:ln w="11430" cmpd="sng">
                  <a:solidFill>
                    <a:schemeClr val="accent2">
                      <a:lumMod val="75000"/>
                    </a:schemeClr>
                  </a:solidFill>
                  <a:prstDash val="solid"/>
                  <a:miter lim="800000"/>
                </a:ln>
                <a:solidFill>
                  <a:schemeClr val="accent2">
                    <a:lumMod val="75000"/>
                  </a:schemeClr>
                </a:solidFill>
                <a:effectLst>
                  <a:glow rad="45500">
                    <a:schemeClr val="accent1">
                      <a:satMod val="220000"/>
                      <a:alpha val="35000"/>
                    </a:schemeClr>
                  </a:glow>
                </a:effectLst>
                <a:latin typeface="Times New Roman" pitchFamily="18" charset="0"/>
                <a:cs typeface="Times New Roman" pitchFamily="18" charset="0"/>
              </a:rPr>
              <a:t>1.Clădiri civile</a:t>
            </a:r>
            <a:endParaRPr lang="en-US" sz="2600" cap="none" spc="300" dirty="0">
              <a:ln w="11430" cmpd="sng">
                <a:solidFill>
                  <a:schemeClr val="accent2">
                    <a:lumMod val="75000"/>
                  </a:schemeClr>
                </a:solidFill>
                <a:prstDash val="solid"/>
                <a:miter lim="800000"/>
              </a:ln>
              <a:solidFill>
                <a:schemeClr val="accent2">
                  <a:lumMod val="75000"/>
                </a:schemeClr>
              </a:solidFill>
              <a:effectLst>
                <a:glow rad="45500">
                  <a:schemeClr val="accent1">
                    <a:satMod val="220000"/>
                    <a:alpha val="35000"/>
                  </a:schemeClr>
                </a:glow>
              </a:effectLst>
              <a:latin typeface="Times New Roman" pitchFamily="18" charset="0"/>
              <a:cs typeface="Times New Roman" pitchFamily="18" charset="0"/>
            </a:endParaRPr>
          </a:p>
        </p:txBody>
      </p:sp>
      <p:sp>
        <p:nvSpPr>
          <p:cNvPr id="15" name="Rectangle 14"/>
          <p:cNvSpPr/>
          <p:nvPr/>
        </p:nvSpPr>
        <p:spPr>
          <a:xfrm>
            <a:off x="5347326" y="744171"/>
            <a:ext cx="3659977" cy="492443"/>
          </a:xfrm>
          <a:prstGeom prst="rect">
            <a:avLst/>
          </a:prstGeom>
          <a:noFill/>
          <a:ln w="28575">
            <a:noFill/>
          </a:ln>
        </p:spPr>
        <p:txBody>
          <a:bodyPr wrap="none" lIns="91440" tIns="45720" rIns="91440" bIns="45720">
            <a:spAutoFit/>
          </a:bodyPr>
          <a:lstStyle/>
          <a:p>
            <a:pPr algn="ctr"/>
            <a:r>
              <a:rPr lang="ro-RO" sz="2600" cap="none" spc="300" dirty="0">
                <a:ln w="11430" cmpd="sng">
                  <a:solidFill>
                    <a:schemeClr val="accent2">
                      <a:lumMod val="75000"/>
                    </a:schemeClr>
                  </a:solidFill>
                  <a:prstDash val="solid"/>
                  <a:miter lim="800000"/>
                </a:ln>
                <a:solidFill>
                  <a:schemeClr val="accent2">
                    <a:lumMod val="75000"/>
                  </a:schemeClr>
                </a:solidFill>
                <a:effectLst>
                  <a:glow rad="45500">
                    <a:schemeClr val="accent1">
                      <a:satMod val="220000"/>
                      <a:alpha val="35000"/>
                    </a:schemeClr>
                  </a:glow>
                </a:effectLst>
                <a:latin typeface="Times New Roman" pitchFamily="18" charset="0"/>
                <a:cs typeface="Times New Roman" pitchFamily="18" charset="0"/>
              </a:rPr>
              <a:t>2.Clădiri industriale</a:t>
            </a:r>
            <a:endParaRPr lang="en-US" sz="2600" cap="none" spc="300" dirty="0">
              <a:ln w="11430" cmpd="sng">
                <a:solidFill>
                  <a:schemeClr val="accent2">
                    <a:lumMod val="75000"/>
                  </a:schemeClr>
                </a:solidFill>
                <a:prstDash val="solid"/>
                <a:miter lim="800000"/>
              </a:ln>
              <a:solidFill>
                <a:schemeClr val="accent2">
                  <a:lumMod val="75000"/>
                </a:schemeClr>
              </a:solidFill>
              <a:effectLst>
                <a:glow rad="45500">
                  <a:schemeClr val="accent1">
                    <a:satMod val="220000"/>
                    <a:alpha val="35000"/>
                  </a:schemeClr>
                </a:glow>
              </a:effectLst>
              <a:latin typeface="Times New Roman" pitchFamily="18" charset="0"/>
              <a:cs typeface="Times New Roman" pitchFamily="18" charset="0"/>
            </a:endParaRPr>
          </a:p>
        </p:txBody>
      </p:sp>
      <p:sp>
        <p:nvSpPr>
          <p:cNvPr id="16" name="Rectangle 15"/>
          <p:cNvSpPr/>
          <p:nvPr/>
        </p:nvSpPr>
        <p:spPr>
          <a:xfrm>
            <a:off x="4741841" y="3496063"/>
            <a:ext cx="4402167" cy="492443"/>
          </a:xfrm>
          <a:prstGeom prst="rect">
            <a:avLst/>
          </a:prstGeom>
          <a:noFill/>
          <a:ln w="28575">
            <a:noFill/>
          </a:ln>
        </p:spPr>
        <p:txBody>
          <a:bodyPr wrap="none" lIns="91440" tIns="45720" rIns="91440" bIns="45720">
            <a:spAutoFit/>
          </a:bodyPr>
          <a:lstStyle/>
          <a:p>
            <a:pPr algn="ctr"/>
            <a:r>
              <a:rPr lang="ro-RO" sz="2600" cap="none" spc="300" dirty="0">
                <a:ln w="11430" cmpd="sng">
                  <a:solidFill>
                    <a:schemeClr val="accent2">
                      <a:lumMod val="75000"/>
                    </a:schemeClr>
                  </a:solidFill>
                  <a:prstDash val="solid"/>
                  <a:miter lim="800000"/>
                </a:ln>
                <a:solidFill>
                  <a:schemeClr val="accent2">
                    <a:lumMod val="75000"/>
                  </a:schemeClr>
                </a:solidFill>
                <a:effectLst>
                  <a:glow rad="45500">
                    <a:schemeClr val="accent1">
                      <a:satMod val="220000"/>
                      <a:alpha val="35000"/>
                    </a:schemeClr>
                  </a:glow>
                </a:effectLst>
                <a:latin typeface="Times New Roman" pitchFamily="18" charset="0"/>
                <a:cs typeface="Times New Roman" pitchFamily="18" charset="0"/>
              </a:rPr>
              <a:t>3.Clădiri agrozootehnice</a:t>
            </a:r>
            <a:endParaRPr lang="en-US" sz="2600" cap="none" spc="300" dirty="0">
              <a:ln w="11430" cmpd="sng">
                <a:solidFill>
                  <a:schemeClr val="accent2">
                    <a:lumMod val="75000"/>
                  </a:schemeClr>
                </a:solidFill>
                <a:prstDash val="solid"/>
                <a:miter lim="800000"/>
              </a:ln>
              <a:solidFill>
                <a:schemeClr val="accent2">
                  <a:lumMod val="75000"/>
                </a:schemeClr>
              </a:solidFill>
              <a:effectLst>
                <a:glow rad="45500">
                  <a:schemeClr val="accent1">
                    <a:satMod val="220000"/>
                    <a:alpha val="35000"/>
                  </a:schemeClr>
                </a:glow>
              </a:effectLst>
              <a:latin typeface="Times New Roman" pitchFamily="18" charset="0"/>
              <a:cs typeface="Times New Roman" pitchFamily="18" charset="0"/>
            </a:endParaRPr>
          </a:p>
        </p:txBody>
      </p:sp>
      <p:graphicFrame>
        <p:nvGraphicFramePr>
          <p:cNvPr id="20" name="Table 19"/>
          <p:cNvGraphicFramePr>
            <a:graphicFrameLocks noGrp="1"/>
          </p:cNvGraphicFramePr>
          <p:nvPr>
            <p:extLst>
              <p:ext uri="{D42A27DB-BD31-4B8C-83A1-F6EECF244321}">
                <p14:modId xmlns:p14="http://schemas.microsoft.com/office/powerpoint/2010/main" val="779144508"/>
              </p:ext>
            </p:extLst>
          </p:nvPr>
        </p:nvGraphicFramePr>
        <p:xfrm>
          <a:off x="107504" y="48849"/>
          <a:ext cx="3500462" cy="1285884"/>
        </p:xfrm>
        <a:graphic>
          <a:graphicData uri="http://schemas.openxmlformats.org/drawingml/2006/table">
            <a:tbl>
              <a:tblPr firstRow="1" bandRow="1">
                <a:tableStyleId>{5C22544A-7EE6-4342-B048-85BDC9FD1C3A}</a:tableStyleId>
              </a:tblPr>
              <a:tblGrid>
                <a:gridCol w="3500462">
                  <a:extLst>
                    <a:ext uri="{9D8B030D-6E8A-4147-A177-3AD203B41FA5}">
                      <a16:colId xmlns:a16="http://schemas.microsoft.com/office/drawing/2014/main" val="20000"/>
                    </a:ext>
                  </a:extLst>
                </a:gridCol>
              </a:tblGrid>
              <a:tr h="1285884">
                <a:tc>
                  <a:txBody>
                    <a:bodyPr/>
                    <a:lstStyle/>
                    <a:p>
                      <a:pPr algn="ctr"/>
                      <a:r>
                        <a:rPr lang="ro-RO" sz="5400" dirty="0">
                          <a:ln>
                            <a:solidFill>
                              <a:srgbClr val="FF0000"/>
                            </a:solidFill>
                          </a:ln>
                          <a:solidFill>
                            <a:schemeClr val="accent1">
                              <a:lumMod val="75000"/>
                            </a:schemeClr>
                          </a:solidFill>
                          <a:latin typeface="Times New Roman" pitchFamily="18" charset="0"/>
                          <a:cs typeface="Times New Roman" pitchFamily="18" charset="0"/>
                        </a:rPr>
                        <a:t>CLĂDIRI</a:t>
                      </a:r>
                    </a:p>
                    <a:p>
                      <a:pPr algn="ctr"/>
                      <a:r>
                        <a:rPr lang="ro-RO" sz="2000" dirty="0">
                          <a:ln>
                            <a:solidFill>
                              <a:srgbClr val="FF0000"/>
                            </a:solidFill>
                          </a:ln>
                          <a:solidFill>
                            <a:schemeClr val="accent1">
                              <a:lumMod val="75000"/>
                            </a:schemeClr>
                          </a:solidFill>
                          <a:latin typeface="Times New Roman" pitchFamily="18" charset="0"/>
                          <a:cs typeface="Times New Roman" pitchFamily="18" charset="0"/>
                        </a:rPr>
                        <a:t>După funcție</a:t>
                      </a:r>
                      <a:endParaRPr lang="en-US" sz="2000" dirty="0">
                        <a:ln>
                          <a:solidFill>
                            <a:srgbClr val="FF0000"/>
                          </a:solidFill>
                        </a:ln>
                        <a:solidFill>
                          <a:schemeClr val="accent1">
                            <a:lumMod val="75000"/>
                          </a:schemeClr>
                        </a:solidFill>
                        <a:latin typeface="Times New Roman" pitchFamily="18" charset="0"/>
                        <a:cs typeface="Times New Roman" pitchFamily="18" charset="0"/>
                      </a:endParaRPr>
                    </a:p>
                  </a:txBody>
                  <a:tcPr>
                    <a:solidFill>
                      <a:schemeClr val="accent2">
                        <a:lumMod val="75000"/>
                        <a:alpha val="27000"/>
                      </a:schemeClr>
                    </a:solidFill>
                  </a:tcPr>
                </a:tc>
                <a:extLst>
                  <a:ext uri="{0D108BD9-81ED-4DB2-BD59-A6C34878D82A}">
                    <a16:rowId xmlns:a16="http://schemas.microsoft.com/office/drawing/2014/main" val="10000"/>
                  </a:ext>
                </a:extLst>
              </a:tr>
            </a:tbl>
          </a:graphicData>
        </a:graphic>
      </p:graphicFrame>
      <p:cxnSp>
        <p:nvCxnSpPr>
          <p:cNvPr id="25" name="Straight Arrow Connector 24"/>
          <p:cNvCxnSpPr>
            <a:cxnSpLocks/>
          </p:cNvCxnSpPr>
          <p:nvPr/>
        </p:nvCxnSpPr>
        <p:spPr>
          <a:xfrm>
            <a:off x="2737459" y="2868931"/>
            <a:ext cx="0" cy="1196053"/>
          </a:xfrm>
          <a:prstGeom prst="straightConnector1">
            <a:avLst/>
          </a:prstGeom>
          <a:ln w="412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cxnSpLocks/>
          </p:cNvCxnSpPr>
          <p:nvPr/>
        </p:nvCxnSpPr>
        <p:spPr>
          <a:xfrm>
            <a:off x="3458603" y="1007030"/>
            <a:ext cx="1905485" cy="0"/>
          </a:xfrm>
          <a:prstGeom prst="straightConnector1">
            <a:avLst/>
          </a:prstGeom>
          <a:ln w="41275">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2052" name="Picture 4" descr="Câte blocuri sunt în București? Motivul sinistru pentru care comuniștii  insistau să construiască blocuri">
            <a:extLst>
              <a:ext uri="{FF2B5EF4-FFF2-40B4-BE49-F238E27FC236}">
                <a16:creationId xmlns:a16="http://schemas.microsoft.com/office/drawing/2014/main" id="{A83FA1B0-6CB4-4DC4-85A4-05EAEC6328B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3084" y="1734471"/>
            <a:ext cx="2838450" cy="160972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ale / constructii metalice | Hangar | usi / hale industriale">
            <a:extLst>
              <a:ext uri="{FF2B5EF4-FFF2-40B4-BE49-F238E27FC236}">
                <a16:creationId xmlns:a16="http://schemas.microsoft.com/office/drawing/2014/main" id="{268C90BD-A0B4-42FF-8B6B-796720C4FF2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51665" y="1370259"/>
            <a:ext cx="316230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Sere Transilvania - Home | Facebook">
            <a:extLst>
              <a:ext uri="{FF2B5EF4-FFF2-40B4-BE49-F238E27FC236}">
                <a16:creationId xmlns:a16="http://schemas.microsoft.com/office/drawing/2014/main" id="{E34376D9-3352-48E1-AB73-39170F01BDC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65482" y="5506680"/>
            <a:ext cx="3467100" cy="131445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Silozuri de cereale cu fund plat | MG Trade Engineering">
            <a:extLst>
              <a:ext uri="{FF2B5EF4-FFF2-40B4-BE49-F238E27FC236}">
                <a16:creationId xmlns:a16="http://schemas.microsoft.com/office/drawing/2014/main" id="{E1B4E47B-1679-4B64-B009-D9258A4C076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094515" y="4031239"/>
            <a:ext cx="3219450" cy="1419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17">
            <a:extLst>
              <a:ext uri="{FF2B5EF4-FFF2-40B4-BE49-F238E27FC236}">
                <a16:creationId xmlns:a16="http://schemas.microsoft.com/office/drawing/2014/main" id="{CF9754F8-11A9-460C-9BAA-01705AD1E46A}"/>
              </a:ext>
            </a:extLst>
          </p:cNvPr>
          <p:cNvGraphicFramePr/>
          <p:nvPr>
            <p:extLst>
              <p:ext uri="{D42A27DB-BD31-4B8C-83A1-F6EECF244321}">
                <p14:modId xmlns:p14="http://schemas.microsoft.com/office/powerpoint/2010/main" val="2851406375"/>
              </p:ext>
            </p:extLst>
          </p:nvPr>
        </p:nvGraphicFramePr>
        <p:xfrm>
          <a:off x="4355976" y="260648"/>
          <a:ext cx="4320480"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Dreptunghi: colțuri rotunjite 6">
            <a:extLst>
              <a:ext uri="{FF2B5EF4-FFF2-40B4-BE49-F238E27FC236}">
                <a16:creationId xmlns:a16="http://schemas.microsoft.com/office/drawing/2014/main" id="{3AC1A4FF-127A-47B7-98C9-D912A0412901}"/>
              </a:ext>
            </a:extLst>
          </p:cNvPr>
          <p:cNvSpPr/>
          <p:nvPr/>
        </p:nvSpPr>
        <p:spPr>
          <a:xfrm>
            <a:off x="213040" y="2132856"/>
            <a:ext cx="4176465" cy="30963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400" dirty="0">
                <a:solidFill>
                  <a:schemeClr val="tx1"/>
                </a:solidFill>
              </a:rPr>
              <a:t>1.Oferă exemple din fiecare tip de clădire!</a:t>
            </a:r>
          </a:p>
          <a:p>
            <a:pPr algn="ctr"/>
            <a:r>
              <a:rPr lang="ro-RO" sz="2400" dirty="0">
                <a:solidFill>
                  <a:schemeClr val="tx1"/>
                </a:solidFill>
              </a:rPr>
              <a:t>2.Ai identificat în localitatea ta și alte clădiri?</a:t>
            </a:r>
          </a:p>
          <a:p>
            <a:pPr algn="ctr"/>
            <a:r>
              <a:rPr lang="ro-RO" sz="2400" dirty="0">
                <a:solidFill>
                  <a:schemeClr val="tx1"/>
                </a:solidFill>
              </a:rPr>
              <a:t>Care sunt?</a:t>
            </a:r>
            <a:endParaRPr lang="en-US" sz="2400" dirty="0">
              <a:solidFill>
                <a:schemeClr val="tx1"/>
              </a:solidFill>
            </a:endParaRPr>
          </a:p>
        </p:txBody>
      </p:sp>
      <p:graphicFrame>
        <p:nvGraphicFramePr>
          <p:cNvPr id="8" name="Table 19">
            <a:extLst>
              <a:ext uri="{FF2B5EF4-FFF2-40B4-BE49-F238E27FC236}">
                <a16:creationId xmlns:a16="http://schemas.microsoft.com/office/drawing/2014/main" id="{C010378B-E5C6-4490-A1C4-6E4320FBDE66}"/>
              </a:ext>
            </a:extLst>
          </p:cNvPr>
          <p:cNvGraphicFramePr>
            <a:graphicFrameLocks noGrp="1"/>
          </p:cNvGraphicFramePr>
          <p:nvPr>
            <p:extLst>
              <p:ext uri="{D42A27DB-BD31-4B8C-83A1-F6EECF244321}">
                <p14:modId xmlns:p14="http://schemas.microsoft.com/office/powerpoint/2010/main" val="3422805898"/>
              </p:ext>
            </p:extLst>
          </p:nvPr>
        </p:nvGraphicFramePr>
        <p:xfrm>
          <a:off x="467544" y="404664"/>
          <a:ext cx="3500462" cy="1285884"/>
        </p:xfrm>
        <a:graphic>
          <a:graphicData uri="http://schemas.openxmlformats.org/drawingml/2006/table">
            <a:tbl>
              <a:tblPr firstRow="1" bandRow="1">
                <a:tableStyleId>{5C22544A-7EE6-4342-B048-85BDC9FD1C3A}</a:tableStyleId>
              </a:tblPr>
              <a:tblGrid>
                <a:gridCol w="3500462">
                  <a:extLst>
                    <a:ext uri="{9D8B030D-6E8A-4147-A177-3AD203B41FA5}">
                      <a16:colId xmlns:a16="http://schemas.microsoft.com/office/drawing/2014/main" val="20000"/>
                    </a:ext>
                  </a:extLst>
                </a:gridCol>
              </a:tblGrid>
              <a:tr h="1285884">
                <a:tc>
                  <a:txBody>
                    <a:bodyPr/>
                    <a:lstStyle/>
                    <a:p>
                      <a:pPr algn="ctr"/>
                      <a:r>
                        <a:rPr lang="ro-RO" sz="5400" dirty="0">
                          <a:ln>
                            <a:solidFill>
                              <a:srgbClr val="FF0000"/>
                            </a:solidFill>
                          </a:ln>
                          <a:solidFill>
                            <a:schemeClr val="accent1">
                              <a:lumMod val="75000"/>
                            </a:schemeClr>
                          </a:solidFill>
                          <a:latin typeface="Times New Roman" pitchFamily="18" charset="0"/>
                          <a:cs typeface="Times New Roman" pitchFamily="18" charset="0"/>
                        </a:rPr>
                        <a:t>CLĂDIRI</a:t>
                      </a:r>
                    </a:p>
                    <a:p>
                      <a:pPr algn="ctr"/>
                      <a:r>
                        <a:rPr lang="ro-RO" sz="2000" dirty="0">
                          <a:ln>
                            <a:solidFill>
                              <a:srgbClr val="FF0000"/>
                            </a:solidFill>
                          </a:ln>
                          <a:solidFill>
                            <a:schemeClr val="accent1">
                              <a:lumMod val="75000"/>
                            </a:schemeClr>
                          </a:solidFill>
                          <a:latin typeface="Times New Roman" pitchFamily="18" charset="0"/>
                          <a:cs typeface="Times New Roman" pitchFamily="18" charset="0"/>
                        </a:rPr>
                        <a:t>După destinație</a:t>
                      </a:r>
                      <a:endParaRPr lang="en-US" sz="2000" dirty="0">
                        <a:ln>
                          <a:solidFill>
                            <a:srgbClr val="FF0000"/>
                          </a:solidFill>
                        </a:ln>
                        <a:solidFill>
                          <a:schemeClr val="accent1">
                            <a:lumMod val="75000"/>
                          </a:schemeClr>
                        </a:solidFill>
                        <a:latin typeface="Times New Roman" pitchFamily="18" charset="0"/>
                        <a:cs typeface="Times New Roman" pitchFamily="18" charset="0"/>
                      </a:endParaRPr>
                    </a:p>
                  </a:txBody>
                  <a:tcPr>
                    <a:solidFill>
                      <a:schemeClr val="accent2">
                        <a:lumMod val="75000"/>
                        <a:alpha val="27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831489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7F721A4C-00AD-450B-92A6-78F62856C5E2}"/>
              </a:ext>
            </a:extLst>
          </p:cNvPr>
          <p:cNvSpPr>
            <a:spLocks noGrp="1"/>
          </p:cNvSpPr>
          <p:nvPr>
            <p:ph type="title"/>
          </p:nvPr>
        </p:nvSpPr>
        <p:spPr>
          <a:xfrm>
            <a:off x="323528" y="225422"/>
            <a:ext cx="7467600" cy="922114"/>
          </a:xfrm>
        </p:spPr>
        <p:txBody>
          <a:bodyPr>
            <a:normAutofit fontScale="90000"/>
          </a:bodyPr>
          <a:lstStyle/>
          <a:p>
            <a:pPr algn="ctr"/>
            <a:r>
              <a:rPr lang="en-US" b="1" i="0" dirty="0" err="1">
                <a:solidFill>
                  <a:srgbClr val="000000"/>
                </a:solidFill>
                <a:effectLst/>
                <a:latin typeface="MainFont"/>
              </a:rPr>
              <a:t>Alc</a:t>
            </a:r>
            <a:r>
              <a:rPr lang="ro-RO" b="1" i="0" dirty="0">
                <a:solidFill>
                  <a:srgbClr val="000000"/>
                </a:solidFill>
                <a:effectLst/>
                <a:latin typeface="MainFont"/>
              </a:rPr>
              <a:t>ă</a:t>
            </a:r>
            <a:r>
              <a:rPr lang="en-US" b="1" i="0" dirty="0" err="1">
                <a:solidFill>
                  <a:srgbClr val="000000"/>
                </a:solidFill>
                <a:effectLst/>
                <a:latin typeface="MainFont"/>
              </a:rPr>
              <a:t>tuire</a:t>
            </a:r>
            <a:r>
              <a:rPr lang="en-US" b="1" i="0" dirty="0">
                <a:solidFill>
                  <a:srgbClr val="000000"/>
                </a:solidFill>
                <a:effectLst/>
                <a:latin typeface="MainFont"/>
              </a:rPr>
              <a:t> </a:t>
            </a:r>
            <a:r>
              <a:rPr lang="en-US" b="1" i="0" dirty="0" err="1">
                <a:solidFill>
                  <a:srgbClr val="000000"/>
                </a:solidFill>
                <a:effectLst/>
                <a:latin typeface="MainFont"/>
              </a:rPr>
              <a:t>constructiv</a:t>
            </a:r>
            <a:r>
              <a:rPr lang="ro-RO" b="1" i="0" dirty="0">
                <a:solidFill>
                  <a:srgbClr val="000000"/>
                </a:solidFill>
                <a:effectLst/>
                <a:latin typeface="MainFont"/>
              </a:rPr>
              <a:t>ă</a:t>
            </a:r>
            <a:r>
              <a:rPr lang="en-US" b="1" i="0" dirty="0">
                <a:solidFill>
                  <a:srgbClr val="000000"/>
                </a:solidFill>
                <a:effectLst/>
                <a:latin typeface="MainFont"/>
              </a:rPr>
              <a:t/>
            </a:r>
            <a:br>
              <a:rPr lang="en-US" b="1" i="0" dirty="0">
                <a:solidFill>
                  <a:srgbClr val="000000"/>
                </a:solidFill>
                <a:effectLst/>
                <a:latin typeface="MainFont"/>
              </a:rPr>
            </a:br>
            <a:endParaRPr lang="en-US" dirty="0"/>
          </a:p>
        </p:txBody>
      </p:sp>
      <p:sp>
        <p:nvSpPr>
          <p:cNvPr id="3" name="Substituent conținut 2">
            <a:extLst>
              <a:ext uri="{FF2B5EF4-FFF2-40B4-BE49-F238E27FC236}">
                <a16:creationId xmlns:a16="http://schemas.microsoft.com/office/drawing/2014/main" id="{394BDC1A-ABE0-4770-B088-40EEDB7CD557}"/>
              </a:ext>
            </a:extLst>
          </p:cNvPr>
          <p:cNvSpPr>
            <a:spLocks noGrp="1"/>
          </p:cNvSpPr>
          <p:nvPr>
            <p:ph sz="quarter" idx="1"/>
          </p:nvPr>
        </p:nvSpPr>
        <p:spPr>
          <a:xfrm>
            <a:off x="179512" y="836712"/>
            <a:ext cx="8507288" cy="4873752"/>
          </a:xfrm>
        </p:spPr>
        <p:txBody>
          <a:bodyPr/>
          <a:lstStyle/>
          <a:p>
            <a:r>
              <a:rPr lang="en-US" b="0" i="0" dirty="0" err="1">
                <a:solidFill>
                  <a:srgbClr val="000000"/>
                </a:solidFill>
                <a:effectLst/>
                <a:latin typeface="MainFont"/>
              </a:rPr>
              <a:t>În</a:t>
            </a:r>
            <a:r>
              <a:rPr lang="en-US" b="0" i="0" dirty="0">
                <a:solidFill>
                  <a:srgbClr val="000000"/>
                </a:solidFill>
                <a:effectLst/>
                <a:latin typeface="MainFont"/>
              </a:rPr>
              <a:t> </a:t>
            </a:r>
            <a:r>
              <a:rPr lang="en-US" b="0" i="0" dirty="0" err="1">
                <a:solidFill>
                  <a:srgbClr val="000000"/>
                </a:solidFill>
                <a:effectLst/>
                <a:latin typeface="MainFont"/>
              </a:rPr>
              <a:t>funcție</a:t>
            </a:r>
            <a:r>
              <a:rPr lang="en-US" b="0" i="0" dirty="0">
                <a:solidFill>
                  <a:srgbClr val="000000"/>
                </a:solidFill>
                <a:effectLst/>
                <a:latin typeface="MainFont"/>
              </a:rPr>
              <a:t> de </a:t>
            </a:r>
            <a:r>
              <a:rPr lang="en-US" b="0" i="0" dirty="0" err="1">
                <a:solidFill>
                  <a:srgbClr val="000000"/>
                </a:solidFill>
                <a:effectLst/>
                <a:latin typeface="MainFont"/>
              </a:rPr>
              <a:t>poziția</a:t>
            </a:r>
            <a:r>
              <a:rPr lang="en-US" b="0" i="0" dirty="0">
                <a:solidFill>
                  <a:srgbClr val="000000"/>
                </a:solidFill>
                <a:effectLst/>
                <a:latin typeface="MainFont"/>
              </a:rPr>
              <a:t> </a:t>
            </a:r>
            <a:r>
              <a:rPr lang="en-US" b="0" i="0" dirty="0" err="1">
                <a:solidFill>
                  <a:srgbClr val="000000"/>
                </a:solidFill>
                <a:effectLst/>
                <a:latin typeface="MainFont"/>
              </a:rPr>
              <a:t>față</a:t>
            </a:r>
            <a:r>
              <a:rPr lang="en-US" b="0" i="0" dirty="0">
                <a:solidFill>
                  <a:srgbClr val="000000"/>
                </a:solidFill>
                <a:effectLst/>
                <a:latin typeface="MainFont"/>
              </a:rPr>
              <a:t> de </a:t>
            </a:r>
            <a:r>
              <a:rPr lang="en-US" b="0" i="0" dirty="0" err="1">
                <a:solidFill>
                  <a:srgbClr val="000000"/>
                </a:solidFill>
                <a:effectLst/>
                <a:latin typeface="MainFont"/>
              </a:rPr>
              <a:t>nivelul</a:t>
            </a:r>
            <a:r>
              <a:rPr lang="en-US" b="0" i="0" dirty="0">
                <a:solidFill>
                  <a:srgbClr val="000000"/>
                </a:solidFill>
                <a:effectLst/>
                <a:latin typeface="MainFont"/>
              </a:rPr>
              <a:t> </a:t>
            </a:r>
            <a:r>
              <a:rPr lang="en-US" b="0" i="0" dirty="0" err="1">
                <a:solidFill>
                  <a:srgbClr val="000000"/>
                </a:solidFill>
                <a:effectLst/>
                <a:latin typeface="MainFont"/>
              </a:rPr>
              <a:t>terenului</a:t>
            </a:r>
            <a:r>
              <a:rPr lang="en-US" b="0" i="0" dirty="0">
                <a:solidFill>
                  <a:srgbClr val="000000"/>
                </a:solidFill>
                <a:effectLst/>
                <a:latin typeface="MainFont"/>
              </a:rPr>
              <a:t> natural, </a:t>
            </a:r>
            <a:r>
              <a:rPr lang="en-US" b="0" i="0" dirty="0" err="1">
                <a:solidFill>
                  <a:srgbClr val="000000"/>
                </a:solidFill>
                <a:effectLst/>
                <a:latin typeface="MainFont"/>
              </a:rPr>
              <a:t>clădirile</a:t>
            </a:r>
            <a:r>
              <a:rPr lang="en-US" b="0" i="0" dirty="0">
                <a:solidFill>
                  <a:srgbClr val="000000"/>
                </a:solidFill>
                <a:effectLst/>
                <a:latin typeface="MainFont"/>
              </a:rPr>
              <a:t> au </a:t>
            </a:r>
            <a:r>
              <a:rPr lang="en-US" b="0" i="0" dirty="0" err="1">
                <a:solidFill>
                  <a:srgbClr val="000000"/>
                </a:solidFill>
                <a:effectLst/>
                <a:latin typeface="MainFont"/>
              </a:rPr>
              <a:t>trei</a:t>
            </a:r>
            <a:r>
              <a:rPr lang="en-US" b="0" i="0" dirty="0">
                <a:solidFill>
                  <a:srgbClr val="000000"/>
                </a:solidFill>
                <a:effectLst/>
                <a:latin typeface="MainFont"/>
              </a:rPr>
              <a:t> </a:t>
            </a:r>
            <a:r>
              <a:rPr lang="en-US" b="0" i="0" dirty="0" err="1">
                <a:solidFill>
                  <a:srgbClr val="000000"/>
                </a:solidFill>
                <a:effectLst/>
                <a:latin typeface="MainFont"/>
              </a:rPr>
              <a:t>părți</a:t>
            </a:r>
            <a:r>
              <a:rPr lang="en-US" b="0" i="0" dirty="0">
                <a:solidFill>
                  <a:srgbClr val="000000"/>
                </a:solidFill>
                <a:effectLst/>
                <a:latin typeface="MainFont"/>
              </a:rPr>
              <a:t>: </a:t>
            </a:r>
            <a:r>
              <a:rPr lang="en-US" dirty="0"/>
              <a:t/>
            </a:r>
            <a:br>
              <a:rPr lang="en-US" dirty="0"/>
            </a:br>
            <a:r>
              <a:rPr lang="en-US" b="0" i="0" dirty="0">
                <a:solidFill>
                  <a:srgbClr val="000000"/>
                </a:solidFill>
                <a:effectLst/>
                <a:latin typeface="MainFont"/>
              </a:rPr>
              <a:t>–</a:t>
            </a:r>
            <a:r>
              <a:rPr lang="en-US" b="0" i="0" dirty="0">
                <a:solidFill>
                  <a:srgbClr val="000000"/>
                </a:solidFill>
                <a:effectLst/>
                <a:highlight>
                  <a:srgbClr val="00FFFF"/>
                </a:highlight>
                <a:latin typeface="MainFont"/>
              </a:rPr>
              <a:t> </a:t>
            </a:r>
            <a:r>
              <a:rPr lang="en-US" b="1" i="0" dirty="0" err="1">
                <a:solidFill>
                  <a:srgbClr val="000000"/>
                </a:solidFill>
                <a:effectLst/>
                <a:highlight>
                  <a:srgbClr val="00FFFF"/>
                </a:highlight>
                <a:latin typeface="MainFont"/>
              </a:rPr>
              <a:t>fundația</a:t>
            </a:r>
            <a:r>
              <a:rPr lang="en-US" b="0" i="0" dirty="0">
                <a:solidFill>
                  <a:srgbClr val="000000"/>
                </a:solidFill>
                <a:effectLst/>
                <a:highlight>
                  <a:srgbClr val="00FFFF"/>
                </a:highlight>
                <a:latin typeface="MainFont"/>
              </a:rPr>
              <a:t> </a:t>
            </a:r>
            <a:r>
              <a:rPr lang="en-US" b="0" i="0" dirty="0">
                <a:solidFill>
                  <a:srgbClr val="000000"/>
                </a:solidFill>
                <a:effectLst/>
                <a:latin typeface="MainFont"/>
              </a:rPr>
              <a:t>– </a:t>
            </a:r>
            <a:r>
              <a:rPr lang="en-US" b="0" i="0" dirty="0" err="1">
                <a:solidFill>
                  <a:srgbClr val="000000"/>
                </a:solidFill>
                <a:effectLst/>
                <a:latin typeface="MainFont"/>
              </a:rPr>
              <a:t>elementul</a:t>
            </a:r>
            <a:r>
              <a:rPr lang="en-US" b="0" i="0" dirty="0">
                <a:solidFill>
                  <a:srgbClr val="000000"/>
                </a:solidFill>
                <a:effectLst/>
                <a:latin typeface="MainFont"/>
              </a:rPr>
              <a:t> </a:t>
            </a:r>
            <a:r>
              <a:rPr lang="en-US" b="0" i="0" dirty="0" err="1">
                <a:solidFill>
                  <a:srgbClr val="000000"/>
                </a:solidFill>
                <a:effectLst/>
                <a:latin typeface="MainFont"/>
              </a:rPr>
              <a:t>situat</a:t>
            </a:r>
            <a:r>
              <a:rPr lang="en-US" b="0" i="0" dirty="0">
                <a:solidFill>
                  <a:srgbClr val="000000"/>
                </a:solidFill>
                <a:effectLst/>
                <a:latin typeface="MainFont"/>
              </a:rPr>
              <a:t> sub </a:t>
            </a:r>
            <a:r>
              <a:rPr lang="en-US" b="0" i="0" dirty="0" err="1">
                <a:solidFill>
                  <a:srgbClr val="000000"/>
                </a:solidFill>
                <a:effectLst/>
                <a:latin typeface="MainFont"/>
              </a:rPr>
              <a:t>nivelul</a:t>
            </a:r>
            <a:r>
              <a:rPr lang="en-US" b="0" i="0" dirty="0">
                <a:solidFill>
                  <a:srgbClr val="000000"/>
                </a:solidFill>
                <a:effectLst/>
                <a:latin typeface="MainFont"/>
              </a:rPr>
              <a:t> </a:t>
            </a:r>
            <a:r>
              <a:rPr lang="en-US" b="0" i="0" dirty="0" err="1">
                <a:solidFill>
                  <a:srgbClr val="000000"/>
                </a:solidFill>
                <a:effectLst/>
                <a:latin typeface="MainFont"/>
              </a:rPr>
              <a:t>terenului</a:t>
            </a:r>
            <a:r>
              <a:rPr lang="en-US" b="0" i="0" dirty="0">
                <a:solidFill>
                  <a:srgbClr val="000000"/>
                </a:solidFill>
                <a:effectLst/>
                <a:latin typeface="MainFont"/>
              </a:rPr>
              <a:t> natural; </a:t>
            </a:r>
            <a:r>
              <a:rPr lang="en-US" dirty="0"/>
              <a:t/>
            </a:r>
            <a:br>
              <a:rPr lang="en-US" dirty="0"/>
            </a:br>
            <a:r>
              <a:rPr lang="en-US" b="0" i="0" dirty="0">
                <a:solidFill>
                  <a:srgbClr val="000000"/>
                </a:solidFill>
                <a:effectLst/>
                <a:latin typeface="MainFont"/>
              </a:rPr>
              <a:t>– </a:t>
            </a:r>
            <a:r>
              <a:rPr lang="en-US" b="1" i="0" dirty="0" err="1">
                <a:solidFill>
                  <a:srgbClr val="000000"/>
                </a:solidFill>
                <a:effectLst/>
                <a:highlight>
                  <a:srgbClr val="00FFFF"/>
                </a:highlight>
                <a:latin typeface="MainFont"/>
              </a:rPr>
              <a:t>elevația</a:t>
            </a:r>
            <a:r>
              <a:rPr lang="en-US" b="0" i="0" dirty="0">
                <a:solidFill>
                  <a:srgbClr val="000000"/>
                </a:solidFill>
                <a:effectLst/>
                <a:latin typeface="MainFont"/>
              </a:rPr>
              <a:t> – </a:t>
            </a:r>
            <a:r>
              <a:rPr lang="en-US" b="0" i="0" dirty="0" err="1">
                <a:solidFill>
                  <a:srgbClr val="000000"/>
                </a:solidFill>
                <a:effectLst/>
                <a:latin typeface="MainFont"/>
              </a:rPr>
              <a:t>partea</a:t>
            </a:r>
            <a:r>
              <a:rPr lang="en-US" b="0" i="0" dirty="0">
                <a:solidFill>
                  <a:srgbClr val="000000"/>
                </a:solidFill>
                <a:effectLst/>
                <a:latin typeface="MainFont"/>
              </a:rPr>
              <a:t> </a:t>
            </a:r>
            <a:r>
              <a:rPr lang="en-US" b="0" i="0" dirty="0" err="1">
                <a:solidFill>
                  <a:srgbClr val="000000"/>
                </a:solidFill>
                <a:effectLst/>
                <a:latin typeface="MainFont"/>
              </a:rPr>
              <a:t>clădirii</a:t>
            </a:r>
            <a:r>
              <a:rPr lang="en-US" b="0" i="0" dirty="0">
                <a:solidFill>
                  <a:srgbClr val="000000"/>
                </a:solidFill>
                <a:effectLst/>
                <a:latin typeface="MainFont"/>
              </a:rPr>
              <a:t> </a:t>
            </a:r>
            <a:r>
              <a:rPr lang="en-US" b="0" i="0" dirty="0" err="1">
                <a:solidFill>
                  <a:srgbClr val="000000"/>
                </a:solidFill>
                <a:effectLst/>
                <a:latin typeface="MainFont"/>
              </a:rPr>
              <a:t>situată</a:t>
            </a:r>
            <a:r>
              <a:rPr lang="en-US" b="0" i="0" dirty="0">
                <a:solidFill>
                  <a:srgbClr val="000000"/>
                </a:solidFill>
                <a:effectLst/>
                <a:latin typeface="MainFont"/>
              </a:rPr>
              <a:t> </a:t>
            </a:r>
            <a:r>
              <a:rPr lang="en-US" b="0" i="0" dirty="0" err="1">
                <a:solidFill>
                  <a:srgbClr val="000000"/>
                </a:solidFill>
                <a:effectLst/>
                <a:latin typeface="MainFont"/>
              </a:rPr>
              <a:t>deasupra</a:t>
            </a:r>
            <a:r>
              <a:rPr lang="en-US" b="0" i="0" dirty="0">
                <a:solidFill>
                  <a:srgbClr val="000000"/>
                </a:solidFill>
                <a:effectLst/>
                <a:latin typeface="MainFont"/>
              </a:rPr>
              <a:t> </a:t>
            </a:r>
            <a:r>
              <a:rPr lang="en-US" b="0" i="0" dirty="0" err="1">
                <a:solidFill>
                  <a:srgbClr val="000000"/>
                </a:solidFill>
                <a:effectLst/>
                <a:latin typeface="MainFont"/>
              </a:rPr>
              <a:t>nivelul</a:t>
            </a:r>
            <a:r>
              <a:rPr lang="en-US" b="0" i="0" dirty="0">
                <a:solidFill>
                  <a:srgbClr val="000000"/>
                </a:solidFill>
                <a:effectLst/>
                <a:latin typeface="MainFont"/>
              </a:rPr>
              <a:t> </a:t>
            </a:r>
            <a:r>
              <a:rPr lang="en-US" b="0" i="0" dirty="0" err="1">
                <a:solidFill>
                  <a:srgbClr val="000000"/>
                </a:solidFill>
                <a:effectLst/>
                <a:latin typeface="MainFont"/>
              </a:rPr>
              <a:t>terenului</a:t>
            </a:r>
            <a:r>
              <a:rPr lang="en-US" b="0" i="0" dirty="0">
                <a:solidFill>
                  <a:srgbClr val="000000"/>
                </a:solidFill>
                <a:effectLst/>
                <a:latin typeface="MainFont"/>
              </a:rPr>
              <a:t> natural, care </a:t>
            </a:r>
            <a:r>
              <a:rPr lang="en-US" b="0" i="0" dirty="0" err="1">
                <a:solidFill>
                  <a:srgbClr val="000000"/>
                </a:solidFill>
                <a:effectLst/>
                <a:latin typeface="MainFont"/>
              </a:rPr>
              <a:t>este</a:t>
            </a:r>
            <a:r>
              <a:rPr lang="en-US" b="0" i="0" dirty="0">
                <a:solidFill>
                  <a:srgbClr val="000000"/>
                </a:solidFill>
                <a:effectLst/>
                <a:latin typeface="MainFont"/>
              </a:rPr>
              <a:t> </a:t>
            </a:r>
            <a:r>
              <a:rPr lang="en-US" b="0" i="0" dirty="0" err="1">
                <a:solidFill>
                  <a:srgbClr val="000000"/>
                </a:solidFill>
                <a:effectLst/>
                <a:latin typeface="MainFont"/>
              </a:rPr>
              <a:t>formată</a:t>
            </a:r>
            <a:r>
              <a:rPr lang="en-US" b="0" i="0" dirty="0">
                <a:solidFill>
                  <a:srgbClr val="000000"/>
                </a:solidFill>
                <a:effectLst/>
                <a:latin typeface="MainFont"/>
              </a:rPr>
              <a:t> din </a:t>
            </a:r>
            <a:r>
              <a:rPr lang="en-US" b="0" i="0" dirty="0" err="1">
                <a:solidFill>
                  <a:srgbClr val="000000"/>
                </a:solidFill>
                <a:effectLst/>
                <a:latin typeface="MainFont"/>
              </a:rPr>
              <a:t>pereți</a:t>
            </a:r>
            <a:r>
              <a:rPr lang="en-US" b="0" i="0" dirty="0">
                <a:solidFill>
                  <a:srgbClr val="000000"/>
                </a:solidFill>
                <a:effectLst/>
                <a:latin typeface="MainFont"/>
              </a:rPr>
              <a:t>, </a:t>
            </a:r>
            <a:r>
              <a:rPr lang="en-US" b="0" i="0" dirty="0" err="1">
                <a:solidFill>
                  <a:srgbClr val="000000"/>
                </a:solidFill>
                <a:effectLst/>
                <a:latin typeface="MainFont"/>
              </a:rPr>
              <a:t>planșee</a:t>
            </a:r>
            <a:r>
              <a:rPr lang="en-US" b="0" i="0" dirty="0">
                <a:solidFill>
                  <a:srgbClr val="000000"/>
                </a:solidFill>
                <a:effectLst/>
                <a:latin typeface="MainFont"/>
              </a:rPr>
              <a:t> </a:t>
            </a:r>
            <a:r>
              <a:rPr lang="en-US" b="0" i="0" dirty="0" err="1">
                <a:solidFill>
                  <a:srgbClr val="000000"/>
                </a:solidFill>
                <a:effectLst/>
                <a:latin typeface="MainFont"/>
              </a:rPr>
              <a:t>și</a:t>
            </a:r>
            <a:r>
              <a:rPr lang="en-US" b="0" i="0" dirty="0">
                <a:solidFill>
                  <a:srgbClr val="000000"/>
                </a:solidFill>
                <a:effectLst/>
                <a:latin typeface="MainFont"/>
              </a:rPr>
              <a:t> </a:t>
            </a:r>
            <a:r>
              <a:rPr lang="en-US" b="0" i="0" dirty="0" err="1">
                <a:solidFill>
                  <a:srgbClr val="000000"/>
                </a:solidFill>
                <a:effectLst/>
                <a:latin typeface="MainFont"/>
              </a:rPr>
              <a:t>stâlpi</a:t>
            </a:r>
            <a:r>
              <a:rPr lang="en-US" b="0" i="0" dirty="0">
                <a:solidFill>
                  <a:srgbClr val="000000"/>
                </a:solidFill>
                <a:effectLst/>
                <a:latin typeface="MainFont"/>
              </a:rPr>
              <a:t>; </a:t>
            </a:r>
            <a:r>
              <a:rPr lang="en-US" dirty="0"/>
              <a:t/>
            </a:r>
            <a:br>
              <a:rPr lang="en-US" dirty="0"/>
            </a:br>
            <a:r>
              <a:rPr lang="en-US" b="0" i="0" dirty="0">
                <a:solidFill>
                  <a:srgbClr val="000000"/>
                </a:solidFill>
                <a:effectLst/>
                <a:latin typeface="MainFont"/>
              </a:rPr>
              <a:t>–</a:t>
            </a:r>
            <a:r>
              <a:rPr lang="en-US" b="0" i="0" dirty="0">
                <a:solidFill>
                  <a:srgbClr val="000000"/>
                </a:solidFill>
                <a:effectLst/>
                <a:highlight>
                  <a:srgbClr val="00FFFF"/>
                </a:highlight>
                <a:latin typeface="MainFont"/>
              </a:rPr>
              <a:t> </a:t>
            </a:r>
            <a:r>
              <a:rPr lang="en-US" b="1" i="0" dirty="0" err="1">
                <a:solidFill>
                  <a:srgbClr val="000000"/>
                </a:solidFill>
                <a:effectLst/>
                <a:highlight>
                  <a:srgbClr val="00FFFF"/>
                </a:highlight>
                <a:latin typeface="MainFont"/>
              </a:rPr>
              <a:t>acoperișul</a:t>
            </a:r>
            <a:r>
              <a:rPr lang="en-US" b="0" i="0" dirty="0">
                <a:solidFill>
                  <a:srgbClr val="000000"/>
                </a:solidFill>
                <a:effectLst/>
                <a:highlight>
                  <a:srgbClr val="00FFFF"/>
                </a:highlight>
                <a:latin typeface="MainFont"/>
              </a:rPr>
              <a:t> </a:t>
            </a:r>
            <a:r>
              <a:rPr lang="en-US" b="0" i="0" dirty="0">
                <a:solidFill>
                  <a:srgbClr val="000000"/>
                </a:solidFill>
                <a:effectLst/>
                <a:latin typeface="MainFont"/>
              </a:rPr>
              <a:t>– </a:t>
            </a:r>
            <a:r>
              <a:rPr lang="en-US" b="0" i="0" dirty="0" err="1">
                <a:solidFill>
                  <a:srgbClr val="000000"/>
                </a:solidFill>
                <a:effectLst/>
                <a:latin typeface="MainFont"/>
              </a:rPr>
              <a:t>elementul</a:t>
            </a:r>
            <a:r>
              <a:rPr lang="en-US" b="0" i="0" dirty="0">
                <a:solidFill>
                  <a:srgbClr val="000000"/>
                </a:solidFill>
                <a:effectLst/>
                <a:latin typeface="MainFont"/>
              </a:rPr>
              <a:t> care </a:t>
            </a:r>
            <a:r>
              <a:rPr lang="en-US" b="0" i="0" dirty="0" err="1">
                <a:solidFill>
                  <a:srgbClr val="000000"/>
                </a:solidFill>
                <a:effectLst/>
                <a:latin typeface="MainFont"/>
              </a:rPr>
              <a:t>închide</a:t>
            </a:r>
            <a:r>
              <a:rPr lang="en-US" b="0" i="0" dirty="0">
                <a:solidFill>
                  <a:srgbClr val="000000"/>
                </a:solidFill>
                <a:effectLst/>
                <a:latin typeface="MainFont"/>
              </a:rPr>
              <a:t> </a:t>
            </a:r>
            <a:r>
              <a:rPr lang="en-US" b="0" i="0" dirty="0" err="1">
                <a:solidFill>
                  <a:srgbClr val="000000"/>
                </a:solidFill>
                <a:effectLst/>
                <a:latin typeface="MainFont"/>
              </a:rPr>
              <a:t>clădirea</a:t>
            </a:r>
            <a:r>
              <a:rPr lang="en-US" b="0" i="0" dirty="0">
                <a:solidFill>
                  <a:srgbClr val="000000"/>
                </a:solidFill>
                <a:effectLst/>
                <a:latin typeface="MainFont"/>
              </a:rPr>
              <a:t> la </a:t>
            </a:r>
            <a:r>
              <a:rPr lang="en-US" b="0" i="0" dirty="0" err="1">
                <a:solidFill>
                  <a:srgbClr val="000000"/>
                </a:solidFill>
                <a:effectLst/>
                <a:latin typeface="MainFont"/>
              </a:rPr>
              <a:t>partea</a:t>
            </a:r>
            <a:r>
              <a:rPr lang="en-US" b="0" i="0" dirty="0">
                <a:solidFill>
                  <a:srgbClr val="000000"/>
                </a:solidFill>
                <a:effectLst/>
                <a:latin typeface="MainFont"/>
              </a:rPr>
              <a:t> </a:t>
            </a:r>
            <a:r>
              <a:rPr lang="en-US" b="0" i="0" dirty="0" err="1">
                <a:solidFill>
                  <a:srgbClr val="000000"/>
                </a:solidFill>
                <a:effectLst/>
                <a:latin typeface="MainFont"/>
              </a:rPr>
              <a:t>superioară</a:t>
            </a:r>
            <a:r>
              <a:rPr lang="en-US" b="0" i="0" dirty="0">
                <a:solidFill>
                  <a:srgbClr val="000000"/>
                </a:solidFill>
                <a:effectLst/>
                <a:latin typeface="MainFont"/>
              </a:rPr>
              <a:t>. </a:t>
            </a:r>
            <a:endParaRPr lang="en-US" dirty="0"/>
          </a:p>
        </p:txBody>
      </p:sp>
      <p:pic>
        <p:nvPicPr>
          <p:cNvPr id="4098" name="Picture 2" descr="75 Case ideas | desene, șabloane, pictură">
            <a:extLst>
              <a:ext uri="{FF2B5EF4-FFF2-40B4-BE49-F238E27FC236}">
                <a16:creationId xmlns:a16="http://schemas.microsoft.com/office/drawing/2014/main" id="{342C2332-22A8-48C9-BB3F-197D19DB00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4372520"/>
            <a:ext cx="4248472" cy="2228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0417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DC2D96DC-0B05-4B66-A3D4-90BB3597B367}"/>
              </a:ext>
            </a:extLst>
          </p:cNvPr>
          <p:cNvSpPr>
            <a:spLocks noGrp="1"/>
          </p:cNvSpPr>
          <p:nvPr>
            <p:ph type="title"/>
          </p:nvPr>
        </p:nvSpPr>
        <p:spPr>
          <a:xfrm>
            <a:off x="525385" y="0"/>
            <a:ext cx="8075240" cy="706090"/>
          </a:xfrm>
        </p:spPr>
        <p:txBody>
          <a:bodyPr>
            <a:normAutofit fontScale="90000"/>
          </a:bodyPr>
          <a:lstStyle/>
          <a:p>
            <a:pPr algn="ctr"/>
            <a:r>
              <a:rPr lang="ro-RO" b="1" dirty="0">
                <a:solidFill>
                  <a:srgbClr val="002060"/>
                </a:solidFill>
              </a:rPr>
              <a:t>Elementele componente ale clădirilor</a:t>
            </a:r>
            <a:endParaRPr lang="en-US" b="1" dirty="0">
              <a:solidFill>
                <a:srgbClr val="002060"/>
              </a:solidFill>
            </a:endParaRPr>
          </a:p>
        </p:txBody>
      </p:sp>
      <p:sp>
        <p:nvSpPr>
          <p:cNvPr id="3" name="Substituent conținut 2">
            <a:extLst>
              <a:ext uri="{FF2B5EF4-FFF2-40B4-BE49-F238E27FC236}">
                <a16:creationId xmlns:a16="http://schemas.microsoft.com/office/drawing/2014/main" id="{6D721F4D-3D43-44B4-979C-E87CF18C296D}"/>
              </a:ext>
            </a:extLst>
          </p:cNvPr>
          <p:cNvSpPr>
            <a:spLocks noGrp="1"/>
          </p:cNvSpPr>
          <p:nvPr>
            <p:ph sz="quarter" idx="1"/>
          </p:nvPr>
        </p:nvSpPr>
        <p:spPr>
          <a:xfrm>
            <a:off x="181570" y="992124"/>
            <a:ext cx="7467600" cy="4873752"/>
          </a:xfrm>
        </p:spPr>
        <p:txBody>
          <a:bodyPr/>
          <a:lstStyle/>
          <a:p>
            <a:pPr marL="0" indent="0">
              <a:buNone/>
            </a:pPr>
            <a:r>
              <a:rPr lang="en-US" b="1" i="1" dirty="0">
                <a:solidFill>
                  <a:srgbClr val="FF0000"/>
                </a:solidFill>
                <a:effectLst/>
                <a:latin typeface="MainFont"/>
              </a:rPr>
              <a:t>1.  </a:t>
            </a:r>
            <a:r>
              <a:rPr lang="en-US" b="1" i="1" dirty="0" err="1">
                <a:solidFill>
                  <a:srgbClr val="FF0000"/>
                </a:solidFill>
                <a:effectLst/>
                <a:latin typeface="MainFont"/>
              </a:rPr>
              <a:t>Elementele</a:t>
            </a:r>
            <a:r>
              <a:rPr lang="en-US" b="1" i="1" dirty="0">
                <a:solidFill>
                  <a:srgbClr val="FF0000"/>
                </a:solidFill>
                <a:effectLst/>
                <a:latin typeface="MainFont"/>
              </a:rPr>
              <a:t> de </a:t>
            </a:r>
            <a:r>
              <a:rPr lang="en-US" b="1" i="1" dirty="0" err="1">
                <a:solidFill>
                  <a:srgbClr val="FF0000"/>
                </a:solidFill>
                <a:effectLst/>
                <a:latin typeface="MainFont"/>
              </a:rPr>
              <a:t>rezistență</a:t>
            </a:r>
            <a:r>
              <a:rPr lang="en-US" b="0" i="0" dirty="0">
                <a:solidFill>
                  <a:srgbClr val="FF0000"/>
                </a:solidFill>
                <a:effectLst/>
                <a:latin typeface="MainFont"/>
              </a:rPr>
              <a:t> sunt: </a:t>
            </a:r>
            <a:endParaRPr lang="ro-RO" dirty="0">
              <a:solidFill>
                <a:srgbClr val="FF0000"/>
              </a:solidFill>
              <a:latin typeface="MainFont"/>
            </a:endParaRPr>
          </a:p>
          <a:p>
            <a:pPr marL="0" indent="0">
              <a:buNone/>
            </a:pPr>
            <a:r>
              <a:rPr lang="en-US" b="1" i="0" dirty="0" err="1">
                <a:solidFill>
                  <a:srgbClr val="000000"/>
                </a:solidFill>
                <a:effectLst/>
                <a:latin typeface="MainFont"/>
              </a:rPr>
              <a:t>fundația</a:t>
            </a:r>
            <a:r>
              <a:rPr lang="en-US" b="0" i="0" dirty="0">
                <a:solidFill>
                  <a:srgbClr val="000000"/>
                </a:solidFill>
                <a:effectLst/>
                <a:latin typeface="MainFont"/>
              </a:rPr>
              <a:t> </a:t>
            </a:r>
            <a:endParaRPr lang="ro-RO" b="0" i="0" dirty="0">
              <a:solidFill>
                <a:srgbClr val="000000"/>
              </a:solidFill>
              <a:effectLst/>
              <a:latin typeface="MainFont"/>
            </a:endParaRPr>
          </a:p>
          <a:p>
            <a:pPr marL="0" indent="0">
              <a:buNone/>
            </a:pPr>
            <a:r>
              <a:rPr lang="en-US" b="1" i="0" dirty="0" err="1">
                <a:solidFill>
                  <a:srgbClr val="000000"/>
                </a:solidFill>
                <a:effectLst/>
                <a:latin typeface="MainFont"/>
              </a:rPr>
              <a:t>pereții</a:t>
            </a:r>
            <a:r>
              <a:rPr lang="en-US" b="1" i="0" dirty="0">
                <a:solidFill>
                  <a:srgbClr val="000000"/>
                </a:solidFill>
                <a:effectLst/>
                <a:latin typeface="MainFont"/>
              </a:rPr>
              <a:t> </a:t>
            </a:r>
            <a:r>
              <a:rPr lang="en-US" b="1" i="0" dirty="0" smtClean="0">
                <a:solidFill>
                  <a:srgbClr val="000000"/>
                </a:solidFill>
                <a:effectLst/>
                <a:latin typeface="MainFont"/>
              </a:rPr>
              <a:t>exterior</a:t>
            </a:r>
            <a:r>
              <a:rPr lang="ro-RO" b="1" i="0" dirty="0" smtClean="0">
                <a:solidFill>
                  <a:srgbClr val="000000"/>
                </a:solidFill>
                <a:effectLst/>
                <a:latin typeface="MainFont"/>
              </a:rPr>
              <a:t>i</a:t>
            </a:r>
            <a:endParaRPr lang="ro-RO" dirty="0">
              <a:solidFill>
                <a:srgbClr val="000000"/>
              </a:solidFill>
              <a:latin typeface="MainFont"/>
            </a:endParaRPr>
          </a:p>
          <a:p>
            <a:pPr marL="0" indent="0">
              <a:buNone/>
            </a:pPr>
            <a:r>
              <a:rPr lang="ro-RO" b="1" dirty="0">
                <a:solidFill>
                  <a:srgbClr val="000000"/>
                </a:solidFill>
                <a:latin typeface="MainFont"/>
              </a:rPr>
              <a:t>s</a:t>
            </a:r>
            <a:r>
              <a:rPr lang="en-US" b="1" i="0" dirty="0" err="1">
                <a:solidFill>
                  <a:srgbClr val="000000"/>
                </a:solidFill>
                <a:effectLst/>
                <a:latin typeface="MainFont"/>
              </a:rPr>
              <a:t>tâlpii</a:t>
            </a:r>
            <a:endParaRPr lang="ro-RO" b="1" i="0" dirty="0">
              <a:solidFill>
                <a:srgbClr val="000000"/>
              </a:solidFill>
              <a:effectLst/>
              <a:latin typeface="MainFont"/>
            </a:endParaRPr>
          </a:p>
          <a:p>
            <a:pPr marL="0" indent="0">
              <a:buNone/>
            </a:pPr>
            <a:r>
              <a:rPr lang="ro-RO" b="1" dirty="0">
                <a:solidFill>
                  <a:srgbClr val="000000"/>
                </a:solidFill>
                <a:latin typeface="MainFont"/>
              </a:rPr>
              <a:t>p</a:t>
            </a:r>
            <a:r>
              <a:rPr lang="en-US" b="1" i="0" dirty="0" err="1">
                <a:solidFill>
                  <a:srgbClr val="000000"/>
                </a:solidFill>
                <a:effectLst/>
                <a:latin typeface="MainFont"/>
              </a:rPr>
              <a:t>lanșeele</a:t>
            </a:r>
            <a:endParaRPr lang="ro-RO" b="1" dirty="0">
              <a:solidFill>
                <a:srgbClr val="000000"/>
              </a:solidFill>
              <a:latin typeface="MainFont"/>
            </a:endParaRPr>
          </a:p>
          <a:p>
            <a:pPr marL="0" indent="0">
              <a:buNone/>
            </a:pPr>
            <a:r>
              <a:rPr lang="en-US" b="1" i="0" dirty="0" err="1">
                <a:solidFill>
                  <a:srgbClr val="000000"/>
                </a:solidFill>
                <a:effectLst/>
                <a:latin typeface="MainFont"/>
              </a:rPr>
              <a:t>scările</a:t>
            </a:r>
            <a:endParaRPr lang="en-US" dirty="0"/>
          </a:p>
        </p:txBody>
      </p:sp>
      <p:pic>
        <p:nvPicPr>
          <p:cNvPr id="5122" name="Picture 2" descr="Constructie fundatie casa: Etape - Sfaturi - Trasaturi | Reformex">
            <a:extLst>
              <a:ext uri="{FF2B5EF4-FFF2-40B4-BE49-F238E27FC236}">
                <a16:creationId xmlns:a16="http://schemas.microsoft.com/office/drawing/2014/main" id="{C0B072C9-C134-4DB7-B619-342251473B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2807" y="2348880"/>
            <a:ext cx="2905125" cy="157162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10 Idei pentru peretii exteriori - Fatada casei cu piatra decorativa -  PIATRAONLINE">
            <a:extLst>
              <a:ext uri="{FF2B5EF4-FFF2-40B4-BE49-F238E27FC236}">
                <a16:creationId xmlns:a16="http://schemas.microsoft.com/office/drawing/2014/main" id="{C26166DB-0D7E-4D63-A7B6-7CB6F1B59E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936" y="4466521"/>
            <a:ext cx="3362325" cy="1362075"/>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Stalpi cu colturile cazute dupa decofrare - Misiunea Casa">
            <a:extLst>
              <a:ext uri="{FF2B5EF4-FFF2-40B4-BE49-F238E27FC236}">
                <a16:creationId xmlns:a16="http://schemas.microsoft.com/office/drawing/2014/main" id="{1BFBD4FD-FBCF-4CDD-8260-9755274586D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86674" y="3920505"/>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Plan Design SRL - Planseu mixt lemn-beton la o casa veche. | Facebook">
            <a:extLst>
              <a:ext uri="{FF2B5EF4-FFF2-40B4-BE49-F238E27FC236}">
                <a16:creationId xmlns:a16="http://schemas.microsoft.com/office/drawing/2014/main" id="{E3C9D3AC-5D8C-4E73-9EC5-D9EEDD4E81F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5224" y="5338784"/>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5130" name="Picture 10" descr="Scarile interioare de la A la Z - PIATRAONLINE">
            <a:extLst>
              <a:ext uri="{FF2B5EF4-FFF2-40B4-BE49-F238E27FC236}">
                <a16:creationId xmlns:a16="http://schemas.microsoft.com/office/drawing/2014/main" id="{D0E6F87F-71D4-42B4-B1BD-B30FC621772D}"/>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96326" y="1927572"/>
            <a:ext cx="2905126"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4350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a16="http://schemas.microsoft.com/office/drawing/2014/main" id="{C56CC6CD-0002-47F5-B1C5-0F6A436A6E1D}"/>
              </a:ext>
            </a:extLst>
          </p:cNvPr>
          <p:cNvSpPr>
            <a:spLocks noGrp="1"/>
          </p:cNvSpPr>
          <p:nvPr>
            <p:ph sz="quarter" idx="1"/>
          </p:nvPr>
        </p:nvSpPr>
        <p:spPr>
          <a:xfrm>
            <a:off x="647154" y="340296"/>
            <a:ext cx="8291264" cy="6285312"/>
          </a:xfrm>
        </p:spPr>
        <p:txBody>
          <a:bodyPr/>
          <a:lstStyle/>
          <a:p>
            <a:pPr marL="0" indent="0">
              <a:buNone/>
            </a:pPr>
            <a:r>
              <a:rPr lang="ro-RO" b="1" i="1" dirty="0">
                <a:solidFill>
                  <a:srgbClr val="FF0000"/>
                </a:solidFill>
                <a:effectLst/>
                <a:latin typeface="MainFont"/>
              </a:rPr>
              <a:t>2. </a:t>
            </a:r>
            <a:r>
              <a:rPr lang="en-US" b="1" i="1" dirty="0" err="1">
                <a:solidFill>
                  <a:srgbClr val="FF0000"/>
                </a:solidFill>
                <a:effectLst/>
                <a:latin typeface="MainFont"/>
              </a:rPr>
              <a:t>Elementele</a:t>
            </a:r>
            <a:r>
              <a:rPr lang="en-US" b="1" i="1" dirty="0">
                <a:solidFill>
                  <a:srgbClr val="FF0000"/>
                </a:solidFill>
                <a:effectLst/>
                <a:latin typeface="MainFont"/>
              </a:rPr>
              <a:t> de </a:t>
            </a:r>
            <a:r>
              <a:rPr lang="en-US" b="1" i="1" dirty="0" err="1">
                <a:solidFill>
                  <a:srgbClr val="FF0000"/>
                </a:solidFill>
                <a:effectLst/>
                <a:latin typeface="MainFont"/>
              </a:rPr>
              <a:t>compartimentare</a:t>
            </a:r>
            <a:r>
              <a:rPr lang="en-US" b="1" i="1" dirty="0">
                <a:solidFill>
                  <a:srgbClr val="FF0000"/>
                </a:solidFill>
                <a:effectLst/>
                <a:latin typeface="MainFont"/>
              </a:rPr>
              <a:t> </a:t>
            </a:r>
            <a:r>
              <a:rPr lang="en-US" b="1" i="1" dirty="0" err="1">
                <a:solidFill>
                  <a:srgbClr val="FF0000"/>
                </a:solidFill>
                <a:effectLst/>
                <a:latin typeface="MainFont"/>
              </a:rPr>
              <a:t>și</a:t>
            </a:r>
            <a:r>
              <a:rPr lang="en-US" b="1" i="1" dirty="0">
                <a:solidFill>
                  <a:srgbClr val="FF0000"/>
                </a:solidFill>
                <a:effectLst/>
                <a:latin typeface="MainFont"/>
              </a:rPr>
              <a:t> </a:t>
            </a:r>
            <a:r>
              <a:rPr lang="en-US" b="1" i="1" dirty="0" err="1">
                <a:solidFill>
                  <a:srgbClr val="FF0000"/>
                </a:solidFill>
                <a:effectLst/>
                <a:latin typeface="MainFont"/>
              </a:rPr>
              <a:t>închidere</a:t>
            </a:r>
            <a:r>
              <a:rPr lang="ro-RO" b="1" i="1" dirty="0">
                <a:solidFill>
                  <a:srgbClr val="FF0000"/>
                </a:solidFill>
                <a:effectLst/>
                <a:latin typeface="MainFont"/>
              </a:rPr>
              <a:t>:</a:t>
            </a:r>
          </a:p>
          <a:p>
            <a:pPr marL="0" indent="0">
              <a:buNone/>
            </a:pPr>
            <a:r>
              <a:rPr lang="en-US" b="1" i="0" dirty="0" err="1">
                <a:solidFill>
                  <a:srgbClr val="000000"/>
                </a:solidFill>
                <a:effectLst/>
                <a:latin typeface="MainFont"/>
              </a:rPr>
              <a:t>pereții</a:t>
            </a:r>
            <a:r>
              <a:rPr lang="en-US" b="1" i="0" dirty="0">
                <a:solidFill>
                  <a:srgbClr val="000000"/>
                </a:solidFill>
                <a:effectLst/>
                <a:latin typeface="MainFont"/>
              </a:rPr>
              <a:t> interior</a:t>
            </a:r>
            <a:endParaRPr lang="ro-RO" dirty="0">
              <a:solidFill>
                <a:srgbClr val="000000"/>
              </a:solidFill>
              <a:latin typeface="MainFont"/>
            </a:endParaRPr>
          </a:p>
          <a:p>
            <a:pPr marL="0" indent="0">
              <a:buNone/>
            </a:pPr>
            <a:r>
              <a:rPr lang="en-US" b="1" i="0" dirty="0" err="1">
                <a:solidFill>
                  <a:srgbClr val="000000"/>
                </a:solidFill>
                <a:effectLst/>
                <a:latin typeface="MainFont"/>
              </a:rPr>
              <a:t>Învelitoarea</a:t>
            </a:r>
            <a:endParaRPr lang="ro-RO" b="1" i="0" dirty="0">
              <a:solidFill>
                <a:srgbClr val="000000"/>
              </a:solidFill>
              <a:effectLst/>
              <a:latin typeface="MainFont"/>
            </a:endParaRPr>
          </a:p>
          <a:p>
            <a:pPr marL="0" indent="0">
              <a:buNone/>
            </a:pPr>
            <a:r>
              <a:rPr lang="en-US" b="1" i="0" dirty="0" err="1">
                <a:solidFill>
                  <a:srgbClr val="000000"/>
                </a:solidFill>
                <a:effectLst/>
                <a:latin typeface="MainFont"/>
              </a:rPr>
              <a:t>Tâmplăria</a:t>
            </a:r>
            <a:r>
              <a:rPr lang="ro-RO" dirty="0">
                <a:solidFill>
                  <a:srgbClr val="000000"/>
                </a:solidFill>
                <a:latin typeface="MainFont"/>
              </a:rPr>
              <a:t> </a:t>
            </a:r>
            <a:endParaRPr lang="en-US" dirty="0"/>
          </a:p>
        </p:txBody>
      </p:sp>
      <p:pic>
        <p:nvPicPr>
          <p:cNvPr id="6146" name="Picture 2">
            <a:extLst>
              <a:ext uri="{FF2B5EF4-FFF2-40B4-BE49-F238E27FC236}">
                <a16:creationId xmlns:a16="http://schemas.microsoft.com/office/drawing/2014/main" id="{FEC27FB4-51B2-43D4-A105-B5074CE0A6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8461" y="2564904"/>
            <a:ext cx="4124325" cy="289560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a:extLst>
              <a:ext uri="{FF2B5EF4-FFF2-40B4-BE49-F238E27FC236}">
                <a16:creationId xmlns:a16="http://schemas.microsoft.com/office/drawing/2014/main" id="{1DDE5DBC-D43C-4FA7-A872-120F92FD25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4381" y="1268760"/>
            <a:ext cx="3657600" cy="2962275"/>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Sidef decorativ cu sclipici auriu My Art, San Marco">
            <a:extLst>
              <a:ext uri="{FF2B5EF4-FFF2-40B4-BE49-F238E27FC236}">
                <a16:creationId xmlns:a16="http://schemas.microsoft.com/office/drawing/2014/main" id="{E040B7E3-54C5-4E15-84BB-2A82D8A2076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4381" y="4550982"/>
            <a:ext cx="3380027" cy="2074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8280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a16="http://schemas.microsoft.com/office/drawing/2014/main" id="{B62FEF71-2669-47F2-8AC1-D85584FB0D59}"/>
              </a:ext>
            </a:extLst>
          </p:cNvPr>
          <p:cNvSpPr>
            <a:spLocks noGrp="1"/>
          </p:cNvSpPr>
          <p:nvPr>
            <p:ph sz="quarter" idx="1"/>
          </p:nvPr>
        </p:nvSpPr>
        <p:spPr>
          <a:xfrm>
            <a:off x="323528" y="116632"/>
            <a:ext cx="7931150" cy="6213475"/>
          </a:xfrm>
        </p:spPr>
        <p:txBody>
          <a:bodyPr/>
          <a:lstStyle/>
          <a:p>
            <a:pPr marL="0" indent="0">
              <a:buNone/>
            </a:pPr>
            <a:r>
              <a:rPr lang="en-US" b="1" i="1" dirty="0">
                <a:solidFill>
                  <a:srgbClr val="FF0000"/>
                </a:solidFill>
                <a:effectLst/>
                <a:latin typeface="MainFont"/>
              </a:rPr>
              <a:t>3.  </a:t>
            </a:r>
            <a:r>
              <a:rPr lang="en-US" b="1" i="1" dirty="0" err="1">
                <a:solidFill>
                  <a:srgbClr val="FF0000"/>
                </a:solidFill>
                <a:effectLst/>
                <a:latin typeface="MainFont"/>
              </a:rPr>
              <a:t>Elementele</a:t>
            </a:r>
            <a:r>
              <a:rPr lang="en-US" b="1" i="1" dirty="0">
                <a:solidFill>
                  <a:srgbClr val="FF0000"/>
                </a:solidFill>
                <a:effectLst/>
                <a:latin typeface="MainFont"/>
              </a:rPr>
              <a:t> de </a:t>
            </a:r>
            <a:r>
              <a:rPr lang="en-US" b="1" i="1" dirty="0" err="1" smtClean="0">
                <a:solidFill>
                  <a:srgbClr val="FF0000"/>
                </a:solidFill>
                <a:effectLst/>
                <a:latin typeface="MainFont"/>
              </a:rPr>
              <a:t>finisaj</a:t>
            </a:r>
            <a:r>
              <a:rPr lang="ro-RO" b="1" i="1" dirty="0" smtClean="0">
                <a:solidFill>
                  <a:srgbClr val="FF0000"/>
                </a:solidFill>
                <a:effectLst/>
                <a:latin typeface="MainFont"/>
              </a:rPr>
              <a:t>:</a:t>
            </a:r>
            <a:r>
              <a:rPr lang="en-US" b="1" i="1" dirty="0">
                <a:solidFill>
                  <a:srgbClr val="FF0000"/>
                </a:solidFill>
                <a:effectLst/>
                <a:latin typeface="MainFont"/>
              </a:rPr>
              <a:t> </a:t>
            </a:r>
            <a:endParaRPr lang="ro-RO" b="1" i="1" dirty="0">
              <a:solidFill>
                <a:srgbClr val="FF0000"/>
              </a:solidFill>
              <a:effectLst/>
              <a:latin typeface="MainFont"/>
            </a:endParaRPr>
          </a:p>
          <a:p>
            <a:pPr marL="0" indent="0">
              <a:buNone/>
            </a:pPr>
            <a:r>
              <a:rPr lang="en-US" b="1" i="0" dirty="0" err="1">
                <a:solidFill>
                  <a:srgbClr val="000000"/>
                </a:solidFill>
                <a:effectLst/>
                <a:latin typeface="MainFont"/>
              </a:rPr>
              <a:t>Tencuieli</a:t>
            </a:r>
            <a:endParaRPr lang="ro-RO" b="1" i="1" dirty="0">
              <a:solidFill>
                <a:srgbClr val="000000"/>
              </a:solidFill>
              <a:latin typeface="MainFont"/>
            </a:endParaRPr>
          </a:p>
          <a:p>
            <a:pPr marL="0" indent="0">
              <a:buNone/>
            </a:pPr>
            <a:r>
              <a:rPr lang="en-US" b="1" i="0" dirty="0" err="1">
                <a:solidFill>
                  <a:srgbClr val="000000"/>
                </a:solidFill>
                <a:effectLst/>
                <a:latin typeface="MainFont"/>
              </a:rPr>
              <a:t>Placaje</a:t>
            </a:r>
            <a:endParaRPr lang="ro-RO" b="1" i="1" dirty="0">
              <a:solidFill>
                <a:srgbClr val="000000"/>
              </a:solidFill>
              <a:effectLst/>
              <a:latin typeface="MainFont"/>
            </a:endParaRPr>
          </a:p>
          <a:p>
            <a:pPr marL="0" indent="0">
              <a:buNone/>
            </a:pPr>
            <a:r>
              <a:rPr lang="en-US" b="1" i="0" dirty="0" err="1">
                <a:solidFill>
                  <a:srgbClr val="000000"/>
                </a:solidFill>
                <a:effectLst/>
                <a:latin typeface="MainFont"/>
              </a:rPr>
              <a:t>Zugrăveli</a:t>
            </a:r>
            <a:endParaRPr lang="ro-RO" b="1" i="1" dirty="0">
              <a:solidFill>
                <a:srgbClr val="000000"/>
              </a:solidFill>
              <a:latin typeface="MainFont"/>
            </a:endParaRPr>
          </a:p>
          <a:p>
            <a:pPr marL="0" indent="0">
              <a:buNone/>
            </a:pPr>
            <a:r>
              <a:rPr lang="en-US" b="1" i="0" dirty="0" err="1" smtClean="0">
                <a:solidFill>
                  <a:srgbClr val="000000"/>
                </a:solidFill>
                <a:effectLst/>
                <a:latin typeface="MainFont"/>
              </a:rPr>
              <a:t>Vopsitorii</a:t>
            </a:r>
            <a:endParaRPr lang="ro-RO" b="1" i="0" dirty="0" smtClean="0">
              <a:solidFill>
                <a:srgbClr val="000000"/>
              </a:solidFill>
              <a:effectLst/>
              <a:latin typeface="MainFont"/>
            </a:endParaRPr>
          </a:p>
          <a:p>
            <a:pPr marL="0" indent="0">
              <a:buNone/>
            </a:pPr>
            <a:r>
              <a:rPr lang="ro-RO" b="1" dirty="0" smtClean="0">
                <a:solidFill>
                  <a:srgbClr val="000000"/>
                </a:solidFill>
                <a:latin typeface="MainFont"/>
              </a:rPr>
              <a:t>Tapete</a:t>
            </a:r>
            <a:endParaRPr lang="ro-RO" b="1" i="1" dirty="0">
              <a:solidFill>
                <a:srgbClr val="000000"/>
              </a:solidFill>
              <a:effectLst/>
              <a:latin typeface="MainFont"/>
            </a:endParaRPr>
          </a:p>
        </p:txBody>
      </p:sp>
      <p:pic>
        <p:nvPicPr>
          <p:cNvPr id="7170" name="Picture 2" descr="Tencuiala: ce rol are, cate tipuri exista si care sunt etapele aplicarii ei  | MatHaus by Arabesque">
            <a:extLst>
              <a:ext uri="{FF2B5EF4-FFF2-40B4-BE49-F238E27FC236}">
                <a16:creationId xmlns:a16="http://schemas.microsoft.com/office/drawing/2014/main" id="{4588DCA8-BCE5-4AC2-BB58-8E839E651D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2312" y="663575"/>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Placaje ceramice bai">
            <a:extLst>
              <a:ext uri="{FF2B5EF4-FFF2-40B4-BE49-F238E27FC236}">
                <a16:creationId xmlns:a16="http://schemas.microsoft.com/office/drawing/2014/main" id="{38237749-CEBF-43A4-A387-20E70B6A1A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1687" y="2761683"/>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Cauti un zugrav? | Mesteri Locali">
            <a:extLst>
              <a:ext uri="{FF2B5EF4-FFF2-40B4-BE49-F238E27FC236}">
                <a16:creationId xmlns:a16="http://schemas.microsoft.com/office/drawing/2014/main" id="{02C829DA-3AC8-4145-9CE9-3729D136BD6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1838" y="2552700"/>
            <a:ext cx="2600325" cy="1752600"/>
          </a:xfrm>
          <a:prstGeom prst="rect">
            <a:avLst/>
          </a:prstGeom>
          <a:noFill/>
          <a:extLst>
            <a:ext uri="{909E8E84-426E-40DD-AFC4-6F175D3DCCD1}">
              <a14:hiddenFill xmlns:a14="http://schemas.microsoft.com/office/drawing/2010/main">
                <a:solidFill>
                  <a:srgbClr val="FFFFFF"/>
                </a:solidFill>
              </a14:hiddenFill>
            </a:ext>
          </a:extLst>
        </p:spPr>
      </p:pic>
      <p:pic>
        <p:nvPicPr>
          <p:cNvPr id="7176" name="Picture 8" descr="Vopsitori - Meseriasi - Constructori - OLX.ro">
            <a:extLst>
              <a:ext uri="{FF2B5EF4-FFF2-40B4-BE49-F238E27FC236}">
                <a16:creationId xmlns:a16="http://schemas.microsoft.com/office/drawing/2014/main" id="{6D8BDF11-E40F-4713-B8CA-EFDC0F7F5B8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7824" y="4687887"/>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7178" name="Picture 10" descr="Tapete - Sport | Mivali.ro">
            <a:extLst>
              <a:ext uri="{FF2B5EF4-FFF2-40B4-BE49-F238E27FC236}">
                <a16:creationId xmlns:a16="http://schemas.microsoft.com/office/drawing/2014/main" id="{C480175E-6907-4135-9204-47ECEBBEBCD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8111" y="347057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9349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a16="http://schemas.microsoft.com/office/drawing/2014/main" id="{75FE202C-513F-49EA-AB29-DDD442F81E61}"/>
              </a:ext>
            </a:extLst>
          </p:cNvPr>
          <p:cNvSpPr>
            <a:spLocks noGrp="1"/>
          </p:cNvSpPr>
          <p:nvPr>
            <p:ph sz="quarter" idx="1"/>
          </p:nvPr>
        </p:nvSpPr>
        <p:spPr>
          <a:xfrm>
            <a:off x="395536" y="4952"/>
            <a:ext cx="8424936" cy="4873752"/>
          </a:xfrm>
        </p:spPr>
        <p:txBody>
          <a:bodyPr>
            <a:normAutofit fontScale="92500" lnSpcReduction="10000"/>
          </a:bodyPr>
          <a:lstStyle/>
          <a:p>
            <a:pPr marL="0" indent="0">
              <a:buNone/>
            </a:pPr>
            <a:r>
              <a:rPr lang="en-US" b="1" i="1" dirty="0">
                <a:solidFill>
                  <a:srgbClr val="FF0000"/>
                </a:solidFill>
                <a:effectLst/>
                <a:latin typeface="MainFont"/>
              </a:rPr>
              <a:t>3.  </a:t>
            </a:r>
            <a:r>
              <a:rPr lang="en-US" b="1" i="1" dirty="0" err="1">
                <a:solidFill>
                  <a:srgbClr val="FF0000"/>
                </a:solidFill>
                <a:effectLst/>
                <a:latin typeface="MainFont"/>
              </a:rPr>
              <a:t>Elementele</a:t>
            </a:r>
            <a:r>
              <a:rPr lang="en-US" b="1" i="1" dirty="0">
                <a:solidFill>
                  <a:srgbClr val="FF0000"/>
                </a:solidFill>
                <a:effectLst/>
                <a:latin typeface="MainFont"/>
              </a:rPr>
              <a:t> de </a:t>
            </a:r>
            <a:r>
              <a:rPr lang="en-US" b="1" i="1" dirty="0" err="1">
                <a:solidFill>
                  <a:srgbClr val="FF0000"/>
                </a:solidFill>
                <a:effectLst/>
                <a:latin typeface="MainFont"/>
              </a:rPr>
              <a:t>izolații</a:t>
            </a:r>
            <a:r>
              <a:rPr lang="en-US" b="0" i="0" dirty="0">
                <a:solidFill>
                  <a:srgbClr val="FF0000"/>
                </a:solidFill>
                <a:effectLst/>
                <a:latin typeface="MainFont"/>
              </a:rPr>
              <a:t> </a:t>
            </a:r>
            <a:r>
              <a:rPr lang="en-US" b="0" i="0" dirty="0" err="1">
                <a:solidFill>
                  <a:srgbClr val="000000"/>
                </a:solidFill>
                <a:effectLst/>
                <a:latin typeface="MainFont"/>
              </a:rPr>
              <a:t>protejează</a:t>
            </a:r>
            <a:r>
              <a:rPr lang="en-US" b="0" i="0" dirty="0">
                <a:solidFill>
                  <a:srgbClr val="000000"/>
                </a:solidFill>
                <a:effectLst/>
                <a:latin typeface="MainFont"/>
              </a:rPr>
              <a:t> </a:t>
            </a:r>
            <a:r>
              <a:rPr lang="en-US" b="0" i="0" dirty="0" err="1">
                <a:solidFill>
                  <a:srgbClr val="000000"/>
                </a:solidFill>
                <a:effectLst/>
                <a:latin typeface="MainFont"/>
              </a:rPr>
              <a:t>clădirea</a:t>
            </a:r>
            <a:r>
              <a:rPr lang="ro-RO" dirty="0">
                <a:solidFill>
                  <a:srgbClr val="000000"/>
                </a:solidFill>
                <a:latin typeface="MainFont"/>
              </a:rPr>
              <a:t> </a:t>
            </a:r>
            <a:r>
              <a:rPr lang="en-US" b="0" i="0" dirty="0">
                <a:solidFill>
                  <a:srgbClr val="000000"/>
                </a:solidFill>
                <a:effectLst/>
                <a:latin typeface="MainFont"/>
              </a:rPr>
              <a:t>de</a:t>
            </a:r>
            <a:endParaRPr lang="ro-RO" b="0" i="0" dirty="0">
              <a:solidFill>
                <a:srgbClr val="000000"/>
              </a:solidFill>
              <a:effectLst/>
              <a:latin typeface="MainFont"/>
            </a:endParaRPr>
          </a:p>
          <a:p>
            <a:pPr>
              <a:buFont typeface="Wingdings" panose="05000000000000000000" pitchFamily="2" charset="2"/>
              <a:buChar char="ü"/>
            </a:pPr>
            <a:r>
              <a:rPr lang="en-US" b="0" i="0" dirty="0">
                <a:solidFill>
                  <a:srgbClr val="000000"/>
                </a:solidFill>
                <a:effectLst/>
                <a:latin typeface="MainFont"/>
              </a:rPr>
              <a:t> </a:t>
            </a:r>
            <a:r>
              <a:rPr lang="en-US" b="0" i="0" dirty="0" err="1">
                <a:solidFill>
                  <a:srgbClr val="000000"/>
                </a:solidFill>
                <a:effectLst/>
                <a:latin typeface="MainFont"/>
              </a:rPr>
              <a:t>infiltrațiile</a:t>
            </a:r>
            <a:r>
              <a:rPr lang="en-US" b="0" i="0" dirty="0">
                <a:solidFill>
                  <a:srgbClr val="000000"/>
                </a:solidFill>
                <a:effectLst/>
                <a:latin typeface="MainFont"/>
              </a:rPr>
              <a:t> de </a:t>
            </a:r>
            <a:r>
              <a:rPr lang="en-US" b="0" i="0" dirty="0" err="1">
                <a:solidFill>
                  <a:srgbClr val="000000"/>
                </a:solidFill>
                <a:effectLst/>
                <a:latin typeface="MainFont"/>
              </a:rPr>
              <a:t>apă</a:t>
            </a:r>
            <a:r>
              <a:rPr lang="en-US" b="0" i="0" dirty="0">
                <a:solidFill>
                  <a:srgbClr val="000000"/>
                </a:solidFill>
                <a:effectLst/>
                <a:latin typeface="MainFont"/>
              </a:rPr>
              <a:t> </a:t>
            </a:r>
            <a:endParaRPr lang="ro-RO" b="0" i="0" dirty="0">
              <a:solidFill>
                <a:srgbClr val="000000"/>
              </a:solidFill>
              <a:effectLst/>
              <a:latin typeface="MainFont"/>
            </a:endParaRPr>
          </a:p>
          <a:p>
            <a:pPr>
              <a:buFont typeface="Wingdings" panose="05000000000000000000" pitchFamily="2" charset="2"/>
              <a:buChar char="ü"/>
            </a:pPr>
            <a:r>
              <a:rPr lang="en-US" b="0" i="0" dirty="0" err="1">
                <a:solidFill>
                  <a:srgbClr val="000000"/>
                </a:solidFill>
                <a:effectLst/>
                <a:latin typeface="MainFont"/>
              </a:rPr>
              <a:t>împiedică</a:t>
            </a:r>
            <a:r>
              <a:rPr lang="en-US" b="0" i="0" dirty="0">
                <a:solidFill>
                  <a:srgbClr val="000000"/>
                </a:solidFill>
                <a:effectLst/>
                <a:latin typeface="MainFont"/>
              </a:rPr>
              <a:t> </a:t>
            </a:r>
            <a:r>
              <a:rPr lang="en-US" b="0" i="0" dirty="0" err="1">
                <a:solidFill>
                  <a:srgbClr val="000000"/>
                </a:solidFill>
                <a:effectLst/>
                <a:latin typeface="MainFont"/>
              </a:rPr>
              <a:t>schimbul</a:t>
            </a:r>
            <a:r>
              <a:rPr lang="en-US" b="0" i="0" dirty="0">
                <a:solidFill>
                  <a:srgbClr val="000000"/>
                </a:solidFill>
                <a:effectLst/>
                <a:latin typeface="MainFont"/>
              </a:rPr>
              <a:t> de </a:t>
            </a:r>
            <a:r>
              <a:rPr lang="en-US" b="0" i="0" dirty="0" err="1">
                <a:solidFill>
                  <a:srgbClr val="000000"/>
                </a:solidFill>
                <a:effectLst/>
                <a:latin typeface="MainFont"/>
              </a:rPr>
              <a:t>căldură</a:t>
            </a:r>
            <a:r>
              <a:rPr lang="en-US" b="0" i="0" dirty="0">
                <a:solidFill>
                  <a:srgbClr val="000000"/>
                </a:solidFill>
                <a:effectLst/>
                <a:latin typeface="MainFont"/>
              </a:rPr>
              <a:t> </a:t>
            </a:r>
            <a:r>
              <a:rPr lang="en-US" b="0" i="0" dirty="0" err="1">
                <a:solidFill>
                  <a:srgbClr val="000000"/>
                </a:solidFill>
                <a:effectLst/>
                <a:latin typeface="MainFont"/>
              </a:rPr>
              <a:t>dintre</a:t>
            </a:r>
            <a:r>
              <a:rPr lang="en-US" b="0" i="0" dirty="0">
                <a:solidFill>
                  <a:srgbClr val="000000"/>
                </a:solidFill>
                <a:effectLst/>
                <a:latin typeface="MainFont"/>
              </a:rPr>
              <a:t> </a:t>
            </a:r>
            <a:r>
              <a:rPr lang="en-US" b="0" i="0" dirty="0" err="1">
                <a:solidFill>
                  <a:srgbClr val="000000"/>
                </a:solidFill>
                <a:effectLst/>
                <a:latin typeface="MainFont"/>
              </a:rPr>
              <a:t>exteriorul</a:t>
            </a:r>
            <a:r>
              <a:rPr lang="en-US" b="0" i="0" dirty="0">
                <a:solidFill>
                  <a:srgbClr val="000000"/>
                </a:solidFill>
                <a:effectLst/>
                <a:latin typeface="MainFont"/>
              </a:rPr>
              <a:t> </a:t>
            </a:r>
            <a:r>
              <a:rPr lang="en-US" b="0" i="0" dirty="0" err="1">
                <a:solidFill>
                  <a:srgbClr val="000000"/>
                </a:solidFill>
                <a:effectLst/>
                <a:latin typeface="MainFont"/>
              </a:rPr>
              <a:t>și</a:t>
            </a:r>
            <a:r>
              <a:rPr lang="en-US" b="0" i="0" dirty="0">
                <a:solidFill>
                  <a:srgbClr val="000000"/>
                </a:solidFill>
                <a:effectLst/>
                <a:latin typeface="MainFont"/>
              </a:rPr>
              <a:t> </a:t>
            </a:r>
            <a:r>
              <a:rPr lang="en-US" b="0" i="0" dirty="0" err="1">
                <a:solidFill>
                  <a:srgbClr val="000000"/>
                </a:solidFill>
                <a:effectLst/>
                <a:latin typeface="MainFont"/>
              </a:rPr>
              <a:t>interiorul</a:t>
            </a:r>
            <a:r>
              <a:rPr lang="en-US" b="0" i="0" dirty="0">
                <a:solidFill>
                  <a:srgbClr val="000000"/>
                </a:solidFill>
                <a:effectLst/>
                <a:latin typeface="MainFont"/>
              </a:rPr>
              <a:t> </a:t>
            </a:r>
            <a:r>
              <a:rPr lang="en-US" b="0" i="0" dirty="0" err="1">
                <a:solidFill>
                  <a:srgbClr val="000000"/>
                </a:solidFill>
                <a:effectLst/>
                <a:latin typeface="MainFont"/>
              </a:rPr>
              <a:t>clădirii</a:t>
            </a:r>
            <a:r>
              <a:rPr lang="en-US" b="0" i="0" dirty="0">
                <a:solidFill>
                  <a:srgbClr val="000000"/>
                </a:solidFill>
                <a:effectLst/>
                <a:latin typeface="MainFont"/>
              </a:rPr>
              <a:t> </a:t>
            </a:r>
            <a:endParaRPr lang="ro-RO" b="0" i="0" dirty="0">
              <a:solidFill>
                <a:srgbClr val="000000"/>
              </a:solidFill>
              <a:effectLst/>
              <a:latin typeface="MainFont"/>
            </a:endParaRPr>
          </a:p>
          <a:p>
            <a:pPr>
              <a:buFont typeface="Wingdings" panose="05000000000000000000" pitchFamily="2" charset="2"/>
              <a:buChar char="ü"/>
            </a:pPr>
            <a:r>
              <a:rPr lang="en-US" b="0" i="0" dirty="0" err="1">
                <a:solidFill>
                  <a:srgbClr val="000000"/>
                </a:solidFill>
                <a:effectLst/>
                <a:latin typeface="MainFont"/>
              </a:rPr>
              <a:t>împiedică</a:t>
            </a:r>
            <a:r>
              <a:rPr lang="en-US" b="0" i="0" dirty="0">
                <a:solidFill>
                  <a:srgbClr val="000000"/>
                </a:solidFill>
                <a:effectLst/>
                <a:latin typeface="MainFont"/>
              </a:rPr>
              <a:t> </a:t>
            </a:r>
            <a:r>
              <a:rPr lang="en-US" b="0" i="0" dirty="0" err="1">
                <a:solidFill>
                  <a:srgbClr val="000000"/>
                </a:solidFill>
                <a:effectLst/>
                <a:latin typeface="MainFont"/>
              </a:rPr>
              <a:t>transmiterea</a:t>
            </a:r>
            <a:r>
              <a:rPr lang="en-US" b="0" i="0" dirty="0">
                <a:solidFill>
                  <a:srgbClr val="000000"/>
                </a:solidFill>
                <a:effectLst/>
                <a:latin typeface="MainFont"/>
              </a:rPr>
              <a:t> </a:t>
            </a:r>
            <a:r>
              <a:rPr lang="en-US" b="0" i="0" dirty="0" err="1">
                <a:solidFill>
                  <a:srgbClr val="000000"/>
                </a:solidFill>
                <a:effectLst/>
                <a:latin typeface="MainFont"/>
              </a:rPr>
              <a:t>zgomotelor</a:t>
            </a:r>
            <a:endParaRPr lang="ro-RO" b="0" i="0" dirty="0">
              <a:solidFill>
                <a:srgbClr val="000000"/>
              </a:solidFill>
              <a:effectLst/>
              <a:latin typeface="MainFont"/>
            </a:endParaRPr>
          </a:p>
          <a:p>
            <a:pPr marL="0" indent="0">
              <a:buNone/>
            </a:pPr>
            <a:endParaRPr lang="ro-RO" dirty="0">
              <a:solidFill>
                <a:srgbClr val="000000"/>
              </a:solidFill>
              <a:latin typeface="MainFont"/>
            </a:endParaRPr>
          </a:p>
          <a:p>
            <a:pPr marL="0" indent="0">
              <a:buNone/>
            </a:pPr>
            <a:r>
              <a:rPr lang="en-US" b="1" i="1" dirty="0">
                <a:solidFill>
                  <a:srgbClr val="FF0000"/>
                </a:solidFill>
                <a:effectLst/>
                <a:latin typeface="MainFont"/>
              </a:rPr>
              <a:t>4. </a:t>
            </a:r>
            <a:r>
              <a:rPr lang="en-US" b="1" i="1" dirty="0" err="1">
                <a:solidFill>
                  <a:srgbClr val="FF0000"/>
                </a:solidFill>
                <a:effectLst/>
                <a:latin typeface="MainFont"/>
              </a:rPr>
              <a:t>Elementele</a:t>
            </a:r>
            <a:r>
              <a:rPr lang="en-US" b="1" i="1" dirty="0">
                <a:solidFill>
                  <a:srgbClr val="FF0000"/>
                </a:solidFill>
                <a:effectLst/>
                <a:latin typeface="MainFont"/>
              </a:rPr>
              <a:t> de </a:t>
            </a:r>
            <a:r>
              <a:rPr lang="en-US" b="1" i="1" dirty="0" err="1">
                <a:solidFill>
                  <a:srgbClr val="FF0000"/>
                </a:solidFill>
                <a:effectLst/>
                <a:latin typeface="MainFont"/>
              </a:rPr>
              <a:t>instalații</a:t>
            </a:r>
            <a:r>
              <a:rPr lang="en-US" b="0" i="0" dirty="0">
                <a:solidFill>
                  <a:srgbClr val="000000"/>
                </a:solidFill>
                <a:effectLst/>
                <a:latin typeface="MainFont"/>
              </a:rPr>
              <a:t> </a:t>
            </a:r>
            <a:r>
              <a:rPr lang="en-US" b="0" i="0" dirty="0" err="1">
                <a:solidFill>
                  <a:srgbClr val="000000"/>
                </a:solidFill>
                <a:effectLst/>
                <a:latin typeface="MainFont"/>
              </a:rPr>
              <a:t>asigură</a:t>
            </a:r>
            <a:r>
              <a:rPr lang="en-US" b="0" i="0" dirty="0">
                <a:solidFill>
                  <a:srgbClr val="000000"/>
                </a:solidFill>
                <a:effectLst/>
                <a:latin typeface="MainFont"/>
              </a:rPr>
              <a:t> </a:t>
            </a:r>
            <a:r>
              <a:rPr lang="en-US" b="0" i="0" dirty="0" err="1">
                <a:solidFill>
                  <a:srgbClr val="000000"/>
                </a:solidFill>
                <a:effectLst/>
                <a:latin typeface="MainFont"/>
              </a:rPr>
              <a:t>funcționalitatea</a:t>
            </a:r>
            <a:r>
              <a:rPr lang="en-US" b="0" i="0" dirty="0">
                <a:solidFill>
                  <a:srgbClr val="000000"/>
                </a:solidFill>
                <a:effectLst/>
                <a:latin typeface="MainFont"/>
              </a:rPr>
              <a:t> </a:t>
            </a:r>
            <a:r>
              <a:rPr lang="en-US" b="0" i="0" dirty="0" err="1">
                <a:solidFill>
                  <a:srgbClr val="000000"/>
                </a:solidFill>
                <a:effectLst/>
                <a:latin typeface="MainFont"/>
              </a:rPr>
              <a:t>și</a:t>
            </a:r>
            <a:r>
              <a:rPr lang="en-US" b="0" i="0" dirty="0">
                <a:solidFill>
                  <a:srgbClr val="000000"/>
                </a:solidFill>
                <a:effectLst/>
                <a:latin typeface="MainFont"/>
              </a:rPr>
              <a:t> </a:t>
            </a:r>
            <a:r>
              <a:rPr lang="en-US" b="0" i="0" dirty="0" err="1">
                <a:solidFill>
                  <a:srgbClr val="000000"/>
                </a:solidFill>
                <a:effectLst/>
                <a:latin typeface="MainFont"/>
              </a:rPr>
              <a:t>condițiile</a:t>
            </a:r>
            <a:r>
              <a:rPr lang="en-US" b="0" i="0" dirty="0">
                <a:solidFill>
                  <a:srgbClr val="000000"/>
                </a:solidFill>
                <a:effectLst/>
                <a:latin typeface="MainFont"/>
              </a:rPr>
              <a:t> de </a:t>
            </a:r>
            <a:r>
              <a:rPr lang="en-US" b="0" i="0" dirty="0" err="1">
                <a:solidFill>
                  <a:srgbClr val="000000"/>
                </a:solidFill>
                <a:effectLst/>
                <a:latin typeface="MainFont"/>
              </a:rPr>
              <a:t>confort</a:t>
            </a:r>
            <a:r>
              <a:rPr lang="en-US" b="0" i="0" dirty="0">
                <a:solidFill>
                  <a:srgbClr val="000000"/>
                </a:solidFill>
                <a:effectLst/>
                <a:latin typeface="MainFont"/>
              </a:rPr>
              <a:t> </a:t>
            </a:r>
            <a:r>
              <a:rPr lang="en-US" b="0" i="0" dirty="0" err="1">
                <a:solidFill>
                  <a:srgbClr val="000000"/>
                </a:solidFill>
                <a:effectLst/>
                <a:latin typeface="MainFont"/>
              </a:rPr>
              <a:t>necesare</a:t>
            </a:r>
            <a:r>
              <a:rPr lang="en-US" b="0" i="0" dirty="0">
                <a:solidFill>
                  <a:srgbClr val="000000"/>
                </a:solidFill>
                <a:effectLst/>
                <a:latin typeface="MainFont"/>
              </a:rPr>
              <a:t>; </a:t>
            </a:r>
            <a:r>
              <a:rPr lang="en-US" b="0" i="0" dirty="0" err="1">
                <a:solidFill>
                  <a:srgbClr val="000000"/>
                </a:solidFill>
                <a:effectLst/>
                <a:latin typeface="MainFont"/>
              </a:rPr>
              <a:t>ele</a:t>
            </a:r>
            <a:r>
              <a:rPr lang="en-US" b="0" i="0" dirty="0">
                <a:solidFill>
                  <a:srgbClr val="000000"/>
                </a:solidFill>
                <a:effectLst/>
                <a:latin typeface="MainFont"/>
              </a:rPr>
              <a:t> sunt de </a:t>
            </a:r>
            <a:r>
              <a:rPr lang="en-US" b="0" i="0" dirty="0" err="1">
                <a:solidFill>
                  <a:srgbClr val="000000"/>
                </a:solidFill>
                <a:effectLst/>
                <a:latin typeface="MainFont"/>
              </a:rPr>
              <a:t>mai</a:t>
            </a:r>
            <a:r>
              <a:rPr lang="en-US" b="0" i="0" dirty="0">
                <a:solidFill>
                  <a:srgbClr val="000000"/>
                </a:solidFill>
                <a:effectLst/>
                <a:latin typeface="MainFont"/>
              </a:rPr>
              <a:t> </a:t>
            </a:r>
            <a:r>
              <a:rPr lang="en-US" b="0" i="0" dirty="0" err="1">
                <a:solidFill>
                  <a:srgbClr val="000000"/>
                </a:solidFill>
                <a:effectLst/>
                <a:latin typeface="MainFont"/>
              </a:rPr>
              <a:t>multe</a:t>
            </a:r>
            <a:r>
              <a:rPr lang="en-US" b="0" i="0" dirty="0">
                <a:solidFill>
                  <a:srgbClr val="000000"/>
                </a:solidFill>
                <a:effectLst/>
                <a:latin typeface="MainFont"/>
              </a:rPr>
              <a:t> </a:t>
            </a:r>
            <a:r>
              <a:rPr lang="en-US" b="0" i="0" dirty="0" err="1">
                <a:solidFill>
                  <a:srgbClr val="000000"/>
                </a:solidFill>
                <a:effectLst/>
                <a:latin typeface="MainFont"/>
              </a:rPr>
              <a:t>tipuri</a:t>
            </a:r>
            <a:r>
              <a:rPr lang="en-US" b="0" i="0" dirty="0">
                <a:solidFill>
                  <a:srgbClr val="000000"/>
                </a:solidFill>
                <a:effectLst/>
                <a:latin typeface="MainFont"/>
              </a:rPr>
              <a:t>:</a:t>
            </a:r>
            <a:endParaRPr lang="ro-RO" b="0" i="0" dirty="0">
              <a:solidFill>
                <a:srgbClr val="000000"/>
              </a:solidFill>
              <a:effectLst/>
              <a:latin typeface="MainFont"/>
            </a:endParaRPr>
          </a:p>
          <a:p>
            <a:pPr marL="0" indent="0">
              <a:buNone/>
            </a:pPr>
            <a:r>
              <a:rPr lang="en-US" b="1" i="0" dirty="0" err="1">
                <a:solidFill>
                  <a:srgbClr val="00B050"/>
                </a:solidFill>
                <a:effectLst/>
                <a:latin typeface="MainFont"/>
              </a:rPr>
              <a:t>instalații</a:t>
            </a:r>
            <a:r>
              <a:rPr lang="en-US" b="1" i="0" dirty="0">
                <a:solidFill>
                  <a:srgbClr val="00B050"/>
                </a:solidFill>
                <a:effectLst/>
                <a:latin typeface="MainFont"/>
              </a:rPr>
              <a:t>  de  </a:t>
            </a:r>
            <a:r>
              <a:rPr lang="en-US" b="1" i="0" dirty="0" err="1">
                <a:solidFill>
                  <a:srgbClr val="00B050"/>
                </a:solidFill>
                <a:effectLst/>
                <a:latin typeface="MainFont"/>
              </a:rPr>
              <a:t>apă</a:t>
            </a:r>
            <a:r>
              <a:rPr lang="ro-RO" b="1" i="0" dirty="0">
                <a:solidFill>
                  <a:srgbClr val="00B050"/>
                </a:solidFill>
                <a:effectLst/>
                <a:latin typeface="MainFont"/>
              </a:rPr>
              <a:t>  </a:t>
            </a:r>
            <a:r>
              <a:rPr lang="en-US" b="1" i="0" dirty="0" err="1">
                <a:solidFill>
                  <a:srgbClr val="00B050"/>
                </a:solidFill>
                <a:effectLst/>
                <a:latin typeface="MainFont"/>
              </a:rPr>
              <a:t>canalizare</a:t>
            </a:r>
            <a:r>
              <a:rPr lang="en-US" b="1" i="0" dirty="0">
                <a:solidFill>
                  <a:srgbClr val="00B050"/>
                </a:solidFill>
                <a:effectLst/>
                <a:latin typeface="MainFont"/>
              </a:rPr>
              <a:t>,  </a:t>
            </a:r>
            <a:endParaRPr lang="ro-RO" b="1" i="0" dirty="0">
              <a:solidFill>
                <a:srgbClr val="00B050"/>
              </a:solidFill>
              <a:effectLst/>
              <a:latin typeface="MainFont"/>
            </a:endParaRPr>
          </a:p>
          <a:p>
            <a:pPr marL="0" indent="0">
              <a:buNone/>
            </a:pPr>
            <a:r>
              <a:rPr lang="en-US" b="1" i="0" dirty="0" err="1">
                <a:solidFill>
                  <a:srgbClr val="00B050"/>
                </a:solidFill>
                <a:effectLst/>
                <a:latin typeface="MainFont"/>
              </a:rPr>
              <a:t>instalații</a:t>
            </a:r>
            <a:r>
              <a:rPr lang="en-US" b="1" i="0" dirty="0">
                <a:solidFill>
                  <a:srgbClr val="00B050"/>
                </a:solidFill>
                <a:effectLst/>
                <a:latin typeface="MainFont"/>
              </a:rPr>
              <a:t>  de  </a:t>
            </a:r>
            <a:r>
              <a:rPr lang="en-US" b="1" i="0" dirty="0" err="1">
                <a:solidFill>
                  <a:srgbClr val="00B050"/>
                </a:solidFill>
                <a:effectLst/>
                <a:latin typeface="MainFont"/>
              </a:rPr>
              <a:t>încălzire</a:t>
            </a:r>
            <a:r>
              <a:rPr lang="en-US" b="1" i="0" dirty="0">
                <a:solidFill>
                  <a:srgbClr val="00B050"/>
                </a:solidFill>
                <a:effectLst/>
                <a:latin typeface="MainFont"/>
              </a:rPr>
              <a:t>,</a:t>
            </a:r>
            <a:endParaRPr lang="ro-RO" b="1" i="0" dirty="0">
              <a:solidFill>
                <a:srgbClr val="00B050"/>
              </a:solidFill>
              <a:effectLst/>
              <a:latin typeface="MainFont"/>
            </a:endParaRPr>
          </a:p>
          <a:p>
            <a:pPr marL="0" indent="0">
              <a:buNone/>
            </a:pPr>
            <a:r>
              <a:rPr lang="en-US" b="1" i="0" dirty="0" err="1" smtClean="0">
                <a:solidFill>
                  <a:srgbClr val="00B050"/>
                </a:solidFill>
                <a:effectLst/>
                <a:latin typeface="MainFont"/>
              </a:rPr>
              <a:t>instalații</a:t>
            </a:r>
            <a:r>
              <a:rPr lang="en-US" b="1" i="0" dirty="0" smtClean="0">
                <a:solidFill>
                  <a:srgbClr val="00B050"/>
                </a:solidFill>
                <a:effectLst/>
                <a:latin typeface="MainFont"/>
              </a:rPr>
              <a:t> </a:t>
            </a:r>
            <a:r>
              <a:rPr lang="en-US" b="1" i="0" dirty="0">
                <a:solidFill>
                  <a:srgbClr val="00B050"/>
                </a:solidFill>
                <a:effectLst/>
                <a:latin typeface="MainFont"/>
              </a:rPr>
              <a:t> de  gaze  </a:t>
            </a:r>
            <a:r>
              <a:rPr lang="en-US" b="1" i="0" dirty="0" err="1">
                <a:solidFill>
                  <a:srgbClr val="00B050"/>
                </a:solidFill>
                <a:effectLst/>
                <a:latin typeface="MainFont"/>
              </a:rPr>
              <a:t>naturale</a:t>
            </a:r>
            <a:r>
              <a:rPr lang="en-US" b="1" i="0" dirty="0">
                <a:solidFill>
                  <a:srgbClr val="00B050"/>
                </a:solidFill>
                <a:effectLst/>
                <a:latin typeface="MainFont"/>
              </a:rPr>
              <a:t>,</a:t>
            </a:r>
            <a:endParaRPr lang="ro-RO" b="1" i="0" dirty="0">
              <a:solidFill>
                <a:srgbClr val="00B050"/>
              </a:solidFill>
              <a:effectLst/>
              <a:latin typeface="MainFont"/>
            </a:endParaRPr>
          </a:p>
          <a:p>
            <a:pPr marL="0" indent="0">
              <a:buNone/>
            </a:pPr>
            <a:r>
              <a:rPr lang="en-US" b="1" i="0" dirty="0" err="1" smtClean="0">
                <a:solidFill>
                  <a:srgbClr val="00B050"/>
                </a:solidFill>
                <a:effectLst/>
                <a:latin typeface="MainFont"/>
              </a:rPr>
              <a:t>instalații</a:t>
            </a:r>
            <a:r>
              <a:rPr lang="en-US" b="1" i="0" dirty="0" smtClean="0">
                <a:solidFill>
                  <a:srgbClr val="00B050"/>
                </a:solidFill>
                <a:effectLst/>
                <a:latin typeface="MainFont"/>
              </a:rPr>
              <a:t> </a:t>
            </a:r>
            <a:r>
              <a:rPr lang="en-US" b="1" i="0" dirty="0">
                <a:solidFill>
                  <a:srgbClr val="00B050"/>
                </a:solidFill>
                <a:effectLst/>
                <a:latin typeface="MainFont"/>
              </a:rPr>
              <a:t> </a:t>
            </a:r>
            <a:r>
              <a:rPr lang="en-US" b="1" i="0" dirty="0" err="1">
                <a:solidFill>
                  <a:srgbClr val="00B050"/>
                </a:solidFill>
                <a:effectLst/>
                <a:latin typeface="MainFont"/>
              </a:rPr>
              <a:t>electrice</a:t>
            </a:r>
            <a:r>
              <a:rPr lang="en-US" b="1" i="0" dirty="0">
                <a:solidFill>
                  <a:srgbClr val="00B050"/>
                </a:solidFill>
                <a:effectLst/>
                <a:latin typeface="MainFont"/>
              </a:rPr>
              <a:t>, </a:t>
            </a:r>
            <a:endParaRPr lang="ro-RO" b="1" i="0" dirty="0">
              <a:solidFill>
                <a:srgbClr val="00B050"/>
              </a:solidFill>
              <a:effectLst/>
              <a:latin typeface="MainFont"/>
            </a:endParaRPr>
          </a:p>
          <a:p>
            <a:pPr marL="0" indent="0">
              <a:buNone/>
            </a:pPr>
            <a:r>
              <a:rPr lang="en-US" b="1" i="0" dirty="0" err="1" smtClean="0">
                <a:solidFill>
                  <a:srgbClr val="00B050"/>
                </a:solidFill>
                <a:effectLst/>
                <a:latin typeface="MainFont"/>
              </a:rPr>
              <a:t>instalații</a:t>
            </a:r>
            <a:r>
              <a:rPr lang="en-US" b="1" i="0" dirty="0" smtClean="0">
                <a:solidFill>
                  <a:srgbClr val="00B050"/>
                </a:solidFill>
                <a:effectLst/>
                <a:latin typeface="MainFont"/>
              </a:rPr>
              <a:t> </a:t>
            </a:r>
            <a:r>
              <a:rPr lang="en-US" b="1" i="0" dirty="0">
                <a:solidFill>
                  <a:srgbClr val="00B050"/>
                </a:solidFill>
                <a:effectLst/>
                <a:latin typeface="MainFont"/>
              </a:rPr>
              <a:t> de </a:t>
            </a:r>
            <a:r>
              <a:rPr lang="en-US" b="1" i="0" dirty="0" err="1">
                <a:solidFill>
                  <a:srgbClr val="00B050"/>
                </a:solidFill>
                <a:effectLst/>
                <a:latin typeface="MainFont"/>
              </a:rPr>
              <a:t>telecomunicații</a:t>
            </a:r>
            <a:r>
              <a:rPr lang="en-US" b="1" i="0" dirty="0">
                <a:solidFill>
                  <a:srgbClr val="00B050"/>
                </a:solidFill>
                <a:effectLst/>
                <a:latin typeface="MainFont"/>
              </a:rPr>
              <a:t> </a:t>
            </a:r>
            <a:endParaRPr lang="en-US" b="1" dirty="0">
              <a:solidFill>
                <a:srgbClr val="00B050"/>
              </a:solidFill>
            </a:endParaRPr>
          </a:p>
        </p:txBody>
      </p:sp>
    </p:spTree>
    <p:extLst>
      <p:ext uri="{BB962C8B-B14F-4D97-AF65-F5344CB8AC3E}">
        <p14:creationId xmlns:p14="http://schemas.microsoft.com/office/powerpoint/2010/main" val="16752987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F293B0F33A0064190820ADA2182DBC8" ma:contentTypeVersion="8" ma:contentTypeDescription="Create a new document." ma:contentTypeScope="" ma:versionID="3be9362bb9165b92db514d119842b6d0">
  <xsd:schema xmlns:xsd="http://www.w3.org/2001/XMLSchema" xmlns:xs="http://www.w3.org/2001/XMLSchema" xmlns:p="http://schemas.microsoft.com/office/2006/metadata/properties" xmlns:ns2="e6e61bc5-64f7-459a-920d-f6aa50df81c4" targetNamespace="http://schemas.microsoft.com/office/2006/metadata/properties" ma:root="true" ma:fieldsID="9c8d743b9be4a02cfcaf259a31e5e46c" ns2:_="">
    <xsd:import namespace="e6e61bc5-64f7-459a-920d-f6aa50df81c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e61bc5-64f7-459a-920d-f6aa50df81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LengthInSeconds" ma:index="1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7AF54D-38B6-42D7-A250-279CC3EF7D58}">
  <ds:schemaRefs>
    <ds:schemaRef ds:uri="http://purl.org/dc/elements/1.1/"/>
    <ds:schemaRef ds:uri="http://schemas.microsoft.com/office/2006/metadata/properties"/>
    <ds:schemaRef ds:uri="e6e61bc5-64f7-459a-920d-f6aa50df81c4"/>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2A82B710-05A9-4D4E-91E4-F8E9E83C23C7}">
  <ds:schemaRefs>
    <ds:schemaRef ds:uri="http://schemas.microsoft.com/sharepoint/v3/contenttype/forms"/>
  </ds:schemaRefs>
</ds:datastoreItem>
</file>

<file path=customXml/itemProps3.xml><?xml version="1.0" encoding="utf-8"?>
<ds:datastoreItem xmlns:ds="http://schemas.openxmlformats.org/officeDocument/2006/customXml" ds:itemID="{4B94FB06-D6B0-4D42-85C5-06A1305BDD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e61bc5-64f7-459a-920d-f6aa50df81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Slice</Template>
  <TotalTime>327</TotalTime>
  <Words>290</Words>
  <Application>Microsoft Office PowerPoint</Application>
  <PresentationFormat>On-screen Show (4:3)</PresentationFormat>
  <Paragraphs>51</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Century Schoolbook</vt:lpstr>
      <vt:lpstr>MainFont</vt:lpstr>
      <vt:lpstr>Times New Roman</vt:lpstr>
      <vt:lpstr>Wingdings</vt:lpstr>
      <vt:lpstr>Wingdings 2</vt:lpstr>
      <vt:lpstr>Oriel</vt:lpstr>
      <vt:lpstr>PowerPoint Presentation</vt:lpstr>
      <vt:lpstr>PowerPoint Presentation</vt:lpstr>
      <vt:lpstr>PowerPoint Presentation</vt:lpstr>
      <vt:lpstr>Alcătuire constructivă </vt:lpstr>
      <vt:lpstr>Elementele componente ale clădirilor</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În sens comun, prin surse de energie se înŢeleg materialele și tehnologiile folosite pentru obŢinerea diferitelor forme de energie necesare dezvoltării societății. Aceste surse trebuie să se găsească în cantități corespunzătoare Şi să fie exploatabile convenabil din punct de vedere tehnic, economic Şi al unei perspective durabile.</dc:title>
  <dc:creator>ADELIN</dc:creator>
  <cp:lastModifiedBy>toni</cp:lastModifiedBy>
  <cp:revision>32</cp:revision>
  <dcterms:created xsi:type="dcterms:W3CDTF">2012-06-14T16:13:51Z</dcterms:created>
  <dcterms:modified xsi:type="dcterms:W3CDTF">2022-09-27T08:26:58Z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0x0101009F293B0F33A0064190820ADA2182DBC8</vt:lpwstr>
  </property>
</Properties>
</file>