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75" r:id="rId4"/>
    <p:sldId id="257" r:id="rId5"/>
    <p:sldId id="273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D864-67AA-42D7-954B-E151F16080A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2173-CF3A-461F-8F67-136AE327B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4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0C70-BFEB-4DE6-9CDA-FDC0D065D964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1244-5465-4A9A-9616-01302C8B1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53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C921-F7E4-432C-9200-CF438489659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D5DE-11E1-49CE-A038-9330FE89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37FC-F013-4D51-9B78-CC76A79AC6D4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F62A-BC70-4478-A47B-FDCC74ED7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29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382D-1A11-4F86-83A1-B97929AB4C3A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AA35-CE11-4CDC-B3D2-BC0C494F1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4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947D-B828-44CD-A49F-B924C104102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BBFE0-3C02-4363-B4DB-7D82B0266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1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52D8-DBDB-4F20-8934-B2151BFE10A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20DDE-789E-4836-ABBF-19BE0C2C1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52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FEDA-EFB6-46E9-88D7-8BAC6B2EBAF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0E19A-2288-4192-886B-4333BDD22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74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23C7-FE0D-4782-AD66-C1C91E51AA61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811F-653B-4DD7-9CFE-58F079808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0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79BD-3738-49B5-AE64-B11653BA53CA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83C36-3C4C-4F85-B9A0-22CBE311C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6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84BD-CE65-4793-8F25-007D2DE0E23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6EFEF-2C22-4C3D-8CD4-16155EA08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3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FC69C8-3276-406B-83F3-3F9CDE11A003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8C4ADD-4B71-47EE-B874-7DB548CEB1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gZ1q5DUXg" TargetMode="External"/><Relationship Id="rId2" Type="http://schemas.openxmlformats.org/officeDocument/2006/relationships/hyperlink" Target="https://youtu.be/ec6UxF5OK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MATERIALE LEMNOASE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PAL </a:t>
            </a:r>
            <a:r>
              <a:rPr lang="ro-RO" altLang="en-US" sz="3200" b="1" dirty="0"/>
              <a:t>(panouri din </a:t>
            </a:r>
            <a:r>
              <a:rPr lang="ro-RO" altLang="en-US" sz="3200" b="1" dirty="0" smtClean="0"/>
              <a:t>așchii </a:t>
            </a:r>
            <a:r>
              <a:rPr lang="ro-RO" altLang="en-US" sz="3200" b="1" dirty="0"/>
              <a:t>de lemn</a:t>
            </a:r>
            <a:r>
              <a:rPr lang="ro-RO" altLang="en-US" sz="3200" b="1" dirty="0" smtClean="0"/>
              <a:t>) </a:t>
            </a: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panouri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ob</a:t>
            </a:r>
            <a:r>
              <a:rPr lang="ro-RO" altLang="en-US" sz="3200" dirty="0" smtClean="0"/>
              <a:t>ț</a:t>
            </a:r>
            <a:r>
              <a:rPr lang="en-US" altLang="en-US" sz="3200" dirty="0" err="1" smtClean="0"/>
              <a:t>inute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prin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aglomerarea</a:t>
            </a:r>
            <a:r>
              <a:rPr lang="en-US" altLang="en-US" sz="3200" dirty="0" smtClean="0"/>
              <a:t> a</a:t>
            </a:r>
            <a:r>
              <a:rPr lang="ro-RO" altLang="en-US" sz="3200" dirty="0" smtClean="0"/>
              <a:t>ș</a:t>
            </a:r>
            <a:r>
              <a:rPr lang="en-US" altLang="en-US" sz="3200" dirty="0" err="1" smtClean="0"/>
              <a:t>chiilor</a:t>
            </a:r>
            <a:r>
              <a:rPr lang="en-US" altLang="en-US" sz="3200" dirty="0" smtClean="0"/>
              <a:t> cu </a:t>
            </a:r>
            <a:r>
              <a:rPr lang="en-US" altLang="en-US" sz="3200" dirty="0" err="1" smtClean="0"/>
              <a:t>ajutorul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unui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adeziv</a:t>
            </a:r>
            <a:r>
              <a:rPr lang="en-US" altLang="en-US" sz="3200" dirty="0" smtClean="0"/>
              <a:t>, sub ac</a:t>
            </a:r>
            <a:r>
              <a:rPr lang="ro-RO" altLang="en-US" sz="3200" dirty="0" smtClean="0"/>
              <a:t>ț</a:t>
            </a:r>
            <a:r>
              <a:rPr lang="en-US" altLang="en-US" sz="3200" dirty="0" err="1" smtClean="0"/>
              <a:t>iunea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simultan</a:t>
            </a:r>
            <a:r>
              <a:rPr lang="ro-RO" altLang="en-US" sz="3200" dirty="0" smtClean="0"/>
              <a:t>ă</a:t>
            </a:r>
            <a:r>
              <a:rPr lang="en-US" altLang="en-US" sz="3200" dirty="0" smtClean="0"/>
              <a:t> a </a:t>
            </a:r>
            <a:r>
              <a:rPr lang="en-US" altLang="en-US" sz="3200" dirty="0" err="1" smtClean="0"/>
              <a:t>temperaturii</a:t>
            </a:r>
            <a:r>
              <a:rPr lang="en-US" altLang="en-US" sz="3200" dirty="0" smtClean="0"/>
              <a:t> </a:t>
            </a:r>
            <a:r>
              <a:rPr lang="ro-RO" altLang="en-US" sz="3200" dirty="0" err="1" smtClean="0"/>
              <a:t>ș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presiunii</a:t>
            </a:r>
            <a:r>
              <a:rPr lang="en-US" altLang="en-US" sz="3200" dirty="0" smtClean="0"/>
              <a:t>.</a:t>
            </a:r>
          </a:p>
        </p:txBody>
      </p:sp>
      <p:sp>
        <p:nvSpPr>
          <p:cNvPr id="10243" name="AutoShape 5" descr="data:image/jpeg;base64,/9j/4AAQSkZJRgABAQAAAQABAAD/2wCEAAkGBxMTEhUUExQWFhUXGSIaGRgXGBsgGhsaGhceGxsaHSAeHiggGxslGx0aITEiJSkrLi4uHB8zODMsNygtLisBCgoKDg0OGxAQGzQkHyQsLCwsLC8sLCwsLCwsLCwsLCwsLCwsLCwsLCwsLCwsLCwsLCwsLCwsLCwsLCwsLCwsLP/AABEIAJEBWwMBIgACEQEDEQH/xAAcAAACAgMBAQAAAAAAAAAAAAADBAIFAAEGBwj/xABFEAACAQMCBAMFBAgDBwMFAAABAhEAAyESMQRBUWEFInEGEzKBkUKhscEUIzNSYnLh8HOy0QcVNIKzwvFTg5JDoqPD0v/EABkBAQEBAQEBAAAAAAAAAAAAAAEAAgMEBf/EACMRAQEAAgICAgIDAQAAAAAAAAABERICITFRA0EyYRNxgUL/2gAMAwEAAhEDEQA/AONVogFSORxWluifwrqT4ywj3tq246gR/Ss/S+Df47RXuIIr5WY97mVc8ojbFa0+YbxzrpD4PwNz4bmk7w2Kjc9iyf2d2cdZpmE563fg4aVBjYY+6pXihghufy9Ksr3slxK7aWpK74TxK72sdqsRMvQqggAnkB1neelKLbbzGRrPU4yczNRuWWAIZWzj++lQVxgZEczP4mrVZO3JIVVAJ+1Ow54HMzW4EiBA5gQPn3NBN8ctJPWoMCBucc5++OdWEPwjl00G5LNOl9sdDPMVYrwVxVj4o/iBJ/Cqi3xEQSJYCJ5CRGx5elSS+HEMAGESVXO/QHaiypZi+yQs6PXBPWJ3pu14vfQEredQMnzHpVE1m3BAaZ3Eztjnt6VBLOQMtjOIG2BvsPzowenWcH7W8XuL2oQPiC57bfnVlw/+0C9zto0bnI+ma4PibpCZImM8jiJg/SpB/KGgDclTkSYzJ3HKtTLOI9J4f/aJbzrssP5WB/GMVY8J7c8K8T7xJ6qCPuNeTWrwPmnEwQdweQGT/XFTuXSMxP05dc86c0ax7Rw/tHwr7X0/5pWPqBVjZ4hGHkZW9GB/A14XZ4gGdK5PIk7/AJfKhC4dwAT0n8/WnajV7/pIGxrU14jwPiV1SdNy4hHRjjvvVjb9sOKU+W+zD+IKfxBq2Wj15YqWmvMOH9v+JHxraYdlI+8NAPyqws/7SVzrsn1Vv9R0rW0Gtd9WBa5Oz/tA4UnK3RgfZXfphpxVlY9ruCYwL6gxMMGX7yIplgxV3p9a2BS1jxCy/wAN223o4P502B2PrT0EYrYrDUie1IRj5VKKwpNbpLWnvis0d6wAVv0NCYVqWmsWs01oNRW4FaY/2TUGvqMkiKMw4GC1rTSN3xa0pAZonAnG3LPOhL47bZQUDODsViPrMfSq84ZxqzMVKKreK8WW2haCYHIb8vrOK1Y8QuOAQhXsyx9886P5OK0q0ArNPeq1+KaDkjIiFH5nP3VXvx7T+3X5kTRfkk+jPjteK+8bnEdutauNB7Hl0pSy8DzE77Dp1o5BDSZPRee2K4YehK5fGYBMdSIPp37UxbugDUtyCMQJzHSMUtdsDJwOZH5x6VtI8ogjGNsdc9TVgdVb8P43fUStxojY+b8af4f2vuCA6I3WMGuaJOqF1byQIg+k4zQ7vECAWBBHLBwPzqwMO2T2qsMPPZYTzAUj8qMH4C9OVHWRp5VxQMiQTv0PIemaG7L5QrTq3xG29GFq7q77JcNcykZ/dM1X8T7BAZVyPWfyrnMrDLv2MH7qsLPjnFJH659uZ1CPQ/jTms4Tu+xF9cq4P99xSF72c4pfsA9+dX9j2yvLGtEaMkiVJH3in+G9t7J/aWrik/uwwx6kVbUYcHd4S4m9og9uvzobsNJDAieowK9Rs+P8Hdx7xQejrH9PvplvDOHuiQltgc+UiPqKdk8j96rYxgZj8c9anYOnzDl3+8969L4n2P4d58sehqs4j2BQ/CxH99qdonFX+I86vAmc845Aj659ahxHEMQdJSScggbHeeldHxXsLdE6WEev9KrrvsrxSHCg9wOVMwuyL3S0CYIPPAOc/OgcRbbYRG/xMPpG1GveG8Qplk25/wDkUC4X5hh6jHyjvTJ6WW7HDaQSN23Ek79ZOaNYuw5ABAIGJz65G3YbR3qvvrMHUy/OPuNOLxOFxJ6zz6x3psqyPaUktIeJI1SMgn6em9TvWQslcgDoZgDPY+opVLxYmWP16eu1RvPJnv5gDyjEZ9JrOKsnLjcgd4jE/Wo8Jq8wIBn7Sg5yQee4HKlCPPKsZbMg5H9f9KN71y2SYOCZ+/rVgwzaB9YzPYUfhPFriHyXWU7wtwz6xO01XXlMLBBUnk2SM4ETmayxpyZAkyJGcYBJ5+tEidJwfthxog+/eJAEgGR3kfI+lXXCe3XFfa908bykH7iP7NcMbJuAkPyK46nmDvO9Q4a0wdFLyEB1GIJaMeoz91P+s2R6ha/2hnnZB66Xz6ZnO1dR4Z4/bvWxcCsAZ3HQxuMfSvG7KwikGH6FlAJiDI5fLnXqPsnx8cLaVlQRIEsSTBPVQPpM0zlfY1i/HGAidh3npQTxxmAs95GPvqu4q/ecFmAABOmBgARERkTBk5MbVDhXukNrICn4NKttvLAE9560b1qcD36fP2x3EgRB7A57VC7flzb1trwxC/utKjfESDnkRzpPgdLIGLJdOogm2PKP+VpgjE881viQLCC4FUrOdRYKpg6TAkLmZxzFZzacSI3LigIt1/NICs0y5BwcAY/GiNdALkbqJgmAQcSeizjcbVXcOvFNdm4oZGGqEZwyGAN8AjJ3nbB5UXieAuImq3r1TEtJhYJJGZK9hzO1YroJ4jbQkzbNwGCVFskTyjMcz9a3Y4i47S5W0g8unSMkRqjzHGmfkTzzTSvbUeW3LjLABS4JzJk774mtN4dbIJbaTknyxyJBgA/QZpZz7as3AFJUEKokkKSBAmcyCAIO/Kp8PxupA6nVqggwSMgfuziDPL5VHjLZ+FLjK6rAjKwc5UnQSAOdbuSukkG40S2SJBMyIEt6EgUgJy9su9wsbeCAqFnJDEnyokQMQRneRiTE3LY+EIByBwc5yIxTZLmf1ax0nzE/xEYAmKK1xftaJ5/D07itSLOHzweJ6gisfiATIO21dy/gPDuJX/7cxVdxXsh+6aN4MVzVu4YOdU/3FGS8RAnA/vFM3/Zq6mQp9RVde4G6MESOhFazxqzYet3hJk79OlD1Ygc2wCdpH3jekhccbr8xUhxSg8watVsYe4VO5iCdPccx0olvi9emVOOi5kj/AE5UqXLbGjLcz6ZmTNWDtBFsxDDbl26+giaHffyghgxn7MYxg559ulaa95pJxG2ZJ5cunWsJ0nDCNyDzJ7jnScm2LHSWEg7xscdtvShqnmMFiJ8pIz/4pZLgJON+U7doqV/iMbZEDvvG3L5UYQ0sCykZGfUdx1oqM06RIIzCsQRPPGwmlzczpYmABEySesnnn8KlavMGkGMEbekffRhYXHDeP8VbP7dxzCtBH3yasLHt9eQfrFS4NtiD8yPxrmr1ozlvi6kwf4QN1G/KgWwVJyABMdzz1RuKpIMPR+E9urDR7y3cUn93Sw23yQTVpwvtNwdza6F/mUrt3Ij768pssrDUy6NxAzicHH40XAEliBOSTiTtgiqwYex2tDiVZW/lIOPlQL/hdo7op+VeSWmI8ylgRvGNjVhw/tFxSfDeuQORhvT4gaMLDu7/ALLcO4j3cehqq4j2DsNkSp9Kr+E9ur6jzojnl9kz1xiOVXXDe3Vkge9tXFncrDL+R+6ruBRcT/s/bdX22iarb3sXxSzHm+Q/KDXofCe0vB3CALoVujhl+WcVbqFYSpVh2M86dqHifFeB8UvxIwjpI/KljbuDBRo35GvdXtUC9wFt90BnmRTsnhdy5B2IEiZB+tSW4Dvn58q9iv8As3wzbovyPP6/OqvivYfh2BiO/OP7/KneHDzIXjOd45U41xNPmLyfkPT+tdXxHsGg8y3PTLAGdgOU1Xv7D3CSFulSFJgqTjaZjPymrbjViq3hCEVYJ/HHPeu89nne3b1+T3LEkadRuHQQp8oB1nbpXOcJ4DoAV3DnkQsTmIgn766TwnjzYti2iJCyZM6pYyZz1jpXLlZlqSuqa4WcAghTuIGwxBO2d4AnvSwu3zcYabSW4BWGYtOqCTKYweRO21Ur+MXjs4E7aVUn1AM4/wBKHe8TvHJdjv5O3bEyYFOzU4104YaiYcsNyGUAg/aiRnuQDWXdMktyMg6wORjMg/SubQswGWzHlLeYExG22cdK0vDtPRp5xtzidzEcqcjS1ccILSSzuCxJaGYFgWjyyOQwJzz3ov8Avi0W8rAEDkpJ6nJAn1Fc5cvos+8VwCwVSEwDt5pMjPXAov6MGUMhV2ER5o1CDgbgGcRiiVu/Hfs5dTh1+BXRm3ZQJiZIyTI+lGueJo2kC2GjE3IJIjMACPril1RZCM0Fp3VtGxABKiJLAyCR2oVrhyhgAuRM+YZECM6Au5PeIqwZw9n08ScfYVViFBPIHJAEfjUDx95jhlCzvE52xJ5dYrXEcK6urllQDyhSwPUFogmZI6U2LMwxcwBICKSxIEEGW0nsABHrTBpCl2zcZtQutJMAhQJkbYG3P5U7Y4Tyg++u/wDzOe/zoPH3LIPlDI6xMzBWYiA8iZ3OB60SwCFA94x7i3j5RypwtI8hErJU/MGKsOG8bvJuQw/iH9mKrbpAE7EGNMyGHUdK2QWIMkgGDP8AfWubjLXR8P7RocXFK9xkf60/Y4ixc+HS/wCP0NcNxl4jK5O8T0oznAJ+XME9QRReLU5Or4nwW0/2I9Kq+M9kVM6TSvD+K3rcBbhgfZbP45q04P2m296kjmy/mD/rVMw9VzvFeyrrkAfI1XXvDLqdfnXo1jxbh7kQ4HZsH78U3dsKRtI9Aa1Pk5DWPJSzjcA1EcQOakfWvUL/AINabdINVXFeyVsyVkdq3Pln3BpXDe/BMyPrU7TBTMAiIiavOL9kH5Z9RVVxXgV23yYVqc+NGOUBTiLmF1GOYYT1o7OsTIkHJ5Fts43pF7VxTkfUVnvjzUit4ytjRbUs62nME7dgZ5Z5VnvCQT1ADYnHSlDfDHJgjblTIvRBGmYgwBmOuM0WGck7NtsgctwcbdO+21HLTmQSBjORMYjkc/SgJxA1YBG+QBHznl+HegcQBlgJn7IGScSZ2Ge1WMnJ+zf1ArPwjeP/AImstOSoMiYjnmJzAkRzz1pW0AQMbfFvJjl8/ltWScQRpDYWBMATkx1k/OrVGrkGYUKecFpM7g5gT86MyZADdwPl/wCfrSUgQ2QQRjttO+cZrBfliQeRkg5UD4YJx8jRhSrWzbEjOknfEjvnY1vQVJKTMgBkO8zkx0pbhrggjWZPMAGCeR5YrT6UcsoGojJ6jYnBrOE7z2O8VulGVvevpM6m+EDbRJzqmTH0q8v+ILpJ1QFwxLqP4iYJMLHOuM9k+IgghbLFnmSXF0DTIGgQpkcugO9dtwz2pLG2mSWZmOuCTzXIC8gJxWLO3WcZJlu2wLDbImQWbYbQOdGucKTkagpHNTj6mcDPXHKo/wC8GEargt21PmOlAv8ACCdI0xI6TnegnjgzNcR7bKVgutxSAE7jE/FMHAFGFgeyAxNsuvl+zOrygwTgYzG/ateKFADmJlcp05SYgcwdjVZd41GGtWVg05gg9ZDRnGY3zvii8MwZSHtyvwjLebZiIj4pJESJ0irDWn2Q43hlViWEAgKLpaDtsN49QJ3xit8Jww0lblxHQy36tWHlOYbK5gnImcGiXnVW1sNGgEwZA+r5iI5iTit8L4qRZAu2lttoJNtiCVtzEs1xhE7xyHKKvLWthi6ltP2Xx6SCDolRHlJEZk4AkCg8ctwgtbKKIj4cTjJ0wSdQG+IGxpv36wLzOLawAXCCGBPlwcbmRjE70a7w6mVZwI2LyCeeApyD17VYU6qoFpxb8r3WJBgMxYT8/NkGYp7guDj9oVDXBJDsIMfw9jzOR1qVixcYnSSRuWBUlsCBtK8jI6VNkvDS2kmEjzYljMqTJAzHmAOZxnBjvJt+o2nvEU6riMrGZgTO8EcyVB8w+/NT8OvK2pkGkzp8izkYY6pC81zFC4m2rwEUF5GoZIMKTGCIg4mN425NcPrsygEWzMDyjTsM9oAifyrU7rN8YL/siFKk/vvIDZ+DVpEsZJkiIB2rfBIrotxtzGkDJYrPNgNWOe0CaPw9zSD5QV3OruTk8z1IjNY4JKgIIX4QFICwIxnfp2qGQGttgfCdQnzIpPUbRtyz13o3ENrAcHZ9lVRpzmWO3eaGltNBZ7YYkydTSCTmfSM/Wm0SVBMEqImAMERyIB+c+tUV5QrxPCqLdxSANQgw6l2BEADVuvRTjBotrUoCl8gQfMwz6QY+tEKAkFoMdx8h13mgXeLtyZdZ7H/WtZZ2mHjyXjIDiQBvvJBrQ1BjnByByHSl7d+PhPqKML4ii8XnylwdsMSYE7Ek7jnAP97U0gny6lxIkmPQARSHuwWkMZPMYjv3pi7b36DIyJMDP38qKstXnOs6QGXTuBs08zOZB5Ub3flMnGx08p+//wAVC04iR8Q5RyP39a094GBPPGnnmY71VQQq7GGziBjTIjBovCcZctt+rdk9D13xtFL3HAO8DkGBwef3dKnb4gQP1YHJvNOf670YM5L3hfau4D51Rxjbyn16fdV1w/tJw7bk2z/H9dxIrhrgAjAIfo0xH73epMpH4RzOfvOasGcnpcq2xBxyMiNxn0oNywOgP98q86tXyhwSp/hJB/8AFXNj2lvruVuAD7Q83pIPbnNF4tSujveFW2nUqn5bVV8f7M2jtg/d60Xhfam24GtGRjzBBUfnVrYvWrkaLiuf5hqHOIOaO4XG8Z7InkZH959Kp+J9lri7IY7TXqLJvAzy3qHuAcn781qc+U+2bxjyK7wN1Oo9RS2phuuO39a9gvcGhEGD8hH13qs4j2dtEZWJ6Zrc+b3B/G81S/E/ZxzHWircB5gdc4MeldlxfsgPsmKpuL9krgmFJ9P6VufJxo1qpsGBGCB/eOZobtuATncTEjkI26/Wj3PCrq4hvSljauA5X7q3MDuD8PeRSZ1+ozOPWnEtSBsfQAEevURVQXPNSPlTnAXgWgn0qs+zOTtvZnw1bs50m06XA0gPrWcKBgqQpn5YNdrwfh40v75VKsIwSBEZ2A0/0Fch7Fqp1qTAJXkPiAZsGZBgbDrXXIFA9OYPm3yCGnn9xry294dpyuMELnBTchXVbQmU0atZMbBtRICRmYzVxc8MssoDq3uwI0i35QIiASFgHnFL3CgTEDf4m577k4+dKX+MsKAxvW1A5SI5ARvkd/60z0bzz3B+KKBiVLELlUKrEggbjIxHUaSMb0UXpDBtbFzzOF/l6KNoXNLt4tYkmA7dpjbeOvc0snjNv4UR/kFG3SOURy5VZWxu35gJUOAYUsT8QkSMZUbZ770C94YGZbl20jEatGoklS58xjaRvnYbUqfFWn9iN+5IkyMKMb9fxrX+87zHCqIz8JJEbgTvms5wt6vHJz8PlyAJM4iDgaTk9d6G/CAmdTLEgGR5TJ54nfaqk8VfJln3GNIEnPPoKC9lj5WuMZMDS31wM86c9Da+3SC1uGcwDsGgiOmMADHeg3b1kalLrJOxYEzG2/3VSW/CgoGvDTk3NW07yZ0wNz2707a4Iw5tLDnYqI+8ny4652rTO37M3uMsxAMk4OkEk52MCe+a2fEMeRGYg8kEEDcZjB61n6NdeMNq2Gr4R3GT+FAe0SFYGROAQ0zBk9/p8qBkWboXULIE5JY7jnGDPoKkfeaMlBB2gtqnY/ECDMb96j+juRq0sAY0q6sOR3kjtitPwhzb6DmdHpLAjSe0d+1a1Z3jfD3SfKWaeqpAxyOoY+dTvcMo0gm7P/NpAjbUI/Amqzh2vj43sLK/q2YELqnZma4WaANozvinrLFRlTq5MijKsTBDH7MDaSacLYR+Gsg5VX7EiZ55Mnbr0pu3w2MW0j+Y/kIpZCWd1LYEEOScCBqicE7jFEZ+EXHvro7C0xGc76TTOGWL8jyDjPByN1pG5wzDY/I17HxXhiNutUXGezSmYo2OHmnvCNwamvEHJU9t/rXU8d7NuswKo+J8KI3U/KmWADWRzgAQcCI/L1rBqHm1ZGJ5Z7UFuHYbGfWoNcz5gfypwlgt3VhskYYjE9PlQ7agnSo3PPel7d/ocVv3hwSY0nrnP5Cs4Q9lFyDggnfB33J5Z+tTCsPMSPKBmdx1HWosWMlWgnmCCee4NFaFXI1A7kEDlEx9NhRSxLksDEpp2jM7kz+VGCznGx7HflSYDgyJxk/vSeRGxxz71huebfAHLI7Y/OrAMSAQTO3KOfpUmAiTJ+WaUa4ByMTGenzwR3++iPxT+UKogkajIxnIzuCJFWp2wteC8dvoQFckbw3miOk551bcJ7VkGLtox1U/kf8AWuVtwWI2iCI6ESR2iaIVjBmDt1Jz/fzqxDs9C4HxWxdHkfIGVKwQJic46bdaK/F2xBJMfykb94rlPY621y64GlfLEmZORnA3GO1dZf8ADRDObqQOQUkgATvJz3rFmG5y6FYxkKxESMDPXeg2uJViwUSygE5A+u5nB2mocPpLDTPly2orzxtqyDkT29INd4S4CQhVUYwwiYB3z+92neq8LBPk4oKCx+AQZ7zHQR0zM0ve4C22SgXTuQBEfPr1FPvwseULdZiMuisQIAiTEBj2J50utxQFnSViF1OGJiZGOnf76tarziuPgvDzlFLHYGY8xwBy1fhzqu4rwixq+EAKJnSMHniBEEbya6VwDspMABiqgvkwX0RLZ5CYj1oPG6muBCGAB/aC3IMDnJAIxBjqBWsftm/J+lHwdkCNIOfNgEqDzPY/M03f96zBSzM5BjzyY2xpk6oqx8QsBFAF9XZyXVMBn6hVJIgc4qXC22uwlu4oXJIIljvgjDCczEbCs4O1Ux4NyATYwzHUdWwUE6vMCSCeQyDHyb4fw1nQhAMfwmWjlhTz5mru54G8mJUYAzo5yzGSrQP4TnrmisETyksIwFDsynBPM+u/b0rWuPob32qX8I93pLOik/YZ1loyYBGon0xRbXAJElxbDjyo5hxImMYJxuOlT4i4HOCEcgDS2kGJyVk7bCYGw+bNhWV/MWacYaQuMehn++rr0xv2X4fgG8/xDaC3PqVIxPdgIPWpjhX8hW2jHWpJLMQqnBM4Bg9QBTlu+3210sMdJMTiWJ2/1xsAojEHzhvNIMa2CgYUKJ0Yxg9+dIzW+HtgOPMobTKzgidjGw5jGd9tqUt3nRjItag2kjI80SDrmACDOQMgDFN25BJuAoxJC6lG2ACs/CSMkFp++tXUuKGOnUseWWUOWjJJGwjnJNXZ6EfjQzSv6wjSIUljuZHlJyInI3jNYUUHF0qFmAUJO+mWCmRvgGYg0HgF/aDQo0PEuFliQGmZMrJjUYJxit+G8E9osVKtrua3a5aXTEaQoI0gACIInA7zRmW4OLJlPxK3ddIW6FlpLLbDSm2knYdTjMRFB4DjJdvdmSWKBmZxn3c7QEWACRGMU3xl5xCEJqILKqExAOYXTMbDVmJ2ochmdbk3FJBAIKIAOvmIMEE5AOds1rpntHiPCLfEEm5ZZtOJ/WGehJUgHtvB6UroC2vdWwWGkgm75mJJwdUliYnSIzgTV0tqFEsdKn7JISZBAGn7MnsTtVfxlsgzbw5IYKAEYj9zUZIETJgHvmlZ6Ijg2MNo13CACdBMALAKscKZ+fanrvD8QtsG5ZuXIYsFQM0wp0qQG1AczOCYqx4jiLqAFZEQNAHlJO+SZHrnrBrVzWZ/WSI+GeeRqBmInl2xRJhXtXcNxqs+BcFxTpIAeC0aj5SY+1EEbgjEZgvGoc6m3M4Y5nOQI3ms4fh3a4dSLcJIYs+NMrpKDSvnUYJkwSx/dq3tXLgABtIp6BRH5fhVJ7OceAmUneI7g1nuc0dlFbYfXvWGyVyxO9I8V4UjDI+gq6VB1z0moxBqTivEPZYHKmue8Q9n2Q8/pXqjpS92x2n5VZDxjivDoOx9RSrcOw6H1r2DifBFfdQDVFx3snglc/KtbrDznV+8Iz/eaKt0EHP3fnXQcd4C6Ygx6VS3/DY5EVqWUApcPy2Pf5VKyhYyI2gDoBk/32oDW3UyM9JxWhxJG8j+/wAKcAzcJBIGREgnl23zPKjcENW0gjMYknmtJe9595+frUhc2yUIMyuJzG/Pc981YOTulVaYMEmTEYjmO0RRAQslRjJPMEjoOU9R2pW7f95p1GSJyT2yCO/40RLohVA05naRHQEbD1ox7C58GUNcU3LjR9nSzY1JBt6R8Q+IehmvTPD3CqoLKq6YCkuzQBiOfw+tefex9pn4iNIc+7OS0RsMdDkdK7nifDnJGoBgIkA78xkkBYIHWa58u61OojescKpBsoC5A1qoKtBUgEnVgY7UEcQoVQStsSBF8lIkaRicywwCZzPrl20iCXmZgBCBHOPJbY+vI0s3D2mKkMQs4CzhgeZWNIkR/oKZj7ZuRbfEsNQtstw/CHG/mYkhNODBBG09aHZC3tWlNOnDMJkEtMajgD4cYmTtFM8LbtWovXbxRRJDC8CihuQLbzOBmcYod5NSsFfiNNwKFUi2ygk4MqQYnefvqz9qwtwpbVc95baFOXKtGkTGpj5QoywzABntTtzibzqyhrxUKBFtYTUVxBAGsRvBMTTDpZQsHIYBYI+yAfLpjAIO8sTz2of6frY6CEIECWZZJEBVj4gMHyxtvR/a/pWcB4ZpYOLtlVUaYZLjgQZIhYVSMc8ART/i2j3fvS99wqzNglEIIjUqox1ycgAnlWW7TNKs7gMQCpZszuxnIMxzg5ovvfdDyuSSfiAOYwZKgCPSNt61JiDOb0R8O4e2jL7uySSPjcu8iBkliSOwkAmd4onF8IVLm1hmjSqu0gHc+XNtdzJ3z1xJbQJaG0KzAsCpaAB9giNPmhsyd4nerC5fQSQFYxAZUIMbhCSx1g0Z+2rO+4hwPEXULCUuNq8q6F1xp6sefmO/bNC4iyTxCs1x9CqSU0Shkgg6go0RnEknkK0llUJdLaozYOnAjoNMAY+ZmtAATCgkxyLGZxMgaj05DFOYNL6ONYYFdNy3j4mZTIAIgAJ5s7chzqB4K3r9414udlRVMKOcH4iefm26UK5xbzGsqNlA5464k7mIoF0q2hyxOdtUZkAmMQOoA++jaZanx8sC3BauadUkAapBlZ2UHOk+hHyqZ0uGAVNJ5PkchmcdcAxgYpR+LtBimtWaZ0hjKjrpnPrUrfFoSFC3JOzaJBG3mJWMHAEirY/x04EVECh08ozEOxCzCjB5RipcPZ0gecwOReTk7bE/dyoKFgvltZmPMVUExvHpNSK3tUwixiNRIid8KM9ppz+hp7rYuKGJZDhjDltOlW3zBMRjNEF5dUKkkzJZzIPTyzynPpvUbvDXP/VwdlFrIgnbP5VFfC4km7cYncAgb9CBPzmrNa14pX7isQGXRtGlnHwnUNiAM7jntS1w6dRZkfOAvlOSM6oMQN5pm1wFotgOxG+WgbZJkKPzqQ4G0mVtW5GSTbDM2TiWk7c8xRmrXj6V36cAZNwY+Kckjt+FS4fiB8FsXXBk+VXPxHOYgAdquv0nTpCK2SBCqGA3YyVmBgj+4o36UxXU+pQN9yYnHw7Yj61d+11PpUC3cBGnhrmcHUEA+9h9AOtT/RL3/pR2LCrG46j47qDoCRkd8/cP6UZQDnV/+N//AOacLIaitla5Hwn2rIGm95hycAz8xz+VdZw3EI41KwYHmP7xWM5WE4x3+X5VBl+ZrbNNRdQf/NQagfPfY1uAe9bFs8v77VjIZzNSYw9KAydD84/rTBE8ifwrfuxzqRBrQbeDPb8qq+M8EtNIwCa6I2iKgLRk5HUjnQnn3H+ypGRH0rnuN8DdZ8v3V6+3D7ZjnS161aPxFfmR+VO2Fh4le8OjkQe2KWey45zXsfF+B2LmqOX064PM1R8X7JpuGiev59IrpPkGrzX3wG4pvhuK2APzHfl3rq73skM+YYOcCI6jOarLnsqAQRcjMiBy+u9a340a077LcWUvqQIGlpPPPPcbQZrs7l52khQ6nbUeW0zJxMjCjI3rlPCPD/c3UfUCATOoRvvHU1dcT4nDAZAIxqaRvAOTj0FceXL03x4Rb8Nxigqvug1zMDWw9SORAEZnFSvcU5IBGgDZbYAIleZO/LBnNVS8VgLIC7wd8nA9MfKovxEmJX0H/dHOs7n+OLYcPMBm09SZMycHEDUI74+lEa3BKyAZ5KROObEmZqg/TMEi4ABAwe8Qu8sDjvTHBoWJVtSgbEwNUz0JA+8yatqdItE0MF1QFG64+ITOYmAD1+VB/TrSvhQyrHkcg4I+Ix0zgRVZxMrdVEU3MGcgAcgIbBPaRsaOvDk6joVYA1KVIWACf5W2zBkCOoq2p0npY8Tx9onUAghSIRY9T2xjngml28YOQwYqogAQDjYDvEb1E2Cbf6q2odtmXWEQb6jPl25c6wAWmL8RcQAgAJ9lY5iTJJnJ22x1fMWMCr4k2Sq4Od/9DkxihWuKdhIWBGJB59fmN6N/vVCrG2ywmToCmAMmVwASNsk86LevMbTFXAMGJULMGIGqI6TPQ0ZOKilm45ALRnJAMD1jepCyC+hL5dgMqBpMdwOU1nAeKpbW2bof3jKNVkH3pkncGYUAnLnEdOV63iO3u9OdwIJPoZAqysVTHw9UgMLp1CRhmIA3JIBjlHqIFat8NZXSIC6tg2Cx3gDEHbG+9Wj3b531Ff4dI6zGc/U0i9iCbnmiCSbjsWjEhR5dIxtHSnoDBRbgPCscALvjb0jqam3GSIB1HM75AGQDBjMZ5T8qX8OOpM2RbIEycgA7bgmY33Hc0geCu6rc/ACZFmVR5BEkAjb4o29eTKsLNjdIKaAJH7x1ekkZ+6h/7wVEOoSylQP1qAEMcGQfhmRtuD60BPDbglA7NghWPI5IltBJX1jYZ2pbil0FXNoD9WEAk6TmDLBCNGcbECYwazbhqTPUWB40KQovWfeE6QNZbI2URzmOlESzcW4+t3DETAAI6CDE458u5qHD8EGYEiwCRA93zGxOrSCZxNbucRbUvaKM3whceTbkSeR8zHlitbM4HN8jygsInfYjMRB3P1FR4dRMuSWIgjLRjlgeu1K320eZATsPiJWTIByAsrJM9B8qUW+9tIN15QiTdKwZX4tSCDHwlRBkzMblpkO3r6htCKCzHIC6QMiSxjfMxiauOCNoSSpVtyNY29Jx9OtUNni+MZGIFpDA0BVleUsXeCcdBiOdBPDXWuAXDdFwf/VDymnMwCoIkGIjG4plFjp73HKraZVQQIl1DmSRgYPTPegsM7x6uxP11VWcB4oz3WtCWa00skbo2E8xIDHmeccqaVbvIEdo/qfxrWzM4vKxe0a5aBqkkkRBEgdo/wBKf4PjXTS6MVDCcGAZ7T5hSLcMSJaGB/AbT9JpjgUKpDmVU4O3Pl+7gie1c07Twv2iV4FwQ38IJVvTp8/rVmfEFj4THXn3+YrhOD8TFlyzIzKQQNCljOMkCI5bTV/wTNqZxafSN21jn0XZRvMZmjZqcesrv/eIjA54z9eWKifEzEBRM/OPT0qr4l7pUhYTPxGJAzJAIGdomZpFNLAFrwj7WlSGaDzLKcdgOe4o29GcYu08VYkCQO0Z3wTMY3og4xzBkfI7iZnpjtVUDbZdNsIwx+0kjTjzbHlBHXFBu8UgcBLoYW+QUnS3MDMBs7cqLzx5OmfC6/TCDpeQAJnV5cnYSRJpFOMSS+tPXX0EmROREmM0C5xNxXVfdA6iTIdGcwpJOktgTp+GYnlRP95v7sm9aur9kgE9RtFwNselMGBeJ4kCDJJM6RJlgqyYBHmIFKHxFCItwZJWQeY3xMYHI1nvbN1HuWV1Mikobi3YUrGVRsucRjGczUuEK3ADploBJFsorsRBJ5NBkRkDG1ZuYYiL91gf1egAlQrMBjEEkBsHrJPWKLa4r3gOkurK+h0KglCpySSdLIR0nHrWXLjppX3bFm5gaQsmJMTI57R3FVdziWR01sGdsaVXfJGoYwMCTk1TkbFhethjGvTg7DIU8ydp9OlVq3FaRZDXAp06zgZ3IiSY55EmlD4fqPn98hGrBkp+saYUPqHYsMU+hc21QkusQQ6SBjYAjSQCeYxy7UqskKDw6+qhbdxdU/bUAEbY87SPWo2FugiVs3VEqXFnYq20hp178gIO9OcPauW3VbDKLUzdPukL+b92MbgRiADTN5XYN78OoF4MpVl8yDKr5NMZ+ywjO53rVuIMdtDg3YqSTbgZ0QJ66mO+2MDc0x4XrYObto284LMCSkQJbEncnAGcVjIpOhgdLS0OTpY81AaQUBInpgVHhLPvZQ2/2ZiWADKIwJkg8/hxiKJTZ0nxF5Wi3a+JYJOnGTiOWSDBHel5hNV4D90oVQrGreCJON8iKtm4KFYBgTy1EDAzpmBiKkthAALpVpkKdR1FjJiVE4AAmarL9LMIeG20djqYIMagqgO2MEuPsFIjTy+lXn6PZtspVLnmGWBJUQB8UnBIxPaOlVnCi2Ahti5LmV8jYPMeaCp9RTHifBi+ih7Yjcq9xGUAETKkEGR2x2NMnXYvlIWbz/tDbUDkLhyO+fKI+yZjeaouL9nrZOq6wJJx5ycfZ+IdOUxVmioC1uBDIcKQFAiBphQQQMyOdDbwvh1+JVZgAZaJlPhb1HXuaVEuC4ezZASzCsJ8sxqmCSXClge49KyxwKi17u6ty9LFgLtxbhU6cFS+ktGBPxSaUuLbuXGCP7p7IDe80SukmSJOGTywQIIx2pa5f4cm9+lOHS3mBbcFX3AUFmGqDhl82/SrtYMeIhbKhU4dSJCyCto5M6dKoZECSZExE0bgeGuDV+rdkYzoY+XHMK3U9d4FT4m77xQbPu2tgggnUXAAkGTs+ZnaB3mrCxxIsogdXYsfKJLMxmTOqO3boMVT0reiiC6rNqRiWiQWwIgQoAhQR03Mmc0JfEVVrmpHAIARVRJJ0/GmZYkEQDOVNWbXnuGPdFIiQ0g6TzAjS0GOeJpe6l0XVYIgtgFZMC6u2e6mIgHnPam5EsNWOOt3FCgQCcSw82kAkiMyBv8ASpaPe29Oj3amCALhDHJxgApEA/PtS/AFFOkAKJxpXQs7kgJgT6U7eUKAxV7kzhSAFPpud5PaZ5Vqdxm9XpBXOy3ApPwydU8x8PYTM0qOHm1ovuLysPOPKEOf3SwK5zAB2og4iZKqw0pq0l4UjvHpMx+NJXPFrGlWNrzM2DbUFmIwNRUAgZglhiRNDXZ4cMiEr7xiY+H+EbHeB901T8VfN697oXGXVbwyg6QQd5nTrEzpIyBvVhwXFrfum21oKQuoxMATEE6YEyDAMnPem7nDBGAtgLOW0wYHPfrtnETRhZx/bmzxVprhW/eFy2E1N+raNOmVI87KwJE5ByRG9NWb6XbIHDBPd6R5LgdmiczPORAiI57RTFnhkbTI1kEwotBYQ5VTJyBAM9tsUC7xPEh3u3EC2Y0hLbl2naTgSTvjbFGLY1k9wd0WbWtwzBj1LMxOAMgY+g+tGvcazb2jbxqBcxiYOVkbTiicCpdQUtlyP/UUiMnORH06imOJN4LIt6euUB/GIG/WtSdMXyrka82E1JJMY3HriSc70ne49gYUuw/e1Ezjrzp9eHYiC2YiQGzOYOAM9jiq25wF1DpS4Ao+EKdIA5ADQYjbeqtTDivsj+cVPxf4b3q3/RrKysxyp7wv9k3+GPxSui43/h7nz/GsrKx/1XTj+P8Arm+B/wCLueh/EV0HCbfM/lWVlZ5OsIcTu/8AiW/xFHu/H/7jVqsrPL8W+P5GOA/aW/U/hRvaH9he9B/mFbrK38f4xw+T81nw/wAVn+X86IvwD/m/GsrKePlmub8d3vfyr/1RTvD/AGv5fyrKys8vLpPCy8O/ZVRcb+1tejf91ZWU1mDP+y/9r8qN47+xHov+SsrK0iVj4F/lH+cVbL+1X/DH+Y1lZR9g14J9r1qu8R/4u1/iH/qrWVlPpqeSfiXxP/jf/qpfgN7v/t/5XrdZTy8Uxlra1/J/20bieX98hW6ym/Q+xV/4a/8A4T/9tLP/AMWP8W3/AJLlZWVz5+P9a4unH7M/OlfE/wBtY/lP4VlZWuHiMXzVrwu/99K2fzFbrK7uM8q6z+1/voKJ7O/tuM/lT8GrKyr4vyb+T8DPDbXvVvwpTwb4m9T/AJTWVlCv2JxPwt6fmain7N/5/wDSsrKzw8qtcBs/yqHE/D8v+5Kysqv4tLGzv/fel/Fdl/kP+asrK6f8uc/JS8X/AMRw/qn+Y1fHc+p/GtVlYvh1nl//2Q=="/>
          <p:cNvSpPr>
            <a:spLocks noChangeAspect="1" noChangeArrowheads="1"/>
          </p:cNvSpPr>
          <p:nvPr/>
        </p:nvSpPr>
        <p:spPr bwMode="auto">
          <a:xfrm>
            <a:off x="144463" y="-914400"/>
            <a:ext cx="4533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/>
          </a:p>
        </p:txBody>
      </p:sp>
      <p:sp>
        <p:nvSpPr>
          <p:cNvPr id="10244" name="AutoShape 7" descr="data:image/jpeg;base64,/9j/4AAQSkZJRgABAQAAAQABAAD/2wCEAAkGBxMTEhUUExQWFhUXGSIaGRgXGBsgGhsaGhceGxsaHSAeHiggGxslGx0aITEiJSkrLi4uHB8zODMsNygtLisBCgoKDg0OGxAQGzQkHyQsLCwsLC8sLCwsLCwsLCwsLCwsLCwsLCwsLCwsLCwsLCwsLCwsLCwsLCwsLCwsLCwsLP/AABEIAJEBWwMBIgACEQEDEQH/xAAcAAACAgMBAQAAAAAAAAAAAAADBAIFAAEGBwj/xABFEAACAQMCBAMFBAgDBwMFAAABAhEAAyESMQRBUWEFInEGEzKBkUKhscEUIzNSYnLh8HOy0QcVNIKzwvFTg5JDoqPD0v/EABkBAQEBAQEBAAAAAAAAAAAAAAEAAgMEBf/EACMRAQEAAgICAgIDAQAAAAAAAAABERICITFRA0EyYRNxgUL/2gAMAwEAAhEDEQA/AONVogFSORxWluifwrqT4ywj3tq246gR/Ss/S+Df47RXuIIr5WY97mVc8ojbFa0+YbxzrpD4PwNz4bmk7w2Kjc9iyf2d2cdZpmE563fg4aVBjYY+6pXihghufy9Ksr3slxK7aWpK74TxK72sdqsRMvQqggAnkB1neelKLbbzGRrPU4yczNRuWWAIZWzj++lQVxgZEczP4mrVZO3JIVVAJ+1Ow54HMzW4EiBA5gQPn3NBN8ctJPWoMCBucc5++OdWEPwjl00G5LNOl9sdDPMVYrwVxVj4o/iBJ/Cqi3xEQSJYCJ5CRGx5elSS+HEMAGESVXO/QHaiypZi+yQs6PXBPWJ3pu14vfQEredQMnzHpVE1m3BAaZ3Eztjnt6VBLOQMtjOIG2BvsPzowenWcH7W8XuL2oQPiC57bfnVlw/+0C9zto0bnI+ma4PibpCZImM8jiJg/SpB/KGgDclTkSYzJ3HKtTLOI9J4f/aJbzrssP5WB/GMVY8J7c8K8T7xJ6qCPuNeTWrwPmnEwQdweQGT/XFTuXSMxP05dc86c0ax7Rw/tHwr7X0/5pWPqBVjZ4hGHkZW9GB/A14XZ4gGdK5PIk7/AJfKhC4dwAT0n8/WnajV7/pIGxrU14jwPiV1SdNy4hHRjjvvVjb9sOKU+W+zD+IKfxBq2Wj15YqWmvMOH9v+JHxraYdlI+8NAPyqws/7SVzrsn1Vv9R0rW0Gtd9WBa5Oz/tA4UnK3RgfZXfphpxVlY9ruCYwL6gxMMGX7yIplgxV3p9a2BS1jxCy/wAN223o4P502B2PrT0EYrYrDUie1IRj5VKKwpNbpLWnvis0d6wAVv0NCYVqWmsWs01oNRW4FaY/2TUGvqMkiKMw4GC1rTSN3xa0pAZonAnG3LPOhL47bZQUDODsViPrMfSq84ZxqzMVKKreK8WW2haCYHIb8vrOK1Y8QuOAQhXsyx9886P5OK0q0ArNPeq1+KaDkjIiFH5nP3VXvx7T+3X5kTRfkk+jPjteK+8bnEdutauNB7Hl0pSy8DzE77Dp1o5BDSZPRee2K4YehK5fGYBMdSIPp37UxbugDUtyCMQJzHSMUtdsDJwOZH5x6VtI8ogjGNsdc9TVgdVb8P43fUStxojY+b8af4f2vuCA6I3WMGuaJOqF1byQIg+k4zQ7vECAWBBHLBwPzqwMO2T2qsMPPZYTzAUj8qMH4C9OVHWRp5VxQMiQTv0PIemaG7L5QrTq3xG29GFq7q77JcNcykZ/dM1X8T7BAZVyPWfyrnMrDLv2MH7qsLPjnFJH659uZ1CPQ/jTms4Tu+xF9cq4P99xSF72c4pfsA9+dX9j2yvLGtEaMkiVJH3in+G9t7J/aWrik/uwwx6kVbUYcHd4S4m9og9uvzobsNJDAieowK9Rs+P8Hdx7xQejrH9PvplvDOHuiQltgc+UiPqKdk8j96rYxgZj8c9anYOnzDl3+8969L4n2P4d58sehqs4j2BQ/CxH99qdonFX+I86vAmc845Aj659ahxHEMQdJSScggbHeeldHxXsLdE6WEev9KrrvsrxSHCg9wOVMwuyL3S0CYIPPAOc/OgcRbbYRG/xMPpG1GveG8Qplk25/wDkUC4X5hh6jHyjvTJ6WW7HDaQSN23Ek79ZOaNYuw5ABAIGJz65G3YbR3qvvrMHUy/OPuNOLxOFxJ6zz6x3psqyPaUktIeJI1SMgn6em9TvWQslcgDoZgDPY+opVLxYmWP16eu1RvPJnv5gDyjEZ9JrOKsnLjcgd4jE/Wo8Jq8wIBn7Sg5yQee4HKlCPPKsZbMg5H9f9KN71y2SYOCZ+/rVgwzaB9YzPYUfhPFriHyXWU7wtwz6xO01XXlMLBBUnk2SM4ETmayxpyZAkyJGcYBJ5+tEidJwfthxog+/eJAEgGR3kfI+lXXCe3XFfa908bykH7iP7NcMbJuAkPyK46nmDvO9Q4a0wdFLyEB1GIJaMeoz91P+s2R6ha/2hnnZB66Xz6ZnO1dR4Z4/bvWxcCsAZ3HQxuMfSvG7KwikGH6FlAJiDI5fLnXqPsnx8cLaVlQRIEsSTBPVQPpM0zlfY1i/HGAidh3npQTxxmAs95GPvqu4q/ecFmAABOmBgARERkTBk5MbVDhXukNrICn4NKttvLAE9560b1qcD36fP2x3EgRB7A57VC7flzb1trwxC/utKjfESDnkRzpPgdLIGLJdOogm2PKP+VpgjE881viQLCC4FUrOdRYKpg6TAkLmZxzFZzacSI3LigIt1/NICs0y5BwcAY/GiNdALkbqJgmAQcSeizjcbVXcOvFNdm4oZGGqEZwyGAN8AjJ3nbB5UXieAuImq3r1TEtJhYJJGZK9hzO1YroJ4jbQkzbNwGCVFskTyjMcz9a3Y4i47S5W0g8unSMkRqjzHGmfkTzzTSvbUeW3LjLABS4JzJk774mtN4dbIJbaTknyxyJBgA/QZpZz7as3AFJUEKokkKSBAmcyCAIO/Kp8PxupA6nVqggwSMgfuziDPL5VHjLZ+FLjK6rAjKwc5UnQSAOdbuSukkG40S2SJBMyIEt6EgUgJy9su9wsbeCAqFnJDEnyokQMQRneRiTE3LY+EIByBwc5yIxTZLmf1ax0nzE/xEYAmKK1xftaJ5/D07itSLOHzweJ6gisfiATIO21dy/gPDuJX/7cxVdxXsh+6aN4MVzVu4YOdU/3FGS8RAnA/vFM3/Zq6mQp9RVde4G6MESOhFazxqzYet3hJk79OlD1Ygc2wCdpH3jekhccbr8xUhxSg8watVsYe4VO5iCdPccx0olvi9emVOOi5kj/AE5UqXLbGjLcz6ZmTNWDtBFsxDDbl26+giaHffyghgxn7MYxg559ulaa95pJxG2ZJ5cunWsJ0nDCNyDzJ7jnScm2LHSWEg7xscdtvShqnmMFiJ8pIz/4pZLgJON+U7doqV/iMbZEDvvG3L5UYQ0sCykZGfUdx1oqM06RIIzCsQRPPGwmlzczpYmABEySesnnn8KlavMGkGMEbekffRhYXHDeP8VbP7dxzCtBH3yasLHt9eQfrFS4NtiD8yPxrmr1ozlvi6kwf4QN1G/KgWwVJyABMdzz1RuKpIMPR+E9urDR7y3cUn93Sw23yQTVpwvtNwdza6F/mUrt3Ij768pssrDUy6NxAzicHH40XAEliBOSTiTtgiqwYex2tDiVZW/lIOPlQL/hdo7op+VeSWmI8ylgRvGNjVhw/tFxSfDeuQORhvT4gaMLDu7/ALLcO4j3cehqq4j2DsNkSp9Kr+E9ur6jzojnl9kz1xiOVXXDe3Vkge9tXFncrDL+R+6ruBRcT/s/bdX22iarb3sXxSzHm+Q/KDXofCe0vB3CALoVujhl+WcVbqFYSpVh2M86dqHifFeB8UvxIwjpI/KljbuDBRo35GvdXtUC9wFt90BnmRTsnhdy5B2IEiZB+tSW4Dvn58q9iv8As3wzbovyPP6/OqvivYfh2BiO/OP7/KneHDzIXjOd45U41xNPmLyfkPT+tdXxHsGg8y3PTLAGdgOU1Xv7D3CSFulSFJgqTjaZjPymrbjViq3hCEVYJ/HHPeu89nne3b1+T3LEkadRuHQQp8oB1nbpXOcJ4DoAV3DnkQsTmIgn766TwnjzYti2iJCyZM6pYyZz1jpXLlZlqSuqa4WcAghTuIGwxBO2d4AnvSwu3zcYabSW4BWGYtOqCTKYweRO21Ur+MXjs4E7aVUn1AM4/wBKHe8TvHJdjv5O3bEyYFOzU4104YaiYcsNyGUAg/aiRnuQDWXdMktyMg6wORjMg/SubQswGWzHlLeYExG22cdK0vDtPRp5xtzidzEcqcjS1ccILSSzuCxJaGYFgWjyyOQwJzz3ov8Avi0W8rAEDkpJ6nJAn1Fc5cvos+8VwCwVSEwDt5pMjPXAov6MGUMhV2ER5o1CDgbgGcRiiVu/Hfs5dTh1+BXRm3ZQJiZIyTI+lGueJo2kC2GjE3IJIjMACPril1RZCM0Fp3VtGxABKiJLAyCR2oVrhyhgAuRM+YZECM6Au5PeIqwZw9n08ScfYVViFBPIHJAEfjUDx95jhlCzvE52xJ5dYrXEcK6urllQDyhSwPUFogmZI6U2LMwxcwBICKSxIEEGW0nsABHrTBpCl2zcZtQutJMAhQJkbYG3P5U7Y4Tyg++u/wDzOe/zoPH3LIPlDI6xMzBWYiA8iZ3OB60SwCFA94x7i3j5RypwtI8hErJU/MGKsOG8bvJuQw/iH9mKrbpAE7EGNMyGHUdK2QWIMkgGDP8AfWubjLXR8P7RocXFK9xkf60/Y4ixc+HS/wCP0NcNxl4jK5O8T0oznAJ+XME9QRReLU5Or4nwW0/2I9Kq+M9kVM6TSvD+K3rcBbhgfZbP45q04P2m296kjmy/mD/rVMw9VzvFeyrrkAfI1XXvDLqdfnXo1jxbh7kQ4HZsH78U3dsKRtI9Aa1Pk5DWPJSzjcA1EcQOakfWvUL/AINabdINVXFeyVsyVkdq3Pln3BpXDe/BMyPrU7TBTMAiIiavOL9kH5Z9RVVxXgV23yYVqc+NGOUBTiLmF1GOYYT1o7OsTIkHJ5Fts43pF7VxTkfUVnvjzUit4ytjRbUs62nME7dgZ5Z5VnvCQT1ADYnHSlDfDHJgjblTIvRBGmYgwBmOuM0WGck7NtsgctwcbdO+21HLTmQSBjORMYjkc/SgJxA1YBG+QBHznl+HegcQBlgJn7IGScSZ2Ge1WMnJ+zf1ArPwjeP/AImstOSoMiYjnmJzAkRzz1pW0AQMbfFvJjl8/ltWScQRpDYWBMATkx1k/OrVGrkGYUKecFpM7g5gT86MyZADdwPl/wCfrSUgQ2QQRjttO+cZrBfliQeRkg5UD4YJx8jRhSrWzbEjOknfEjvnY1vQVJKTMgBkO8zkx0pbhrggjWZPMAGCeR5YrT6UcsoGojJ6jYnBrOE7z2O8VulGVvevpM6m+EDbRJzqmTH0q8v+ILpJ1QFwxLqP4iYJMLHOuM9k+IgghbLFnmSXF0DTIGgQpkcugO9dtwz2pLG2mSWZmOuCTzXIC8gJxWLO3WcZJlu2wLDbImQWbYbQOdGucKTkagpHNTj6mcDPXHKo/wC8GEargt21PmOlAv8ACCdI0xI6TnegnjgzNcR7bKVgutxSAE7jE/FMHAFGFgeyAxNsuvl+zOrygwTgYzG/ateKFADmJlcp05SYgcwdjVZd41GGtWVg05gg9ZDRnGY3zvii8MwZSHtyvwjLebZiIj4pJESJ0irDWn2Q43hlViWEAgKLpaDtsN49QJ3xit8Jww0lblxHQy36tWHlOYbK5gnImcGiXnVW1sNGgEwZA+r5iI5iTit8L4qRZAu2lttoJNtiCVtzEs1xhE7xyHKKvLWthi6ltP2Xx6SCDolRHlJEZk4AkCg8ctwgtbKKIj4cTjJ0wSdQG+IGxpv36wLzOLawAXCCGBPlwcbmRjE70a7w6mVZwI2LyCeeApyD17VYU6qoFpxb8r3WJBgMxYT8/NkGYp7guDj9oVDXBJDsIMfw9jzOR1qVixcYnSSRuWBUlsCBtK8jI6VNkvDS2kmEjzYljMqTJAzHmAOZxnBjvJt+o2nvEU6riMrGZgTO8EcyVB8w+/NT8OvK2pkGkzp8izkYY6pC81zFC4m2rwEUF5GoZIMKTGCIg4mN425NcPrsygEWzMDyjTsM9oAifyrU7rN8YL/siFKk/vvIDZ+DVpEsZJkiIB2rfBIrotxtzGkDJYrPNgNWOe0CaPw9zSD5QV3OruTk8z1IjNY4JKgIIX4QFICwIxnfp2qGQGttgfCdQnzIpPUbRtyz13o3ENrAcHZ9lVRpzmWO3eaGltNBZ7YYkydTSCTmfSM/Wm0SVBMEqImAMERyIB+c+tUV5QrxPCqLdxSANQgw6l2BEADVuvRTjBotrUoCl8gQfMwz6QY+tEKAkFoMdx8h13mgXeLtyZdZ7H/WtZZ2mHjyXjIDiQBvvJBrQ1BjnByByHSl7d+PhPqKML4ii8XnylwdsMSYE7Ek7jnAP97U0gny6lxIkmPQARSHuwWkMZPMYjv3pi7b36DIyJMDP38qKstXnOs6QGXTuBs08zOZB5Ub3flMnGx08p+//wAVC04iR8Q5RyP39a094GBPPGnnmY71VQQq7GGziBjTIjBovCcZctt+rdk9D13xtFL3HAO8DkGBwef3dKnb4gQP1YHJvNOf670YM5L3hfau4D51Rxjbyn16fdV1w/tJw7bk2z/H9dxIrhrgAjAIfo0xH73epMpH4RzOfvOasGcnpcq2xBxyMiNxn0oNywOgP98q86tXyhwSp/hJB/8AFXNj2lvruVuAD7Q83pIPbnNF4tSujveFW2nUqn5bVV8f7M2jtg/d60Xhfam24GtGRjzBBUfnVrYvWrkaLiuf5hqHOIOaO4XG8Z7InkZH959Kp+J9lri7IY7TXqLJvAzy3qHuAcn781qc+U+2bxjyK7wN1Oo9RS2phuuO39a9gvcGhEGD8hH13qs4j2dtEZWJ6Zrc+b3B/G81S/E/ZxzHWircB5gdc4MeldlxfsgPsmKpuL9krgmFJ9P6VufJxo1qpsGBGCB/eOZobtuATncTEjkI26/Wj3PCrq4hvSljauA5X7q3MDuD8PeRSZ1+ozOPWnEtSBsfQAEevURVQXPNSPlTnAXgWgn0qs+zOTtvZnw1bs50m06XA0gPrWcKBgqQpn5YNdrwfh40v75VKsIwSBEZ2A0/0Fch7Fqp1qTAJXkPiAZsGZBgbDrXXIFA9OYPm3yCGnn9xry294dpyuMELnBTchXVbQmU0atZMbBtRICRmYzVxc8MssoDq3uwI0i35QIiASFgHnFL3CgTEDf4m577k4+dKX+MsKAxvW1A5SI5ARvkd/60z0bzz3B+KKBiVLELlUKrEggbjIxHUaSMb0UXpDBtbFzzOF/l6KNoXNLt4tYkmA7dpjbeOvc0snjNv4UR/kFG3SOURy5VZWxu35gJUOAYUsT8QkSMZUbZ770C94YGZbl20jEatGoklS58xjaRvnYbUqfFWn9iN+5IkyMKMb9fxrX+87zHCqIz8JJEbgTvms5wt6vHJz8PlyAJM4iDgaTk9d6G/CAmdTLEgGR5TJ54nfaqk8VfJln3GNIEnPPoKC9lj5WuMZMDS31wM86c9Da+3SC1uGcwDsGgiOmMADHeg3b1kalLrJOxYEzG2/3VSW/CgoGvDTk3NW07yZ0wNz2707a4Iw5tLDnYqI+8ny4652rTO37M3uMsxAMk4OkEk52MCe+a2fEMeRGYg8kEEDcZjB61n6NdeMNq2Gr4R3GT+FAe0SFYGROAQ0zBk9/p8qBkWboXULIE5JY7jnGDPoKkfeaMlBB2gtqnY/ECDMb96j+juRq0sAY0q6sOR3kjtitPwhzb6DmdHpLAjSe0d+1a1Z3jfD3SfKWaeqpAxyOoY+dTvcMo0gm7P/NpAjbUI/Amqzh2vj43sLK/q2YELqnZma4WaANozvinrLFRlTq5MijKsTBDH7MDaSacLYR+Gsg5VX7EiZ55Mnbr0pu3w2MW0j+Y/kIpZCWd1LYEEOScCBqicE7jFEZ+EXHvro7C0xGc76TTOGWL8jyDjPByN1pG5wzDY/I17HxXhiNutUXGezSmYo2OHmnvCNwamvEHJU9t/rXU8d7NuswKo+J8KI3U/KmWADWRzgAQcCI/L1rBqHm1ZGJ5Z7UFuHYbGfWoNcz5gfypwlgt3VhskYYjE9PlQ7agnSo3PPel7d/ocVv3hwSY0nrnP5Cs4Q9lFyDggnfB33J5Z+tTCsPMSPKBmdx1HWosWMlWgnmCCee4NFaFXI1A7kEDlEx9NhRSxLksDEpp2jM7kz+VGCznGx7HflSYDgyJxk/vSeRGxxz71huebfAHLI7Y/OrAMSAQTO3KOfpUmAiTJ+WaUa4ByMTGenzwR3++iPxT+UKogkajIxnIzuCJFWp2wteC8dvoQFckbw3miOk551bcJ7VkGLtox1U/kf8AWuVtwWI2iCI6ESR2iaIVjBmDt1Jz/fzqxDs9C4HxWxdHkfIGVKwQJic46bdaK/F2xBJMfykb94rlPY621y64GlfLEmZORnA3GO1dZf8ADRDObqQOQUkgATvJz3rFmG5y6FYxkKxESMDPXeg2uJViwUSygE5A+u5nB2mocPpLDTPly2orzxtqyDkT29INd4S4CQhVUYwwiYB3z+92neq8LBPk4oKCx+AQZ7zHQR0zM0ve4C22SgXTuQBEfPr1FPvwseULdZiMuisQIAiTEBj2J50utxQFnSViF1OGJiZGOnf76tarziuPgvDzlFLHYGY8xwBy1fhzqu4rwixq+EAKJnSMHniBEEbya6VwDspMABiqgvkwX0RLZ5CYj1oPG6muBCGAB/aC3IMDnJAIxBjqBWsftm/J+lHwdkCNIOfNgEqDzPY/M03f96zBSzM5BjzyY2xpk6oqx8QsBFAF9XZyXVMBn6hVJIgc4qXC22uwlu4oXJIIljvgjDCczEbCs4O1Ux4NyATYwzHUdWwUE6vMCSCeQyDHyb4fw1nQhAMfwmWjlhTz5mru54G8mJUYAzo5yzGSrQP4TnrmisETyksIwFDsynBPM+u/b0rWuPob32qX8I93pLOik/YZ1loyYBGon0xRbXAJElxbDjyo5hxImMYJxuOlT4i4HOCEcgDS2kGJyVk7bCYGw+bNhWV/MWacYaQuMehn++rr0xv2X4fgG8/xDaC3PqVIxPdgIPWpjhX8hW2jHWpJLMQqnBM4Bg9QBTlu+3210sMdJMTiWJ2/1xsAojEHzhvNIMa2CgYUKJ0Yxg9+dIzW+HtgOPMobTKzgidjGw5jGd9tqUt3nRjItag2kjI80SDrmACDOQMgDFN25BJuAoxJC6lG2ACs/CSMkFp++tXUuKGOnUseWWUOWjJJGwjnJNXZ6EfjQzSv6wjSIUljuZHlJyInI3jNYUUHF0qFmAUJO+mWCmRvgGYg0HgF/aDQo0PEuFliQGmZMrJjUYJxit+G8E9osVKtrua3a5aXTEaQoI0gACIInA7zRmW4OLJlPxK3ddIW6FlpLLbDSm2knYdTjMRFB4DjJdvdmSWKBmZxn3c7QEWACRGMU3xl5xCEJqILKqExAOYXTMbDVmJ2ochmdbk3FJBAIKIAOvmIMEE5AOds1rpntHiPCLfEEm5ZZtOJ/WGehJUgHtvB6UroC2vdWwWGkgm75mJJwdUliYnSIzgTV0tqFEsdKn7JISZBAGn7MnsTtVfxlsgzbw5IYKAEYj9zUZIETJgHvmlZ6Ijg2MNo13CACdBMALAKscKZ+fanrvD8QtsG5ZuXIYsFQM0wp0qQG1AczOCYqx4jiLqAFZEQNAHlJO+SZHrnrBrVzWZ/WSI+GeeRqBmInl2xRJhXtXcNxqs+BcFxTpIAeC0aj5SY+1EEbgjEZgvGoc6m3M4Y5nOQI3ms4fh3a4dSLcJIYs+NMrpKDSvnUYJkwSx/dq3tXLgABtIp6BRH5fhVJ7OceAmUneI7g1nuc0dlFbYfXvWGyVyxO9I8V4UjDI+gq6VB1z0moxBqTivEPZYHKmue8Q9n2Q8/pXqjpS92x2n5VZDxjivDoOx9RSrcOw6H1r2DifBFfdQDVFx3snglc/KtbrDznV+8Iz/eaKt0EHP3fnXQcd4C6Ygx6VS3/DY5EVqWUApcPy2Pf5VKyhYyI2gDoBk/32oDW3UyM9JxWhxJG8j+/wAKcAzcJBIGREgnl23zPKjcENW0gjMYknmtJe9595+frUhc2yUIMyuJzG/Pc981YOTulVaYMEmTEYjmO0RRAQslRjJPMEjoOU9R2pW7f95p1GSJyT2yCO/40RLohVA05naRHQEbD1ox7C58GUNcU3LjR9nSzY1JBt6R8Q+IehmvTPD3CqoLKq6YCkuzQBiOfw+tefex9pn4iNIc+7OS0RsMdDkdK7nifDnJGoBgIkA78xkkBYIHWa58u61OojescKpBsoC5A1qoKtBUgEnVgY7UEcQoVQStsSBF8lIkaRicywwCZzPrl20iCXmZgBCBHOPJbY+vI0s3D2mKkMQs4CzhgeZWNIkR/oKZj7ZuRbfEsNQtstw/CHG/mYkhNODBBG09aHZC3tWlNOnDMJkEtMajgD4cYmTtFM8LbtWovXbxRRJDC8CihuQLbzOBmcYod5NSsFfiNNwKFUi2ygk4MqQYnefvqz9qwtwpbVc95baFOXKtGkTGpj5QoywzABntTtzibzqyhrxUKBFtYTUVxBAGsRvBMTTDpZQsHIYBYI+yAfLpjAIO8sTz2of6frY6CEIECWZZJEBVj4gMHyxtvR/a/pWcB4ZpYOLtlVUaYZLjgQZIhYVSMc8ART/i2j3fvS99wqzNglEIIjUqox1ycgAnlWW7TNKs7gMQCpZszuxnIMxzg5ovvfdDyuSSfiAOYwZKgCPSNt61JiDOb0R8O4e2jL7uySSPjcu8iBkliSOwkAmd4onF8IVLm1hmjSqu0gHc+XNtdzJ3z1xJbQJaG0KzAsCpaAB9giNPmhsyd4nerC5fQSQFYxAZUIMbhCSx1g0Z+2rO+4hwPEXULCUuNq8q6F1xp6sefmO/bNC4iyTxCs1x9CqSU0Shkgg6go0RnEknkK0llUJdLaozYOnAjoNMAY+ZmtAATCgkxyLGZxMgaj05DFOYNL6ONYYFdNy3j4mZTIAIgAJ5s7chzqB4K3r9414udlRVMKOcH4iefm26UK5xbzGsqNlA5464k7mIoF0q2hyxOdtUZkAmMQOoA++jaZanx8sC3BauadUkAapBlZ2UHOk+hHyqZ0uGAVNJ5PkchmcdcAxgYpR+LtBimtWaZ0hjKjrpnPrUrfFoSFC3JOzaJBG3mJWMHAEirY/x04EVECh08ozEOxCzCjB5RipcPZ0gecwOReTk7bE/dyoKFgvltZmPMVUExvHpNSK3tUwixiNRIid8KM9ppz+hp7rYuKGJZDhjDltOlW3zBMRjNEF5dUKkkzJZzIPTyzynPpvUbvDXP/VwdlFrIgnbP5VFfC4km7cYncAgb9CBPzmrNa14pX7isQGXRtGlnHwnUNiAM7jntS1w6dRZkfOAvlOSM6oMQN5pm1wFotgOxG+WgbZJkKPzqQ4G0mVtW5GSTbDM2TiWk7c8xRmrXj6V36cAZNwY+Kckjt+FS4fiB8FsXXBk+VXPxHOYgAdquv0nTpCK2SBCqGA3YyVmBgj+4o36UxXU+pQN9yYnHw7Yj61d+11PpUC3cBGnhrmcHUEA+9h9AOtT/RL3/pR2LCrG46j47qDoCRkd8/cP6UZQDnV/+N//AOacLIaitla5Hwn2rIGm95hycAz8xz+VdZw3EI41KwYHmP7xWM5WE4x3+X5VBl+ZrbNNRdQf/NQagfPfY1uAe9bFs8v77VjIZzNSYw9KAydD84/rTBE8ifwrfuxzqRBrQbeDPb8qq+M8EtNIwCa6I2iKgLRk5HUjnQnn3H+ypGRH0rnuN8DdZ8v3V6+3D7ZjnS161aPxFfmR+VO2Fh4le8OjkQe2KWey45zXsfF+B2LmqOX064PM1R8X7JpuGiev59IrpPkGrzX3wG4pvhuK2APzHfl3rq73skM+YYOcCI6jOarLnsqAQRcjMiBy+u9a340a077LcWUvqQIGlpPPPPcbQZrs7l52khQ6nbUeW0zJxMjCjI3rlPCPD/c3UfUCATOoRvvHU1dcT4nDAZAIxqaRvAOTj0FceXL03x4Rb8Nxigqvug1zMDWw9SORAEZnFSvcU5IBGgDZbYAIleZO/LBnNVS8VgLIC7wd8nA9MfKovxEmJX0H/dHOs7n+OLYcPMBm09SZMycHEDUI74+lEa3BKyAZ5KROObEmZqg/TMEi4ABAwe8Qu8sDjvTHBoWJVtSgbEwNUz0JA+8yatqdItE0MF1QFG64+ITOYmAD1+VB/TrSvhQyrHkcg4I+Ix0zgRVZxMrdVEU3MGcgAcgIbBPaRsaOvDk6joVYA1KVIWACf5W2zBkCOoq2p0npY8Tx9onUAghSIRY9T2xjngml28YOQwYqogAQDjYDvEb1E2Cbf6q2odtmXWEQb6jPl25c6wAWmL8RcQAgAJ9lY5iTJJnJ22x1fMWMCr4k2Sq4Od/9DkxihWuKdhIWBGJB59fmN6N/vVCrG2ywmToCmAMmVwASNsk86LevMbTFXAMGJULMGIGqI6TPQ0ZOKilm45ALRnJAMD1jepCyC+hL5dgMqBpMdwOU1nAeKpbW2bof3jKNVkH3pkncGYUAnLnEdOV63iO3u9OdwIJPoZAqysVTHw9UgMLp1CRhmIA3JIBjlHqIFat8NZXSIC6tg2Cx3gDEHbG+9Wj3b531Ff4dI6zGc/U0i9iCbnmiCSbjsWjEhR5dIxtHSnoDBRbgPCscALvjb0jqam3GSIB1HM75AGQDBjMZ5T8qX8OOpM2RbIEycgA7bgmY33Hc0geCu6rc/ACZFmVR5BEkAjb4o29eTKsLNjdIKaAJH7x1ekkZ+6h/7wVEOoSylQP1qAEMcGQfhmRtuD60BPDbglA7NghWPI5IltBJX1jYZ2pbil0FXNoD9WEAk6TmDLBCNGcbECYwazbhqTPUWB40KQovWfeE6QNZbI2URzmOlESzcW4+t3DETAAI6CDE458u5qHD8EGYEiwCRA93zGxOrSCZxNbucRbUvaKM3whceTbkSeR8zHlitbM4HN8jygsInfYjMRB3P1FR4dRMuSWIgjLRjlgeu1K320eZATsPiJWTIByAsrJM9B8qUW+9tIN15QiTdKwZX4tSCDHwlRBkzMblpkO3r6htCKCzHIC6QMiSxjfMxiauOCNoSSpVtyNY29Jx9OtUNni+MZGIFpDA0BVleUsXeCcdBiOdBPDXWuAXDdFwf/VDymnMwCoIkGIjG4plFjp73HKraZVQQIl1DmSRgYPTPegsM7x6uxP11VWcB4oz3WtCWa00skbo2E8xIDHmeccqaVbvIEdo/qfxrWzM4vKxe0a5aBqkkkRBEgdo/wBKf4PjXTS6MVDCcGAZ7T5hSLcMSJaGB/AbT9JpjgUKpDmVU4O3Pl+7gie1c07Twv2iV4FwQ38IJVvTp8/rVmfEFj4THXn3+YrhOD8TFlyzIzKQQNCljOMkCI5bTV/wTNqZxafSN21jn0XZRvMZmjZqcesrv/eIjA54z9eWKifEzEBRM/OPT0qr4l7pUhYTPxGJAzJAIGdomZpFNLAFrwj7WlSGaDzLKcdgOe4o29GcYu08VYkCQO0Z3wTMY3og4xzBkfI7iZnpjtVUDbZdNsIwx+0kjTjzbHlBHXFBu8UgcBLoYW+QUnS3MDMBs7cqLzx5OmfC6/TCDpeQAJnV5cnYSRJpFOMSS+tPXX0EmROREmM0C5xNxXVfdA6iTIdGcwpJOktgTp+GYnlRP95v7sm9aur9kgE9RtFwNselMGBeJ4kCDJJM6RJlgqyYBHmIFKHxFCItwZJWQeY3xMYHI1nvbN1HuWV1Mikobi3YUrGVRsucRjGczUuEK3ADploBJFsorsRBJ5NBkRkDG1ZuYYiL91gf1egAlQrMBjEEkBsHrJPWKLa4r3gOkurK+h0KglCpySSdLIR0nHrWXLjppX3bFm5gaQsmJMTI57R3FVdziWR01sGdsaVXfJGoYwMCTk1TkbFhethjGvTg7DIU8ydp9OlVq3FaRZDXAp06zgZ3IiSY55EmlD4fqPn98hGrBkp+saYUPqHYsMU+hc21QkusQQ6SBjYAjSQCeYxy7UqskKDw6+qhbdxdU/bUAEbY87SPWo2FugiVs3VEqXFnYq20hp178gIO9OcPauW3VbDKLUzdPukL+b92MbgRiADTN5XYN78OoF4MpVl8yDKr5NMZ+ywjO53rVuIMdtDg3YqSTbgZ0QJ66mO+2MDc0x4XrYObto284LMCSkQJbEncnAGcVjIpOhgdLS0OTpY81AaQUBInpgVHhLPvZQ2/2ZiWADKIwJkg8/hxiKJTZ0nxF5Wi3a+JYJOnGTiOWSDBHel5hNV4D90oVQrGreCJON8iKtm4KFYBgTy1EDAzpmBiKkthAALpVpkKdR1FjJiVE4AAmarL9LMIeG20djqYIMagqgO2MEuPsFIjTy+lXn6PZtspVLnmGWBJUQB8UnBIxPaOlVnCi2Ahti5LmV8jYPMeaCp9RTHifBi+ih7Yjcq9xGUAETKkEGR2x2NMnXYvlIWbz/tDbUDkLhyO+fKI+yZjeaouL9nrZOq6wJJx5ycfZ+IdOUxVmioC1uBDIcKQFAiBphQQQMyOdDbwvh1+JVZgAZaJlPhb1HXuaVEuC4ezZASzCsJ8sxqmCSXClge49KyxwKi17u6ty9LFgLtxbhU6cFS+ktGBPxSaUuLbuXGCP7p7IDe80SukmSJOGTywQIIx2pa5f4cm9+lOHS3mBbcFX3AUFmGqDhl82/SrtYMeIhbKhU4dSJCyCto5M6dKoZECSZExE0bgeGuDV+rdkYzoY+XHMK3U9d4FT4m77xQbPu2tgggnUXAAkGTs+ZnaB3mrCxxIsogdXYsfKJLMxmTOqO3boMVT0reiiC6rNqRiWiQWwIgQoAhQR03Mmc0JfEVVrmpHAIARVRJJ0/GmZYkEQDOVNWbXnuGPdFIiQ0g6TzAjS0GOeJpe6l0XVYIgtgFZMC6u2e6mIgHnPam5EsNWOOt3FCgQCcSw82kAkiMyBv8ASpaPe29Oj3amCALhDHJxgApEA/PtS/AFFOkAKJxpXQs7kgJgT6U7eUKAxV7kzhSAFPpud5PaZ5Vqdxm9XpBXOy3ApPwydU8x8PYTM0qOHm1ovuLysPOPKEOf3SwK5zAB2og4iZKqw0pq0l4UjvHpMx+NJXPFrGlWNrzM2DbUFmIwNRUAgZglhiRNDXZ4cMiEr7xiY+H+EbHeB901T8VfN697oXGXVbwyg6QQd5nTrEzpIyBvVhwXFrfum21oKQuoxMATEE6YEyDAMnPem7nDBGAtgLOW0wYHPfrtnETRhZx/bmzxVprhW/eFy2E1N+raNOmVI87KwJE5ByRG9NWb6XbIHDBPd6R5LgdmiczPORAiI57RTFnhkbTI1kEwotBYQ5VTJyBAM9tsUC7xPEh3u3EC2Y0hLbl2naTgSTvjbFGLY1k9wd0WbWtwzBj1LMxOAMgY+g+tGvcazb2jbxqBcxiYOVkbTiicCpdQUtlyP/UUiMnORH06imOJN4LIt6euUB/GIG/WtSdMXyrka82E1JJMY3HriSc70ne49gYUuw/e1Ezjrzp9eHYiC2YiQGzOYOAM9jiq25wF1DpS4Ao+EKdIA5ADQYjbeqtTDivsj+cVPxf4b3q3/RrKysxyp7wv9k3+GPxSui43/h7nz/GsrKx/1XTj+P8Arm+B/wCLueh/EV0HCbfM/lWVlZ5OsIcTu/8AiW/xFHu/H/7jVqsrPL8W+P5GOA/aW/U/hRvaH9he9B/mFbrK38f4xw+T81nw/wAVn+X86IvwD/m/GsrKePlmub8d3vfyr/1RTvD/AGv5fyrKys8vLpPCy8O/ZVRcb+1tejf91ZWU1mDP+y/9r8qN47+xHov+SsrK0iVj4F/lH+cVbL+1X/DH+Y1lZR9g14J9r1qu8R/4u1/iH/qrWVlPpqeSfiXxP/jf/qpfgN7v/t/5XrdZTy8Uxlra1/J/20bieX98hW6ym/Q+xV/4a/8A4T/9tLP/AMWP8W3/AJLlZWVz5+P9a4unH7M/OlfE/wBtY/lP4VlZWuHiMXzVrwu/99K2fzFbrK7uM8q6z+1/voKJ7O/tuM/lT8GrKyr4vyb+T8DPDbXvVvwpTwb4m9T/AJTWVlCv2JxPwt6fmain7N/5/wDSsrKzw8qtcBs/yqHE/D8v+5Kysqv4tLGzv/fel/Fdl/kP+asrK6f8uc/JS8X/AMRw/qn+Y1fHc+p/GtVlYvh1nl//2Q=="/>
          <p:cNvSpPr>
            <a:spLocks noChangeAspect="1" noChangeArrowheads="1"/>
          </p:cNvSpPr>
          <p:nvPr/>
        </p:nvSpPr>
        <p:spPr bwMode="auto">
          <a:xfrm>
            <a:off x="144463" y="-914400"/>
            <a:ext cx="4533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/>
          </a:p>
        </p:txBody>
      </p:sp>
      <p:pic>
        <p:nvPicPr>
          <p:cNvPr id="10245" name="Picture 9" descr="http://www.ispal.ro/uploads/_album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54406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1" descr="data:image/jpeg;base64,/9j/4AAQSkZJRgABAQAAAQABAAD/2wCEAAkGBxQTEhUUEhQUFBUWFBQWFRQUFRQVFBQUFBQWFxUUFhQYHCggGBolHBQUITEhJSkrLi4uFx8zODMsNygtLisBCgoKDg0OFxAQGiwcHBwsLCwsLCwsLCwsLCwsLCwsLCwrLCwsLCwsLCwsLCwsLCwsLCwrNywsLCwrKywrKysrK//AABEIALoBEAMBIgACEQEDEQH/xAAbAAACAwEBAQAAAAAAAAAAAAABAgADBAUGB//EADkQAAEDAgQDBgUEAQMFAQAAAAEAAhEhMQMEQVESYXEFgZGhsfATIjLB0QZC4fGCI1JiFDNykrJD/8QAGQEAAwEBAQAAAAAAAAAAAAAAAAECAwQF/8QAIxEAAgIBBQACAwEAAAAAAAAAAAECEQMEEiExQRNRMkJhIv/aAAwDAQACEQMRAD8A+1SgSoUFoSMoUqMIAATSlhQFADJSoVCgCFQFAlK50VJhAxyVkzWdDZip9FnzefmjDTU/hYp3Pvdc2TMukawx+s0sz79weoVze0twPRc6VHX+yyWSSL2I67O0Wcx3LSzHabOC4AM+6JtFSzv0TxI9CFHLgtx3CxKuZnnjWe5aLOmQ8bOsSoFzcPtP/cB3K9ufZvHVaLJF+k7Ga3ISq24wNiCm4lViqgqEoSgFQhlEJUQAyhQRQAYUCKCBEKZKiUARMlCaUgFKCJKEpgEFBRQoAkqSoUEDC5AlQlZc3nQy1TsplJLsEmy3Hxw0Sf5XIzObL+QGiz4uMXOl3dySuvdcmTM5dHRDGl2Ep1nc7ZOwmiwNBw/og73GqggKPcgA0T4Zv7CraeisCBE4+fJBF3IpQf7QMnEgR7CJd/KVzvYQFBD49wnZjuFnEd6qCJFvsmmwaRrws++dDTVXYfao1HgsBPJK8rRZZohwR2cPPMOsdVexwNiD3rzorf3RNFPutFqH6Q8R6RGVwsLNuAoStGH2i4Xg+K0WeJPxs6yCwjtFuojor2Zths7xWiyRfpDi0aIRCVjwbV7wnlVYiAVUAUlRACqEKEoSmAEZQKUlADSgSkxsUNEmgXEz2dc8wKN9eqyyZVEqEGzXne0tGTXWFyi8zO+9+qWdEGD3C4ZzcmdMYpDT4pxrqla+P7lQGqkossg50IToevcmaNvVMBQ6yhPvZFrft90J339UgGLo6JuOsJXDn/CgQAwQJS4hTAIAAPOfFTipPvokLwNb+qI/hMBiQgHoFAlMBy+uvglxHf0iFGhABFEQUoqmMIAknzRlAO/KLnU7/JACke6oC9IUH51QJ5pWKhi/gHESecabLr9g5l2Jhlzpq8xO0BeZDHYzw1pMVA5cyvXZHKtwmNY3TU6rbTuUpX4RlpKvTUAmhJKYldpylZQhBQlIdEKz5zONYNzt+VlzvacUZfUrkveb73K58morhG0Md9j42YL6nw08FURt/agrUpiRSl/JcjbfLOiqK5r+FY9szfuUAFINY8eiJ5JAUmsaDbVP1UPswiHaWTAYW8PMItKUPr+N0QOSBD6yi5xSg19UTidyAGLUD91Aa3UOt6oAB5euqDpr70UI59EPVACurb3ulbPvVWFtOvKiTh8eaACDf3VTi70jR031RNvsixlhO6gdCrJ0RJP2/KLENNqpj9lVCnFXXuRYy0GbewqjiGfcKxrhHelNNrosBienONKrNjFzqCQN5ueiXMYhqGx1rC0ZTBoJWcpXwiqo7PZGVaxsyC43P25LphedYf4V7MdwsYXZjzKKqjnnjbdncARK5TO0XC4laMHtAEtaRBJgc6LeOWLMnjaLcbGDRJMD3ZcPO9qF1G/KPM9Vx812qMUy5xGzTQD+U+DWoqLTdcmXUuTqJvHFXZoDpOqX6d6wq2yDvvoicQkd0LCzY0NKgNRpvrKoZr1VjfBCYmPh27lI80pN6fjuSB5596qxFul1I8fslYfHb7qGdO9FgWBtdPeiAHnKSeteqaaG/VADl1Akc63RQv1gJg5ADNHvdBp5WKPF4pQfE3TENPigT7umSn7IGK7n3KF0hKLhSN/FABLSNPwhiEqNMCsoE7e+aAJCVz6VvysnHPRVwkA4d7KcH1VcbSFCOvjsmMLRXl6qnMvP0g19yg+8TGl9FGYQkxagnl161WUpfRSQ2WwtedJqt0W5qNbATSQnFeibsYIA6oB2vWmiM6aLQgDsQAEnvP2VfZMvxw86TE6CNt1ixcb4jqfSDv8AUR6LqdhkfFoKAGTdODuaCSqLPOZnsHHwy5xDnAkGkG1JpB/srEwOH1AgkkSARF4povpoVGPk8N/1sa7qFctH7FkR1T9PBYGYfSTNNY9QrmZqdDSJgjxrcdCvRZr9OYZMtLmcrj+lxHdmOw3UhwAiWiI/x0XPPHOHZrGcZAwsZu/dYeBsrhi7/wACFhxcODpxbOFHfynw8IwK8NRN41sbQst5bjwb/jz/ADQ+SDMSfP0WR2Nw0FpNxHX5rT1TNzbbyeZB4hVaKaFtNM7GverGCJMjuEqhmIDYzMdKqw8gev2hO0Khy+8clAUnH3flFs79RoqTJoYevuEp70zXC3fX8qPbaCgY7BrKISfEt4KB+tvNCYqGnytTQqGiR2o93TucLbap2AAIHmf53Q4v46KPd52hAvnXSiLAjXDTv5ok76qvh5IFx2RYEDtFYFWKRKjMXr11QFDAJcR/D4WTTEm/uyqFSbGRSovoVMpFITLy4mbmp6Lfhspagulw8IAbblXTH4URjY5BjmmBH4lBE+P2WpIOhn0WDP4sjgYebiKwNupWjNY/ANyaNB3GqxtwxXiBmZNYk3Km+aGuA4bPlDQKm3jQL1XZmT+G2plxq489uiwdh5H/APR20MB0Fp6rtBdunxUrZzZsl8ISUr3gCTQapgvK5vttr3FrpZBIjprIWmbKoLkjHBydHSzucLqNMD1WJx/vdLgOBsQeYKscf6K4JS3u2dO3aR7AYlUf9Iw2lsbGPd1aXTPh/Kjm0v3KaRS4MWLlXTIcDTWhjm4X8FmflYMlh9RY2IXXilu/aqRxGlVEoIrczkjCBNbbE66UiZlUYT3U4HEw6LV6FpsV2sVodcA+vikxezwdxSmvvxUbH4PcY8PNEUIr4Hn1V/xhQmUH5JwoIcNQKHumypcA0AQ8ECILjBrQzqnbQUmaviA0HW8jv2U4ib285WDHwQRS/Op6So3ELZH/AB4g01mDp+ELJ9hs+joTvpopF6f0Vkw8y0nrXUf/AErcLHBvTr/atSsTTRpER42VUxflpVPAPrRDFHOVQhmXRA2i571SwbeCeI79rd6BCPrvRKHeSaZ/Cj67X0QAT7KYUroqeOqrdiTaaTI6AH8IcqQx8QkyKj8zvoVrwGRfVJlsv+4iDSBsPytYGmylKxtgHd70R7kQKzdNTULQgEemiTGeGglxp58h3qzvXIeTiP4v2NJgSKkXch9DQ/E5zuNwk7bDZbuysp8V1foaanc6D8rHg4Be/gbJJmayANTyXrsnlwxoa2w8zutNPj3O2Rmmoqi4NRIUCK9A4yoLwPaeHGNiDhYfnP1DS5Mr368T+oQBmHDVwFBrIud1x65f4R06Z1I5YbABaYpIIMC9jWsq1mexgY+oc+GlYIE1JspgAkO4TIFILSDLaxNEWYZeJDobJBE8UdQdjqvMTZ20ma8HtWJD28MXn8Gq2YGZY4GHA8piPFcAubxcINRYVFdY08U2by9bgGCfkA4jSnywDHRXGciXFHpXClOvJUN2H8dV53Bx8VgniOl5M1oK7reztggDjaKmKSIPgq+RPslwOuGGTqnaViwe0mECsf8AlQeNlpi0GaXVpomizi1U4Zp5c0p3/pMy1te5MViOyjSaiObaFVYuT2M3jiFu8VWwCikWkJOKYbjmf9O5oPE0kG8Q/wA7qj4bZIBIkTwk06wV3Gjvj7qssB+podX9wn1socPoe45HwD+yQdyYHokOO4RMGQYB5XqAum/ItNiWzW+u8LMez3tEtIJHMt7zoVLTRSaKMDPNitCJmajpIVwxAdft3LHmMGpJYRQyRMHeoMJcNogSQZP7XVMjXvCFNopxXh0G170pff3TkshdEAGpJLQXAk9ES8gta4tBOleKRoArUydpZiuBtaYdF1oyWFSsWoNzukwMEHQX01M7roFsCyFy7E+CDT8q2fcJAyf6TAT/AAtUZh4B6WupxVUI5rPnczwiG1cfprTme5MFyUZ/E4iWN0+vav7VRxAUHQQLnQBMwcI6mpJ1Iq6F1ewclxH4rrCjBubcRShHc+CpPajf2J2d8Nsu+s1J2GjV04SymBXpxioqkcTd8hAUUBUamSVrPm8jh4gjEa13MivitKEpSSfDGm10eczP6TYZ+HiPZOhPE3zquRi/p3GwatYMQR+30jTde6UXNPSwl/DWOeaPmWLiVPG0sJNiItzJv3K5uKeGC6INK1PXx5L6Dj5dj6Pa1w5gFcTOfpXBdPBxYZ/4kkD/ABP2hc09HJfizojqY+o8w2hNTWBBjc/MPEKENc2III2LfmkwdKb9y3Yv6Zx8M8TSMQDY8B6xYnTuXPxQcIkvYWuBMy0jWkG2q5pY5R7RspRfTB8GDStJFQ64kg87pcLEc2zgDSGtNp/3ASmu3iZaZIBAdGzdroNIaaSKCOJp1OrtVBZ0Gdo4rR87ZGrm89TErTg9ptJrTfUeIXMxmktPDeJBb9IIMVg1S4DHRUAilYMkjWNPHRWptEOCZ6FmOHChBvsnnqvPOy9QQXDUi/49Uzc7isFfmE6Q6nqr+Qn4z0LffNAnrTz5rks7ZAI4hB1Nx4UI81uwMy11nA16et/BWpIna0agLd9DyTTRL7qIQP8AarsQRh/0q8XLMMy29yPlI8FayvuqJNEtoXRzXdmBpBaai0iYmp86Kt2TcXgnhMFxmbSLBdR3JK/dLYgUmVNZAAFIHvvVsW2CWnkap2OmaflUo0FjtPkg2xUJ2Qab6JkkxXACT75LDiYRJ4zFR5J8TE4jyBpNAXaFB9SGNEmYHVFXwBMlljjP4ACG04zy2HNetwsMAAAQAIA5LP2dkhhMgXu47la4Xbhx7Ec2SbkxYTBBRbmYykKNKMoEVqQioihkhAIlABAEhLCaUCUgAUr2A0IBEWNR5pihCTSfY1wcjOfp3AeZ4Sw7sppFrarj5r9L4rY+FiBzR+19DSw4l6+UIWUtPCX8NI5pRPn2awMTC/7mEW1kOA4mibwRZVsx+IwOKIk8MyDbU+XNfRS3zXPzfYuBifVhtndvynrT8LlnovYs3Wp+0eOax0gzwwbOo5wioJIQe2v06coMaSAu9mP0rH/axXC9HQ4WoJhcfN9kY2E0AsJAqXM13oNVzywzj2jeOSMumV4ZbWzqSA6SNLi1OSrGACQCYNSCDAI0hp0QOJPDDokmWuAa6N5Iujm4P1NJpagM9QRKxosgzWK0gNJkyA11qdbCi0DthwMObSJLhIE61qFnY82gR8pgisC57kvEHcyLtAPzT1Hkmm0G1HUwe18MgS7h0BcIHcRIW9jwR+F5jDwOI2DaCA5wadZAjWir+h1HuZIDgJJ32HJXHJXZLx2esc/06KB1FwGZ/EABd8zaSYmDNzwgQtmV7aYfq+Wpt8wHgtFNMzcGjqcqX8FJpCoZmmu+kh3r1hWcvNVZHRaSNSs2YxJ+UCbcXLcIZ7NcAEVJMNG/MqjLMLG1Jc4kkk3M3RY6ZY8ipt30I3hdzsfJwPiO+oig/wBo36lYOx8iHu4iPlaaDd34XogunBj/AGZhkn4hgilRK7DAMKQogUwGQRUCBCqIlBAEUCigQAKqQiUoKQwRVGEUEIABqCZpQARQBJSgqOKgQAUHIkqFIDNmMlh4n1sa7qFxs1+lWXwnuw6zBAc2mkFegRUSxQl2jSM5R6Z4fM9i47B9DcQTMsJB/wDU1XLdjQ88XEwxEFpBFZ3hfSnFUZjAa8Q5rXA7gFck9Ev1ZvHVP1Hz/wCKCaEkUAM0neVaWmOPhBgzNAfCKr0eY/S2A76ZYY0sP8TK5eY/TeOyPhv44O5a6NqyueWmnHtG0c0JHLygJ4iQG6gQ4AjmSIlJmDw0Da6y2lpkEGI6Kx/EwkYrMRm/ET8OeRsmwrQHUEwDUkGu5ELFxfqNU7Kfghp/dMmNQANtVpyWNiACHGCda+ZWXEmYaY+mwYY/xVzX8XHDuIiA4Noaaz05DqhMGjT8QnF+a8ioiA2Lgdy62Bl/iv4RaakaN3K4uA7/AFCGgGRAgG4JpM1o4VXteyMj8NlauP1H7dy6tPDcznzT2mzAwg0BrbD3KsQARXpVXBxMAThBMmhEQKkoOTEOCggCiEAKVAUFEAFQoKIAkIQnCiBigKIlQIAQqSi5BAAKgUQCACoogUgAoiFCkAClhMlKAIpCDUwTooR2GCINRsarl5v9PYD/ANnCdCz5anWLSuuUAspRi+0G9xPJ5z9L4jR/ovB1DH/LXqKLl5jJY7D/AKmE6P8AcBxgDWCJ1lfQfwjHvxWMtLCT44NoamR579N9lQ747gZIAZNwIqYXpAl27vRMF0QxqCpGWSbk+RgogE5VkARlBEJiAgUVHIAUBWhKxMkB/9k="/>
          <p:cNvSpPr>
            <a:spLocks noChangeAspect="1" noChangeArrowheads="1"/>
          </p:cNvSpPr>
          <p:nvPr/>
        </p:nvSpPr>
        <p:spPr bwMode="auto">
          <a:xfrm>
            <a:off x="144463" y="-1096963"/>
            <a:ext cx="334327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/>
          </a:p>
        </p:txBody>
      </p:sp>
      <p:pic>
        <p:nvPicPr>
          <p:cNvPr id="10247" name="Picture 13" descr="http://www.brithouse.ro/content/img_produse/pal%20br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286000"/>
            <a:ext cx="3343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162800" y="6400800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/>
              <a:t>Indu</a:t>
            </a:r>
            <a:r>
              <a:rPr lang="ro-RO" altLang="en-US" dirty="0" smtClean="0"/>
              <a:t>s</a:t>
            </a:r>
            <a:r>
              <a:rPr lang="en-US" altLang="en-US" dirty="0" err="1" smtClean="0"/>
              <a:t>tria</a:t>
            </a:r>
            <a:r>
              <a:rPr lang="en-US" altLang="en-US" dirty="0" smtClean="0"/>
              <a:t> </a:t>
            </a:r>
            <a:r>
              <a:rPr lang="en-US" altLang="en-US" dirty="0" err="1"/>
              <a:t>mobilei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PFL </a:t>
            </a:r>
            <a:r>
              <a:rPr lang="ro-RO" altLang="en-US" sz="3200" b="1" dirty="0" smtClean="0"/>
              <a:t>(panouri din fibre de lemn) </a:t>
            </a: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panouri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formate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prin</a:t>
            </a:r>
            <a:r>
              <a:rPr lang="en-US" altLang="en-US" sz="3200" dirty="0" smtClean="0"/>
              <a:t> </a:t>
            </a:r>
            <a:r>
              <a:rPr lang="ro-RO" altLang="en-US" sz="3200" dirty="0" smtClean="0"/>
              <a:t>î</a:t>
            </a:r>
            <a:r>
              <a:rPr lang="en-US" altLang="en-US" sz="3200" dirty="0" err="1" smtClean="0"/>
              <a:t>mp</a:t>
            </a:r>
            <a:r>
              <a:rPr lang="ro-RO" altLang="en-US" sz="3200" dirty="0" smtClean="0"/>
              <a:t>â</a:t>
            </a:r>
            <a:r>
              <a:rPr lang="en-US" altLang="en-US" sz="3200" dirty="0" err="1" smtClean="0"/>
              <a:t>slirea</a:t>
            </a:r>
            <a:r>
              <a:rPr lang="en-US" altLang="en-US" sz="3200" dirty="0" smtClean="0"/>
              <a:t> </a:t>
            </a:r>
            <a:r>
              <a:rPr lang="ro-RO" altLang="en-US" sz="3200" dirty="0" smtClean="0"/>
              <a:t>ș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ro-RO" altLang="en-US" sz="3200" dirty="0" smtClean="0"/>
              <a:t>î</a:t>
            </a:r>
            <a:r>
              <a:rPr lang="en-US" altLang="en-US" sz="3200" dirty="0" err="1" smtClean="0"/>
              <a:t>ncleierea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fibrelor</a:t>
            </a:r>
            <a:r>
              <a:rPr lang="en-US" altLang="en-US" sz="3200" dirty="0" smtClean="0"/>
              <a:t> de </a:t>
            </a:r>
            <a:r>
              <a:rPr lang="en-US" altLang="en-US" sz="3200" dirty="0" err="1" smtClean="0"/>
              <a:t>lemn</a:t>
            </a:r>
            <a:r>
              <a:rPr lang="en-US" altLang="en-US" sz="3200" dirty="0" smtClean="0"/>
              <a:t>.</a:t>
            </a:r>
          </a:p>
        </p:txBody>
      </p:sp>
      <p:pic>
        <p:nvPicPr>
          <p:cNvPr id="11268" name="Picture 7" descr="http://www.lemn-online.ro/fotky10031/fotos/10031_106__vyrp11_105pf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63371"/>
            <a:ext cx="4988061" cy="361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667000" y="594360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Industria mobilei </a:t>
            </a:r>
          </a:p>
        </p:txBody>
      </p:sp>
      <p:pic>
        <p:nvPicPr>
          <p:cNvPr id="11267" name="Picture 5" descr="http://www.materialecostamit.ro/costa-pro/1360277083pf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743200" cy="20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 SEMIFABRICATE:</a:t>
            </a:r>
            <a:endParaRPr lang="ro-RO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762000"/>
          </a:xfrm>
        </p:spPr>
        <p:txBody>
          <a:bodyPr/>
          <a:lstStyle/>
          <a:p>
            <a:r>
              <a:rPr lang="ro-RO" altLang="en-US" dirty="0" smtClean="0"/>
              <a:t>OSB –ul (</a:t>
            </a:r>
            <a:r>
              <a:rPr lang="ro-RO" altLang="en-US" i="1" dirty="0" smtClean="0"/>
              <a:t>Oriented Strand Board</a:t>
            </a:r>
            <a:r>
              <a:rPr lang="ro-RO" altLang="en-US" dirty="0" smtClean="0"/>
              <a:t>)</a:t>
            </a:r>
          </a:p>
        </p:txBody>
      </p:sp>
      <p:pic>
        <p:nvPicPr>
          <p:cNvPr id="12292" name="Picture 2" descr="Imagini pentru os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5505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Imagini pentru o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936066" cy="493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 b="1" i="1" dirty="0" smtClean="0"/>
              <a:t>MDF-ul </a:t>
            </a:r>
            <a:r>
              <a:rPr lang="ro-RO" altLang="en-US" sz="3600" i="1" dirty="0" smtClean="0"/>
              <a:t>(Medium Density Fiberboard)</a:t>
            </a:r>
          </a:p>
        </p:txBody>
      </p:sp>
      <p:pic>
        <p:nvPicPr>
          <p:cNvPr id="13315" name="Picture 2" descr="Imagini pentru M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00522"/>
            <a:ext cx="4792664" cy="19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agine similar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9" y="1244600"/>
            <a:ext cx="5101606" cy="299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Imagini pentru M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77" y="12192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 smtClean="0"/>
              <a:t>Lemn stratificat</a:t>
            </a:r>
          </a:p>
        </p:txBody>
      </p:sp>
      <p:pic>
        <p:nvPicPr>
          <p:cNvPr id="14339" name="Picture 2" descr="Imagini pentru lemn stratifi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022350"/>
            <a:ext cx="54102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Imagini pentru lemn stratifi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762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b="1" dirty="0" smtClean="0"/>
              <a:t>WPC</a:t>
            </a:r>
            <a:r>
              <a:rPr lang="ro-RO" altLang="en-US" dirty="0" smtClean="0"/>
              <a:t> </a:t>
            </a:r>
            <a:r>
              <a:rPr lang="ro-RO" altLang="en-US" i="1" dirty="0" smtClean="0"/>
              <a:t>(Wood Plastic Composite)</a:t>
            </a:r>
          </a:p>
        </p:txBody>
      </p:sp>
      <p:pic>
        <p:nvPicPr>
          <p:cNvPr id="15364" name="Picture 4" descr="Imagini pentru w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043579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Imagini pentru w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611663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o-RO" altLang="en-US" b="1" dirty="0" smtClean="0"/>
              <a:t>CLT (</a:t>
            </a:r>
            <a:r>
              <a:rPr lang="ro-RO" altLang="en-US" b="1" i="1" dirty="0" smtClean="0"/>
              <a:t>Cross Laminated Timber</a:t>
            </a:r>
            <a:r>
              <a:rPr lang="ro-RO" altLang="en-US" b="1" dirty="0" smtClean="0"/>
              <a:t>)</a:t>
            </a:r>
          </a:p>
        </p:txBody>
      </p:sp>
      <p:pic>
        <p:nvPicPr>
          <p:cNvPr id="16388" name="Picture 4" descr="Imagini pentru C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6" y="3733800"/>
            <a:ext cx="3641886" cy="24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Imagini pentru C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6800"/>
            <a:ext cx="4870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Imagini pentru CL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1"/>
          <a:stretch/>
        </p:blipFill>
        <p:spPr bwMode="auto">
          <a:xfrm>
            <a:off x="4489755" y="3508864"/>
            <a:ext cx="4197046" cy="27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Scoala 2019 2020\Perioada coronavirus\Curs digital\Clasa 7 Marga\Semifabricat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7391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606576" cy="68580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o-RO" sz="2000" b="1" dirty="0" smtClean="0">
                <a:latin typeface="Arial Black" pitchFamily="34" charset="0"/>
                <a:cs typeface="Arial" pitchFamily="34" charset="0"/>
              </a:rPr>
              <a:t>Obținerea</a:t>
            </a:r>
            <a:endParaRPr lang="en-GB" sz="2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606576" cy="68580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o-RO" sz="2000" b="1" dirty="0" smtClean="0">
                <a:latin typeface="Arial Black" pitchFamily="34" charset="0"/>
                <a:cs typeface="Arial" pitchFamily="34" charset="0"/>
              </a:rPr>
              <a:t>semifabricatelor</a:t>
            </a:r>
            <a:endParaRPr lang="en-GB" sz="20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7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Analiza de produs</a:t>
            </a:r>
            <a:endParaRPr kumimoji="0" lang="ro-R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28600" y="914400"/>
            <a:ext cx="49530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Denumirea produsului: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Birou de calculator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Gama de produse: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mobilier</a:t>
            </a:r>
            <a:endParaRPr kumimoji="0" lang="ro-RO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Materialul de bază 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PAL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Materiale auxiliare: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cuie, şuruburi, clei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Părți componente: 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blat pentru monitor, imprimantă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compartiment (nișă) pentru unitate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placă culisantă pentru tastatură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sertar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compartiment pentru cărți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Desen: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Figura alăturată</a:t>
            </a:r>
          </a:p>
        </p:txBody>
      </p:sp>
      <p:pic>
        <p:nvPicPr>
          <p:cNvPr id="4" name="Picture 9" descr="Image result for birou de calc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581400" cy="30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228600" y="4724400"/>
            <a:ext cx="86106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Utilizare: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suport</a:t>
            </a:r>
            <a:r>
              <a:rPr kumimoji="0" lang="ro-RO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pentru elementele componente ale calculatorului (unitate, monitor,  tastatură, imprimantă)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Prezentare: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demontat în colet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Disfuncționalități: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zgârieturi, desprinderi de material etc.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Preț: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250 lei</a:t>
            </a:r>
          </a:p>
        </p:txBody>
      </p:sp>
    </p:spTree>
    <p:extLst>
      <p:ext uri="{BB962C8B-B14F-4D97-AF65-F5344CB8AC3E}">
        <p14:creationId xmlns:p14="http://schemas.microsoft.com/office/powerpoint/2010/main" val="2973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/>
          <a:lstStyle/>
          <a:p>
            <a:pPr algn="l"/>
            <a:r>
              <a:rPr lang="ro-RO" altLang="en-US" sz="2400" b="1" smtClean="0"/>
              <a:t>Defectele lemnului – </a:t>
            </a:r>
            <a:r>
              <a:rPr lang="ro-RO" altLang="en-US" sz="2400" i="1" smtClean="0"/>
              <a:t>abateri de la structura și compoziția chimică</a:t>
            </a:r>
          </a:p>
        </p:txBody>
      </p:sp>
      <p:pic>
        <p:nvPicPr>
          <p:cNvPr id="17411" name="Picture 2" descr="Imagini pentru defectele lemn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114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Imagini pentru defectele lemnulu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5" b="6250"/>
          <a:stretch/>
        </p:blipFill>
        <p:spPr bwMode="auto">
          <a:xfrm>
            <a:off x="4876799" y="1295399"/>
            <a:ext cx="4038601" cy="526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429000" y="2286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b="1" dirty="0"/>
              <a:t>Lemnul </a:t>
            </a:r>
            <a:r>
              <a:rPr lang="ro-RO" altLang="en-US" b="1" dirty="0" smtClean="0"/>
              <a:t>= materie primă</a:t>
            </a:r>
            <a:endParaRPr lang="ro-RO" altLang="en-US" b="1" dirty="0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200400" y="990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 lemnoase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33400" y="160020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dirty="0"/>
              <a:t>Arbori</a:t>
            </a:r>
          </a:p>
          <a:p>
            <a:pPr eaLnBrk="1" hangingPunct="1"/>
            <a:r>
              <a:rPr lang="ro-RO" altLang="en-US" dirty="0"/>
              <a:t>Arbuști</a:t>
            </a:r>
          </a:p>
          <a:p>
            <a:pPr eaLnBrk="1" hangingPunct="1"/>
            <a:r>
              <a:rPr lang="ro-RO" altLang="en-US" dirty="0"/>
              <a:t>Subarbuști</a:t>
            </a:r>
          </a:p>
          <a:p>
            <a:pPr eaLnBrk="1" hangingPunct="1"/>
            <a:r>
              <a:rPr lang="ro-RO" altLang="en-US" dirty="0"/>
              <a:t>Liane lemnoase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096000" y="167640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dirty="0"/>
              <a:t>Foioase </a:t>
            </a:r>
          </a:p>
          <a:p>
            <a:pPr eaLnBrk="1" hangingPunct="1"/>
            <a:r>
              <a:rPr lang="ro-RO" altLang="en-US" dirty="0" smtClean="0"/>
              <a:t>Conifere </a:t>
            </a:r>
            <a:endParaRPr lang="ro-RO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734594" y="7612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1371600"/>
            <a:ext cx="2055813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981200" y="1371600"/>
            <a:ext cx="1981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2552700" y="286755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Proprietățile lemnului</a:t>
            </a: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685800" y="35052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o-RO" altLang="en-US" b="1" i="1" dirty="0"/>
              <a:t>Proprietăți fizice</a:t>
            </a:r>
          </a:p>
        </p:txBody>
      </p:sp>
      <p:sp>
        <p:nvSpPr>
          <p:cNvPr id="2059" name="TextBox 14"/>
          <p:cNvSpPr txBox="1">
            <a:spLocks noChangeArrowheads="1"/>
          </p:cNvSpPr>
          <p:nvPr/>
        </p:nvSpPr>
        <p:spPr bwMode="auto">
          <a:xfrm>
            <a:off x="651934" y="4316365"/>
            <a:ext cx="502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o-RO" altLang="en-US" b="1" i="1" dirty="0"/>
              <a:t>Proprietăți </a:t>
            </a:r>
            <a:r>
              <a:rPr lang="ro-RO" altLang="en-US" b="1" i="1" dirty="0" smtClean="0"/>
              <a:t>mecanice</a:t>
            </a:r>
            <a:r>
              <a:rPr lang="en-US" altLang="en-US" b="1" i="1" dirty="0" smtClean="0"/>
              <a:t>:</a:t>
            </a:r>
            <a:endParaRPr lang="ro-RO" altLang="en-US" b="1" i="1" dirty="0" smtClean="0"/>
          </a:p>
          <a:p>
            <a:pPr eaLnBrk="1" hangingPunct="1"/>
            <a:r>
              <a:rPr lang="ro-RO" altLang="en-US" dirty="0" smtClean="0"/>
              <a:t>elasticitatea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rezisten</a:t>
            </a:r>
            <a:r>
              <a:rPr lang="ro-RO" altLang="en-US" dirty="0" smtClean="0"/>
              <a:t>ța, duritatea, durabilitatea</a:t>
            </a:r>
            <a:endParaRPr lang="ro-RO" altLang="en-US" dirty="0"/>
          </a:p>
          <a:p>
            <a:pPr eaLnBrk="1" hangingPunct="1"/>
            <a:r>
              <a:rPr lang="en-US" altLang="en-US" b="1" i="1" dirty="0" smtClean="0"/>
              <a:t> </a:t>
            </a:r>
            <a:endParaRPr lang="ro-RO" altLang="en-US" b="1" i="1" dirty="0"/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643467" y="5165431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o-RO" altLang="en-US" b="1" i="1" dirty="0"/>
              <a:t>Proprietăți tehnologice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668867" y="58674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o-RO" altLang="en-US" b="1" i="1" dirty="0"/>
              <a:t>Proprietăți </a:t>
            </a:r>
            <a:r>
              <a:rPr lang="ro-RO" altLang="en-US" b="1" i="1" dirty="0" smtClean="0"/>
              <a:t>acustice: </a:t>
            </a:r>
            <a:r>
              <a:rPr lang="ro-RO" altLang="en-US" dirty="0" smtClean="0"/>
              <a:t>rezonanța</a:t>
            </a:r>
            <a:r>
              <a:rPr lang="ro-RO" altLang="en-US" b="1" i="1" dirty="0" smtClean="0"/>
              <a:t> </a:t>
            </a:r>
            <a:endParaRPr lang="ro-RO" altLang="en-US" b="1" i="1" dirty="0"/>
          </a:p>
        </p:txBody>
      </p:sp>
      <p:sp>
        <p:nvSpPr>
          <p:cNvPr id="2062" name="TextBox 17"/>
          <p:cNvSpPr txBox="1">
            <a:spLocks noChangeArrowheads="1"/>
          </p:cNvSpPr>
          <p:nvPr/>
        </p:nvSpPr>
        <p:spPr bwMode="auto">
          <a:xfrm>
            <a:off x="7581900" y="2800350"/>
            <a:ext cx="281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 smtClean="0"/>
              <a:t>Culoare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 smtClean="0"/>
              <a:t>Umiditatea</a:t>
            </a:r>
            <a:endParaRPr lang="ro-RO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/>
              <a:t>Umflarea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/>
              <a:t>Densitatea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/>
              <a:t>Plasticitatea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/>
              <a:t>Luciul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 smtClean="0"/>
              <a:t>Desenul </a:t>
            </a:r>
            <a:endParaRPr lang="ro-RO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/>
              <a:t>Contragerea </a:t>
            </a:r>
          </a:p>
        </p:txBody>
      </p:sp>
      <p:pic>
        <p:nvPicPr>
          <p:cNvPr id="2063" name="Picture 18" descr="pom tre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86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857067" y="5256628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dirty="0" smtClean="0"/>
              <a:t>Plasticitatea </a:t>
            </a:r>
            <a:endParaRPr lang="ro-RO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GATER/OBTINEREA SEMIFABRICATELOR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o-RO" dirty="0" smtClean="0">
                <a:hlinkClick r:id="rId2"/>
              </a:rPr>
              <a:t>https</a:t>
            </a:r>
            <a:r>
              <a:rPr lang="ro-RO" dirty="0">
                <a:hlinkClick r:id="rId2"/>
              </a:rPr>
              <a:t>://</a:t>
            </a:r>
            <a:r>
              <a:rPr lang="ro-RO" dirty="0" smtClean="0">
                <a:hlinkClick r:id="rId2"/>
              </a:rPr>
              <a:t>youtu.be/ec6UxF5OKvI</a:t>
            </a:r>
            <a:endParaRPr lang="ro-RO" dirty="0" smtClean="0"/>
          </a:p>
          <a:p>
            <a:r>
              <a:rPr lang="ro-RO" dirty="0">
                <a:hlinkClick r:id="rId3"/>
              </a:rPr>
              <a:t>https://</a:t>
            </a:r>
            <a:r>
              <a:rPr lang="ro-RO" dirty="0" smtClean="0">
                <a:hlinkClick r:id="rId3"/>
              </a:rPr>
              <a:t>www.youtube.com/watch?v=u7gZ1q5DUXg</a:t>
            </a:r>
            <a:endParaRPr lang="ro-RO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0587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984375"/>
          </a:xfrm>
        </p:spPr>
        <p:txBody>
          <a:bodyPr/>
          <a:lstStyle/>
          <a:p>
            <a:pPr algn="l" eaLnBrk="1" hangingPunct="1"/>
            <a:r>
              <a:rPr lang="en-US" altLang="en-US" b="1" dirty="0" err="1" smtClean="0"/>
              <a:t>Semifabricate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lemnoase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– </a:t>
            </a:r>
            <a:r>
              <a:rPr lang="en-US" altLang="en-US" dirty="0" err="1" smtClean="0"/>
              <a:t>materiale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</a:t>
            </a:r>
            <a:r>
              <a:rPr lang="ro-RO" altLang="en-US" dirty="0" smtClean="0"/>
              <a:t>ț</a:t>
            </a:r>
            <a:r>
              <a:rPr lang="en-US" altLang="en-US" dirty="0" err="1" smtClean="0"/>
              <a:t>inu</a:t>
            </a:r>
            <a:r>
              <a:rPr lang="ro-RO" altLang="en-US" dirty="0" smtClean="0"/>
              <a:t>t</a:t>
            </a:r>
            <a:r>
              <a:rPr lang="en-US" altLang="en-US" dirty="0" smtClean="0"/>
              <a:t>e </a:t>
            </a:r>
            <a:r>
              <a:rPr lang="ro-RO" altLang="en-US" dirty="0" smtClean="0"/>
              <a:t>prin prelucrarea lemnului</a:t>
            </a:r>
            <a:endParaRPr lang="en-US" altLang="en-US" dirty="0" smtClean="0"/>
          </a:p>
        </p:txBody>
      </p:sp>
      <p:pic>
        <p:nvPicPr>
          <p:cNvPr id="3075" name="Picture 5" descr="http://www.trestia.ro/images/c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362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images.fordaq.com/p-17860000-17859863-1/Pfahl--Pfosten--Robinie-%28Falsche-Akazie%29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52875"/>
            <a:ext cx="38766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rubenbudau.files.wordpress.com/2011/11/bustean-de-salc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962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7"/>
            <a:ext cx="8229600" cy="792162"/>
          </a:xfrm>
        </p:spPr>
        <p:txBody>
          <a:bodyPr/>
          <a:lstStyle/>
          <a:p>
            <a:pPr eaLnBrk="1" hangingPunct="1"/>
            <a:r>
              <a:rPr lang="ro-RO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 de semifabricate lemnoase: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2033" y="609600"/>
            <a:ext cx="8779933" cy="6248400"/>
          </a:xfrm>
        </p:spPr>
        <p:txBody>
          <a:bodyPr/>
          <a:lstStyle/>
          <a:p>
            <a:pPr eaLnBrk="1" hangingPunct="1"/>
            <a:r>
              <a:rPr lang="ro-RO" altLang="en-US" b="1" dirty="0" smtClean="0"/>
              <a:t>Cherestea</a:t>
            </a:r>
            <a:r>
              <a:rPr lang="ro-RO" altLang="en-US" dirty="0" smtClean="0"/>
              <a:t> </a:t>
            </a:r>
            <a:r>
              <a:rPr lang="ro-RO" altLang="en-US" sz="2400" dirty="0" smtClean="0"/>
              <a:t>– se obține prin tăierea în lungime a buștenilor. Sortimente de cherestea: lăturoaie, șipci, scânduri, rigle, dulapi</a:t>
            </a:r>
          </a:p>
          <a:p>
            <a:pPr eaLnBrk="1" hangingPunct="1"/>
            <a:r>
              <a:rPr lang="ro-RO" altLang="en-US" b="1" dirty="0" smtClean="0"/>
              <a:t>Furnir</a:t>
            </a:r>
            <a:r>
              <a:rPr lang="ro-RO" altLang="en-US" sz="2400" dirty="0" smtClean="0"/>
              <a:t> – o foaie subțire de lemn</a:t>
            </a:r>
          </a:p>
          <a:p>
            <a:pPr algn="just" eaLnBrk="1" hangingPunct="1"/>
            <a:r>
              <a:rPr lang="ro-RO" altLang="en-US" b="1" dirty="0" smtClean="0"/>
              <a:t>Placaj</a:t>
            </a:r>
            <a:r>
              <a:rPr lang="ro-RO" altLang="en-US" dirty="0" smtClean="0"/>
              <a:t> </a:t>
            </a:r>
            <a:r>
              <a:rPr lang="ro-RO" altLang="en-US" sz="2400" dirty="0" smtClean="0"/>
              <a:t>- </a:t>
            </a:r>
            <a:r>
              <a:rPr lang="ro-RO" sz="2400" dirty="0" smtClean="0"/>
              <a:t>material lemnos format prin încleierea unui numar impar de furnire tehnice, care au directia fibrelor perpendiculare intre ele</a:t>
            </a:r>
            <a:endParaRPr lang="ro-RO" altLang="en-US" sz="2400" dirty="0" smtClean="0"/>
          </a:p>
          <a:p>
            <a:pPr algn="just" eaLnBrk="1" hangingPunct="1"/>
            <a:r>
              <a:rPr lang="ro-RO" altLang="en-US" b="1" dirty="0" smtClean="0"/>
              <a:t>Panel</a:t>
            </a:r>
            <a:r>
              <a:rPr lang="ro-RO" altLang="en-US" dirty="0" smtClean="0"/>
              <a:t> </a:t>
            </a:r>
            <a:r>
              <a:rPr lang="ro-RO" altLang="en-US" sz="2400" dirty="0" smtClean="0"/>
              <a:t>– format din șipci alăturate, acoperite pe ambele fețe cu câte o foaie de furnir gros.</a:t>
            </a:r>
          </a:p>
          <a:p>
            <a:pPr eaLnBrk="1" hangingPunct="1"/>
            <a:r>
              <a:rPr lang="ro-RO" altLang="en-US" b="1" dirty="0" smtClean="0"/>
              <a:t>PAL</a:t>
            </a:r>
            <a:r>
              <a:rPr lang="ro-RO" altLang="en-US" dirty="0" smtClean="0"/>
              <a:t> – </a:t>
            </a:r>
            <a:r>
              <a:rPr lang="ro-RO" altLang="en-US" dirty="0"/>
              <a:t>panouri</a:t>
            </a:r>
            <a:r>
              <a:rPr lang="ro-RO" altLang="en-US" dirty="0" smtClean="0"/>
              <a:t> din așchii de lemn</a:t>
            </a:r>
          </a:p>
          <a:p>
            <a:pPr marL="0" indent="0" algn="just" eaLnBrk="1" hangingPunct="1">
              <a:buNone/>
            </a:pPr>
            <a:r>
              <a:rPr lang="ro-RO" altLang="en-US" sz="2400" dirty="0" smtClean="0"/>
              <a:t>panouri obtinute prin aglomerarea așchiilor cu ajutorul unui adeziv, sub acțiunea simultană a temperaturii și presiunii.</a:t>
            </a:r>
          </a:p>
          <a:p>
            <a:pPr eaLnBrk="1" hangingPunct="1"/>
            <a:r>
              <a:rPr lang="ro-RO" altLang="en-US" b="1" dirty="0" smtClean="0"/>
              <a:t>PFL</a:t>
            </a:r>
            <a:r>
              <a:rPr lang="ro-RO" altLang="en-US" dirty="0" smtClean="0"/>
              <a:t>  - </a:t>
            </a:r>
            <a:r>
              <a:rPr lang="ro-RO" altLang="en-US" dirty="0"/>
              <a:t>panouri</a:t>
            </a:r>
            <a:r>
              <a:rPr lang="ro-RO" altLang="en-US" dirty="0" smtClean="0"/>
              <a:t> din fibre de lemn</a:t>
            </a:r>
          </a:p>
          <a:p>
            <a:pPr marL="0" indent="0" eaLnBrk="1" hangingPunct="1">
              <a:buNone/>
            </a:pPr>
            <a:r>
              <a:rPr lang="ro-RO" altLang="en-US" sz="2400" dirty="0" smtClean="0"/>
              <a:t>– panouri formate prin împâslirea și încleierea fibrelor de lemn.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981075"/>
            <a:ext cx="76390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533400" y="147097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    </a:t>
            </a:r>
            <a:r>
              <a:rPr lang="en-US" altLang="en-US" sz="2800" b="1" dirty="0" err="1" smtClean="0"/>
              <a:t>Cheresteaua</a:t>
            </a:r>
            <a:r>
              <a:rPr lang="en-US" altLang="en-US" sz="2800" dirty="0" smtClean="0"/>
              <a:t> – se </a:t>
            </a:r>
            <a:r>
              <a:rPr lang="en-US" altLang="en-US" sz="2800" dirty="0" err="1" smtClean="0"/>
              <a:t>obtine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prin</a:t>
            </a:r>
            <a:r>
              <a:rPr lang="en-US" altLang="en-US" sz="2800" dirty="0" smtClean="0"/>
              <a:t> t</a:t>
            </a:r>
            <a:r>
              <a:rPr lang="ro-RO" altLang="en-US" sz="2800" dirty="0" smtClean="0"/>
              <a:t>ă</a:t>
            </a:r>
            <a:r>
              <a:rPr lang="en-US" altLang="en-US" sz="2800" dirty="0" err="1" smtClean="0"/>
              <a:t>ierea</a:t>
            </a:r>
            <a:r>
              <a:rPr lang="en-US" altLang="en-US" sz="2800" dirty="0" smtClean="0"/>
              <a:t> in </a:t>
            </a:r>
            <a:r>
              <a:rPr lang="en-US" altLang="en-US" sz="2800" dirty="0" err="1" smtClean="0"/>
              <a:t>lungime</a:t>
            </a:r>
            <a:r>
              <a:rPr lang="en-US" altLang="en-US" sz="2800" dirty="0" smtClean="0"/>
              <a:t> a </a:t>
            </a:r>
            <a:r>
              <a:rPr lang="en-US" altLang="en-US" sz="2800" dirty="0" err="1" smtClean="0"/>
              <a:t>bu</a:t>
            </a:r>
            <a:r>
              <a:rPr lang="ro-RO" altLang="en-US" sz="2800" dirty="0" smtClean="0"/>
              <a:t>ș</a:t>
            </a:r>
            <a:r>
              <a:rPr lang="en-US" altLang="en-US" sz="2800" dirty="0" err="1" smtClean="0"/>
              <a:t>tenilor</a:t>
            </a:r>
            <a:endParaRPr lang="en-US" altLang="en-US" sz="2800" dirty="0" smtClean="0"/>
          </a:p>
        </p:txBody>
      </p:sp>
      <p:pic>
        <p:nvPicPr>
          <p:cNvPr id="6147" name="Picture 2" descr="http://www.bricostore.ro/322187-6466-large/scandura-rindeluit-110x22mm-29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b="19200"/>
          <a:stretch>
            <a:fillRect/>
          </a:stretch>
        </p:blipFill>
        <p:spPr bwMode="auto">
          <a:xfrm>
            <a:off x="392907" y="949855"/>
            <a:ext cx="2667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altoci.ro/image/cache/data/rigla%20rasinoasa-120x120-22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93065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://images9.bizoo.eu/image/img360/sale/2012/1/8/Dulapi-din-lemn-de-brad-stratificat-si-uscat_6040362_1326041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 bwMode="auto">
          <a:xfrm>
            <a:off x="6032225" y="944736"/>
            <a:ext cx="2411158" cy="164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cherestea-online.ro/images/categories/sip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45550"/>
            <a:ext cx="2152650" cy="17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914400" y="28194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Sc</a:t>
            </a:r>
            <a:r>
              <a:rPr lang="ro-RO" altLang="en-US" sz="2400" b="1">
                <a:latin typeface="Calibri" panose="020F0502020204030204" pitchFamily="34" charset="0"/>
              </a:rPr>
              <a:t>â</a:t>
            </a:r>
            <a:r>
              <a:rPr lang="en-US" altLang="en-US" sz="2400" b="1">
                <a:latin typeface="Calibri" panose="020F0502020204030204" pitchFamily="34" charset="0"/>
              </a:rPr>
              <a:t>nduri 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5486400" y="30480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Dulapi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609600" y="5867400"/>
            <a:ext cx="144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400" b="1" dirty="0">
                <a:latin typeface="Calibri" panose="020F0502020204030204" pitchFamily="34" charset="0"/>
              </a:rPr>
              <a:t>Lăturoaie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6781800" y="63960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400" b="1">
                <a:latin typeface="Calibri" panose="020F0502020204030204" pitchFamily="34" charset="0"/>
              </a:rPr>
              <a:t>Ș</a:t>
            </a:r>
            <a:r>
              <a:rPr lang="en-US" altLang="en-US" sz="2400" b="1">
                <a:latin typeface="Calibri" panose="020F0502020204030204" pitchFamily="34" charset="0"/>
              </a:rPr>
              <a:t>ipci</a:t>
            </a:r>
          </a:p>
        </p:txBody>
      </p:sp>
      <p:pic>
        <p:nvPicPr>
          <p:cNvPr id="6155" name="Picture 12" descr="http://www.rasfoiesc.com/files/constructii/172_poze/image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452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http://www.rasfoiesc.com/files/constructii/172_poze/image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676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Imagini pentru cherestea laturoa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485564" cy="25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11"/>
          <p:cNvSpPr txBox="1">
            <a:spLocks noChangeArrowheads="1"/>
          </p:cNvSpPr>
          <p:nvPr/>
        </p:nvSpPr>
        <p:spPr bwMode="auto">
          <a:xfrm>
            <a:off x="4038600" y="6248400"/>
            <a:ext cx="86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Rigle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3600" b="1" dirty="0" err="1" smtClean="0"/>
              <a:t>Furnir</a:t>
            </a:r>
            <a:r>
              <a:rPr lang="en-US" altLang="en-US" sz="3600" dirty="0" smtClean="0"/>
              <a:t> – o </a:t>
            </a:r>
            <a:r>
              <a:rPr lang="en-US" altLang="en-US" sz="3600" dirty="0" err="1" smtClean="0"/>
              <a:t>foaie</a:t>
            </a:r>
            <a:r>
              <a:rPr lang="en-US" altLang="en-US" sz="3600" dirty="0" smtClean="0"/>
              <a:t> sub</a:t>
            </a:r>
            <a:r>
              <a:rPr lang="ro-RO" altLang="en-US" sz="3600" dirty="0" smtClean="0"/>
              <a:t>ț</a:t>
            </a:r>
            <a:r>
              <a:rPr lang="en-US" altLang="en-US" sz="3600" dirty="0" smtClean="0"/>
              <a:t>ire de </a:t>
            </a:r>
            <a:r>
              <a:rPr lang="en-US" altLang="en-US" sz="3600" dirty="0" err="1" smtClean="0"/>
              <a:t>lemn</a:t>
            </a:r>
            <a:endParaRPr lang="en-US" altLang="en-US" sz="3600" dirty="0" smtClean="0"/>
          </a:p>
        </p:txBody>
      </p:sp>
      <p:pic>
        <p:nvPicPr>
          <p:cNvPr id="7172" name="Picture 4" descr="http://maket.vn/public/uploads/news/nen-chon-go-tu-nhien-hay-go-cong-nghi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afacerilemn.ro/poze_mesaje/16358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715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28600" y="4724400"/>
            <a:ext cx="325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Furnir</a:t>
            </a:r>
            <a:r>
              <a:rPr lang="en-US" altLang="en-US" b="1" dirty="0"/>
              <a:t> </a:t>
            </a:r>
            <a:r>
              <a:rPr lang="en-US" altLang="en-US" b="1" dirty="0" err="1"/>
              <a:t>estetic</a:t>
            </a:r>
            <a:r>
              <a:rPr lang="en-US" altLang="en-US" b="1" dirty="0"/>
              <a:t> </a:t>
            </a:r>
            <a:r>
              <a:rPr lang="en-US" altLang="en-US" dirty="0"/>
              <a:t>– g=0,4 – 1mm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28600" y="51816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-acoperirea prin incleiere a </a:t>
            </a:r>
          </a:p>
          <a:p>
            <a:pPr eaLnBrk="1" hangingPunct="1"/>
            <a:r>
              <a:rPr lang="en-US" altLang="en-US"/>
              <a:t>suprafetelor unor obiecte din lemn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257800" y="4648200"/>
            <a:ext cx="321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Furnir</a:t>
            </a:r>
            <a:r>
              <a:rPr lang="en-US" altLang="en-US" b="1" dirty="0"/>
              <a:t> </a:t>
            </a:r>
            <a:r>
              <a:rPr lang="en-US" altLang="en-US" b="1" dirty="0" err="1"/>
              <a:t>tehnic</a:t>
            </a:r>
            <a:r>
              <a:rPr lang="en-US" altLang="en-US" b="1" dirty="0"/>
              <a:t> </a:t>
            </a:r>
            <a:r>
              <a:rPr lang="en-US" altLang="en-US" dirty="0"/>
              <a:t>– g=0,5-3,1mm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5029200" y="5181600"/>
            <a:ext cx="3570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-fabricarea produselor stratificare</a:t>
            </a:r>
          </a:p>
          <a:p>
            <a:pPr eaLnBrk="1" hangingPunct="1"/>
            <a:r>
              <a:rPr lang="en-US" altLang="en-US"/>
              <a:t>(placaj, panel)</a:t>
            </a:r>
          </a:p>
        </p:txBody>
      </p:sp>
      <p:pic>
        <p:nvPicPr>
          <p:cNvPr id="7178" name="Picture 7" descr="http://www.rasfoiesc.com/files/constructii/172_poze/image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600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ro.all.biz/img/ro/catalog/15420.jpeg?rrr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27238"/>
            <a:ext cx="2438400" cy="20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/>
              <a:t>Placaj</a:t>
            </a:r>
            <a:r>
              <a:rPr lang="en-US" sz="3200" b="1" dirty="0" smtClean="0"/>
              <a:t> </a:t>
            </a:r>
            <a:r>
              <a:rPr lang="en-US" sz="3200" dirty="0" smtClean="0"/>
              <a:t>– material </a:t>
            </a:r>
            <a:r>
              <a:rPr lang="en-US" sz="3200" dirty="0" err="1" smtClean="0"/>
              <a:t>lemnos</a:t>
            </a:r>
            <a:r>
              <a:rPr lang="en-US" sz="3200" dirty="0" smtClean="0"/>
              <a:t> format </a:t>
            </a:r>
            <a:r>
              <a:rPr lang="en-US" sz="3200" dirty="0" err="1" smtClean="0"/>
              <a:t>prin</a:t>
            </a:r>
            <a:r>
              <a:rPr lang="en-US" sz="3200" dirty="0" smtClean="0"/>
              <a:t> </a:t>
            </a:r>
            <a:r>
              <a:rPr lang="ro-RO" sz="3200" dirty="0" err="1" smtClean="0"/>
              <a:t>î</a:t>
            </a:r>
            <a:r>
              <a:rPr lang="en-US" sz="3200" dirty="0" err="1" smtClean="0"/>
              <a:t>ncleierea</a:t>
            </a:r>
            <a:r>
              <a:rPr lang="en-US" sz="3200" dirty="0" smtClean="0"/>
              <a:t> </a:t>
            </a:r>
            <a:r>
              <a:rPr lang="en-US" sz="3200" dirty="0" err="1" smtClean="0"/>
              <a:t>unui</a:t>
            </a:r>
            <a:r>
              <a:rPr lang="en-US" sz="3200" dirty="0" smtClean="0"/>
              <a:t> </a:t>
            </a:r>
            <a:r>
              <a:rPr lang="en-US" sz="3200" dirty="0" err="1" smtClean="0"/>
              <a:t>num</a:t>
            </a:r>
            <a:r>
              <a:rPr lang="ro-RO" sz="3200" dirty="0" smtClean="0"/>
              <a:t>ă</a:t>
            </a:r>
            <a:r>
              <a:rPr lang="en-US" sz="3200" dirty="0" smtClean="0"/>
              <a:t>r </a:t>
            </a:r>
            <a:r>
              <a:rPr lang="en-US" sz="3200" dirty="0" err="1" smtClean="0"/>
              <a:t>impar</a:t>
            </a:r>
            <a:r>
              <a:rPr lang="en-US" sz="3200" dirty="0" smtClean="0"/>
              <a:t> de </a:t>
            </a:r>
            <a:r>
              <a:rPr lang="en-US" sz="3200" dirty="0" err="1" smtClean="0"/>
              <a:t>furnire</a:t>
            </a:r>
            <a:r>
              <a:rPr lang="en-US" sz="3200" dirty="0" smtClean="0"/>
              <a:t> </a:t>
            </a:r>
            <a:r>
              <a:rPr lang="en-US" sz="3200" dirty="0" err="1" smtClean="0"/>
              <a:t>tehnice</a:t>
            </a:r>
            <a:r>
              <a:rPr lang="en-US" sz="3200" dirty="0" smtClean="0"/>
              <a:t>, care au </a:t>
            </a:r>
            <a:r>
              <a:rPr lang="en-US" sz="3200" dirty="0" err="1" smtClean="0"/>
              <a:t>direc</a:t>
            </a:r>
            <a:r>
              <a:rPr lang="ro-RO" sz="3200" dirty="0" smtClean="0"/>
              <a:t>ț</a:t>
            </a:r>
            <a:r>
              <a:rPr lang="en-US" sz="3200" dirty="0" err="1" smtClean="0"/>
              <a:t>ia</a:t>
            </a:r>
            <a:r>
              <a:rPr lang="en-US" sz="3200" dirty="0" smtClean="0"/>
              <a:t> </a:t>
            </a:r>
            <a:r>
              <a:rPr lang="en-US" sz="3200" dirty="0" err="1" smtClean="0"/>
              <a:t>fibrelor</a:t>
            </a:r>
            <a:r>
              <a:rPr lang="en-US" sz="3200" dirty="0" smtClean="0"/>
              <a:t> </a:t>
            </a:r>
            <a:r>
              <a:rPr lang="en-US" sz="3200" dirty="0" err="1" smtClean="0"/>
              <a:t>perpendiculare</a:t>
            </a:r>
            <a:r>
              <a:rPr lang="en-US" sz="3200" dirty="0" smtClean="0"/>
              <a:t> </a:t>
            </a:r>
            <a:r>
              <a:rPr lang="ro-RO" sz="3200" dirty="0" err="1" smtClean="0"/>
              <a:t>î</a:t>
            </a:r>
            <a:r>
              <a:rPr lang="en-US" sz="3200" dirty="0" err="1" smtClean="0"/>
              <a:t>ntre</a:t>
            </a:r>
            <a:r>
              <a:rPr lang="en-US" sz="3200" dirty="0" smtClean="0"/>
              <a:t> </a:t>
            </a:r>
            <a:r>
              <a:rPr lang="en-US" sz="3200" dirty="0" err="1" smtClean="0"/>
              <a:t>ele</a:t>
            </a:r>
            <a:endParaRPr lang="en-US" sz="3200" dirty="0"/>
          </a:p>
        </p:txBody>
      </p:sp>
      <p:pic>
        <p:nvPicPr>
          <p:cNvPr id="8195" name="Picture 2" descr="http://st2.utilul.contentspeed.ro/cs-photos/products/normal/placaj-antiderapant-fag-12-mm_414_2_1372789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46" y="1724037"/>
            <a:ext cx="2505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www.mykids.ro/prodpics/p_104f90250836bd3_mobilier%20camera%20copii%20faktum%20butor%20kolibri%20albastru%20raft%20corp%20mare%20my%20kids%20baby%20shop%201%20www.mykids.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r="19200"/>
          <a:stretch>
            <a:fillRect/>
          </a:stretch>
        </p:blipFill>
        <p:spPr bwMode="auto">
          <a:xfrm>
            <a:off x="15876" y="3673476"/>
            <a:ext cx="2498724" cy="24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0" descr="data:image/jpeg;base64,/9j/4AAQSkZJRgABAQAAAQABAAD/2wCEAAkGBhQSERUUEhQVFRUVFxYZFxUWFRUVFRgXGBgYGhcUFRgYHCYeFxkjGhcWHy8gIycpLCwsFR8xNTAqNSYrLCkBCQoKDgwOGg8PGikkHyQpKSkpKSkpLCksLCwsKSksLCwpKSwpKSksKSksKSksKSwsLCksKSwsLCwpLCwsLCwsKf/AABEIAOEA4QMBIgACEQEDEQH/xAAbAAABBQEBAAAAAAAAAAAAAAAAAgMEBQYBB//EAEcQAAEDAgIGBwMICAUEAwAAAAEAAhEDIQQxBQYSQVFhEyIycYGRsQehwRQzQlJy0eHwI2JjgqKy0uIWQ5KTwiRTc/EVFyX/xAAZAQEBAQEBAQAAAAAAAAAAAAAAAQIDBAX/xAAlEQACAgICAwACAgMAAAAAAAAAAQIRE1ESIQMxQQRhMkIiIzP/2gAMAwEAAhEDEQA/APcUIQgBCEIAQhCAEIQgBCEIAQhCAEIQgBCEIAQhCAEIQgBCEIAQhCAEIQgBCEIAQhCAEKjqaywJ6PL9b8Es6xfqfxfgueSOzeOWi5QqJus0lw6PIj6XETwRU1ngE9Hl+t+CZY7LjlovUKkdrJH+X/F+CR/ifrR0e6e1zA+rzUyw2MctF8hUZ1l/Z/xfgkUtaZn9HkSO3w/d5plhsYp6L9CoP8Ufs/4v7VylrVLQ7o8wD2+P7qZYbGKejQIWffrXAJ6PIE9v+1A1qsD0ecfT4ifqpmhsYp6NAhZ8612+b3T2/wC1cbrXYHo8wD2+In6qZobGKejQoWd/xZ+z/j/tSWa4SAeizJHb4Ej6vJM0NjFPRpELNjW/9l/H/aks1ylxHRZAHt8SR9XkmaGy4p6NMhZs64fsv4/7U1U11gT0W8Dt8SB9XmpmhsYZ6NShZmprlBP6LL9f+1IGu/7L+P8AtTNDYwz0alCydPXudr9D2SB85xE/VXDr5+xP+5/amaGxhno1qFkHa/wCehNgf8zh+6lf48s09D2gD85lImOyrmhsYZ6NahY53tCj/JP+5/akVfaNsx+gJkgfOcTH1EzQ2MM9G0Qs3/jD9n/H/auJmhsmKeisxHZPcUsuyQ8Z/ncm6LpY3uHovIepBTHXf3NPqPguVuy77JSm/OHm30P4lBEz3ELNmqB5/Pemz2x9l3q0rod1Wk8G+iaqYpoc0zMBwMcwsWaokOTOHPa+2fe1qTTx7CesHAcoUfE1mSdjbEm8kX3bgjkqsJfCUaoEyQo1PGAMaIuAB5KIuFcn5GdFEkVMZIIjcQltxYgC9gPcIUOVwlRTZeJNdihBvuSqdYbLfst/lCryUFayE4lkHhNUXdVv738xUHaQ2oQBH5/Mq80OLLBpSaHbf3U/+ag/KiEjC6VaXuEyTs5ZDZnf4qqSY4ss3Zpivk0cXs/nC4cUJSH1gTTH7Rvukq9AfrG5700AuPq+qSH2UKN4Udv7fowfeufiotLSN9ltyXuJ4QYHnAUoO+KlgZxPzTu4++yfrtggcAB5ABR8V2I4lo83BScU7rHvVIQ3Juo2alMfrt90n4J4JDL1m8g93kI+KFJfylCj2XVbM0ashM0R1QOEjycQnymKP0uTj8D8V2ZxQxVxUOkDIEX8PuTD8a48u5SamGBcDcSb+RPqFx+j+B8wuLjI6Jory5clO1aWyC45AkW5GPVQaGk6L+xVYeW0FxaZ0TJK4iFwgrBQlclErsKFElC6UlCgSuFRcRpJjN8ngL/gmmVKtXswxvGZKK36KSq1cNzMKMcY53YaTzNgnaOjWi7pcef3J/DRsMH6p9Su0fG/phzXwq34Zzu24nkLBdoN2dqPrN9CrE081Fczt/bHuaPvXTgl6M8mxoVjK58qO0z7X/Erj2XKQTsNNU/Qs0cXusPADad4BZZUdxWldi2bt44cjzVXiNJvfYmBwCiuMlN1HwCeC422dkki20PjqYfBc0HIAkAknhxV22qvLNDjpsbtHs05Pll71u6WKsvRKPDo4qXK2W7nSaY4vb7rpyq+5VYzFddnKT5BOnErNgktTeG+ceeDP5nfgkMrrmEq/OHm0eQJQMd6RCRtoVIbFrpAPEA+YlJp5u7x7x+C5T7A8vIx8EN7R7m/Fdjggf8AR5OHvt8U7KZqu6vcQf4gnSUspAxrP0VT7XxafivF8S2C77R9V7Vi+xU7/g1eVaR1er7Ti1kguJBDgbE8Fzfs6x9FLU0vWpQadV7e5xjyNlP0f7RcS0Hbc2pHFsHzbCp9LYKpTA6RpF4Cr8LRLpgbwvRwi4ejzuTyHoWE9pzT87RI5tcD7jCusLrrhKn+ZsHg8Fvvy968r+SHgujCu4FcX4oHbkz1HEayMHZcwjjtqmxusZdkZ9w/FY3DUiDkpwcea54kjopMaxmkaj6kFx2ZyFh+KuKVcjIkdxIVdS0YS4OcQ0EiJzJOQAW40dqmAA6ocwDA5iRJ+5abXpEp/SrwOOxBMMc88j1vOclrsG09Gyc9gT8fel0MO1jYaAByXcKf0bPsj0RINnFFeLO/8h/lYpcphrJaftv+A+CpkhVBdVGsulGUujpudFto97ogf6Y81fdDLoOU3PLefJeWaexRxWPMZF0DkB9wt4IocvYlLj2jUMdIkb1XacxWxScVYhkAAZBZzWhxOw0fSNh+eZC4eKNzO/klUCVqhhdmk55zefcPxlX7HWTGHwwptDBk0AeW9PNWvI7k2c4LjFIep1+t3NcnBWURpu7uA964XLJssG1rJzDVuoebz8Aq8VrJyk/qN8/MlaIWHT80KB0qEslHpYYYNt59Z+KR9Ic2n3EKbQeyoNqm4wct/quvwpsQQe8R7xK9r8bPEvIV2IHVd3FOP+KdqYZ0GW+RB3cEy6LAmDzELm4tHVSTEM7TvD0P3KLXw7SxxLRIB3KYxvWPc34pFWnZw4g+iw0aTMD7VcA1uFY5s/PAR3tesZqZoypXqPbTBIgEmQAO+V6B7U2TgJ4VKR8wR8Vn/ZE79NWHFg+K6r/mcW/9lk+pqZUjrFwPcHD3KvxGq1RoJkEDlBXp7lEDAdoEA9Y5j9Vq89PZ6UzzHD6Hc50NueAErT6J1QEB1Q5iQ0Z+J3eC01Gi1oOy0DuAHouUPm2fZRK/Zpy0eRaZZGkS0dltZoA3ASLBessd1W/ZZ/KF5rjdEVamkaj2tOw2tJebC0G3E8lvRjJAjgB5AD4Lr5ZJVRw8SbuyaXWTWGd+jZ9hvoCqyvizxUcYxwyJ4RuXnyHfgXU2KThz1P36n8yq6elHDOCncPpNoaAQcyeOZJ+K0vJEODEafx3Q4es/fskDvdb0lecaqYbaqOqHd6lab2g6QacMGh13vFuTQZ9fel6oaJDaALhc7Lv9U5+AC6P+Fr6c/wC6Wh2nhS7u4rNVW9NjjHZpQPGY9SfJbnS+JFKk95sGNJ8QLDzhZXVHR5FIVHdqrUBvwBPxlZhHhFss3ykkWjm3KTClPpZpvo1zOhGYLHvHoh6eYzq97j8Emo26lFGKpse5KL4gcAPRcqs95C7VFyqDnyhCa2UID13Rei+ia1rXWbYzMmdymVtrYiCXDIg3ibyO5JFQDv471zpMokTxEA96+nZ82ij0rpmpSxDWtEsLd4MzfPdwU7Q+mvlTXHYiDBFjwy807i9Gsde4O/ZOyncJgW0xDREZn6R8VhM26r12Kq4ZpyEHymM0n5L+seQIk+7cndkbQIOU9rmqPT9eo2mejOy7aBBDodEiQUaQTbKT2nYb/wDOqRcNdSuNwDgBPgsd7Jj/ANTV/wDH8Y+KudctM1nYJ9N46rmMLpBmQ/ORbcFV+x14+WVWkTtUTG/J7CiinGkR3GVs9McUw3N/2h/KFbVsE0Ztjusq+thPqOvwMZczmuD8TOy8iGGqK6vssAOYEFScThXgZTO9p9QVnNJYqnTqBlWo1rnCQH9W3FcPIpr0jrFxf0dx2NmwUF2JMQlmlNxBHEXHmFwYe+S8jbs9MUhtrSc0qFIbRhJNLgpZoY2EGmnyxMYmqKbHPdk0EnwEpVi6Mbpw9PjWUhkyAfG7vh5LYGu5jT0YExYEWMC0rK6oUDUqVK7syT5uuVa6V0uaT6IAkPqAE7oaRI94XrmnyUI/DzQa4ucvot2DxeLAbiWto0plzW9twH0czA71cdCGljWiA3IDcA0qfVN1EqHrj7Lj6D4rpKVmYxSI7hZHR2SnBdqWYTyK5nQYpU+q3mJ8yU0+ndWApQGjg0eijObdARC3rN7/AEukOapOz1+5rj52TVQWQEbZQl7CFCnomGZVDmmqWkbrdbxv96tWvm0+GQ7kDZscnR3WTLmyTY3Hgvd0eD2dL/rARx+ErvTfVNpVVj69RkNYwu5y2PLcqvC4mqXEMc5z+DgQ0cch6wsWdFG0ap+LaLm/L0CbxNPbjbgNIsLKFhC/ZbtQDcyMrDeVLZZoNjNpct2Z4lDrno5nyHEloEim6bmLEFYP2RPjSBHGjUvwuxek6zt2sHiBxov9PwXlnsuq7OkGc6dX+WfgtwfRzku0e3BsnMERvWR1oxVTpB0U2zaDPCJHmtM54y608reJPBV+ksTTaB076bdqwnZHlCj7RqP+LKPResFR1Q03iASYkEbx6qv130nhIYytQ6es4QxrbPaJNi4XA2pteVqMHg2EbVLZcDvmR4LA6rMGK0vXqkw1m3skXi4Y2PAFWIm79GPpur0qxp0hUpv2o6NrjtT9WOKuKOuWIomKzJ+2wsd5gX8k44kab5/KSZPI58FsdaH1DTA2QSDkIMtvuPes+SEX/JDxuXxlJgteaD7PDmHies3zF/crmlj6L+xUY4cnD0WB06xmwJohlQxcN2N53CAbclCr6D6Gu1mJc6mxwkVGtLrEWOycwDYjNcH+LCXro7P8iUXT7PTTUbxHmFmtc9IgUejaZdUIAAvYG/vgKu1Z1ZxOIa40tnoQ6zqshriN4aLlbLR+poD+mrvFSrYM2WtZTYGjstZkORUj+KoytssvyHJUkVugdDGlRa19jmRzN7qr12oxQp1B9Gs/35fyrePwbry5p5EXlZfXTCzg6rQ3sEOkGRIf1vUrcYNSskppxotaVfaY131mg+YTO11zyb6uH3KJq7iA/C0TNw2DPIkfBStgy45zsxHiT8FykqOsWmjrUrFDqEcbeZhJaLp2oJLRxc31n4LJocri5UJym1nzJUUMQhHaLv7mjzJKbrNUqlT6rubz7gAmqzFKKRdlCe2EKUU9FFcXkzPh5JTK/WhoIne7IcgVRaPNbaG0W7IE75iMzN/NWlEbUGT1rx6H/wBr2I8TQ/1QTN72IHklG3WEA+S6HkG8QDun0SXHj8Vk16HWVJEZCLiInuXWFpM3Gf8A7ukmp38Abn0TbyDYE7W4CBHfvK0rMuij1j0ts06tMAnapvbdthIvB3leTamYgsxtIhu0YeIGZljgvbMdTc5jg8z1TuykcjZeK6mN/wCvoC3bI/hctx+mZNWj2rB4ghgBGy47iRPuVBrBqa3EuLzUex0AQCHNAGQ2TkFeuAtfZI3gA+SiaW0yzCN6So4EHKwBdHATdZX6Nv8AZhtKaqYnBMdVp1g5rASS0upvAGZImCsroTT9bDsq9DO1UgOdskloBN9r6NyVca16xYjF0zU2TTwxcGtF4e6539reeAWi1SxQoYemzoZ2hLnWkl0m/IDiVu6XZhRt9GG0NiRTxlKtVJc0PBc5vWJ4mM5XqjdL4XEEFtSm6Nzuq4+BuqzFYLA4t0ODGv3bDdkn94Zqrx/s2AbNOs5pzAeNpsd4v6qtpkUZJi9a8Ex+kMJh23k9JUgyInIeDT5qV7TtFMOEFVoIdTe2LzDXGC0eOyVhMNh8RTrvdRLnOoksLm+VtrMWNlN0hrjXfRfRrjtiJcHNdMgg8DcJ9Jez0TUnGF2Bo1GlthsubEXZLfGQAfFTw6Kjy9myIEbJBbHG3ErAagayspUnUnlwO2XNIEiCBIPiPetfS0i2o3bFRrmyRvtxHeOCjfZpJUUVXTdVuK2QeqXtAlu6Rvsut02cTSq0NgQ9lWCLz1TE75khWrdFySW843gczxK5gNDBjiXC5BEtEOg53HFRWdG4v4VPs6ft4PZIkNqOaZ4EA/FXJwgk9Uju/PuWc1Ba4PxVAT1XgxkbOc033ZBbKqXsHYjhlHeVXFMxGVIiOoiM/MbkzUpxBIiLiDfeMvNTixroJIEC43nm5ZvSOsfRVS0Ccrze4nf3rDgvp0Tk/RY1H+GWYI9UU6f5Cbw2sFLpXNJcHGG7wJEDdM3VmMO0mzReYjPvELOJP0a5teyBRp9RvHrE+JP4Jmo26tHaPBIAc4d8OHkbqLicI5u9ru6Wn3z6rL8bRV5EQdlCe+Sv+r/E370LPBl5o2bKwJJjrZCfuStmLzDs8oA5R3JqnTtuB4zJ9yNkmdltzfkO+VvkzhSHMRiejaCdniSf+W9U+N1hjZ6Ont5SQZHkMvFScTsVAWvYXOE77W4RmqvF6DIYS0lsTLQCSYyuLu7skdm4UTWawMeQJLXTkCSBykZq4q1hs7MTOZj8+q8k/wAYVKVUbLQ0ixFRonPI8/RafRPtDpm1UOYTv7TR9w8FpJ0ZuPw2UTI42g5coXiOrhLdI0eIrgRz2iF7Ho/SNKo3abUYY+kCPyF4jjqbvlj20z1uncGmYvtkAz5LUEYmz0/WTXGnh5Y0B9bINF4O4mMzyVZovVKriagr6QdmRs0id2fWG4fqhWOquqdPDu23vbUr73G4ZxDeHfn3LRYnGizGuaZ8Y7hvKi/Rp39MH7S2Q7C4ZozcSAMoJDWwBlvVnW0EWtDabiywmxBPedwHD1VNjKfS6ba3tCkBM8WtLz7zHgtpVsARA48e8JLpCDd2VWBwgpEEmX5bWyAfE2VlUxz3OA6PajMjJIdBse+b+IKQym4GxsOfwPMrHI6UMnD03Pu0NMSS6Q4nuG+EmtoWm/aaLyJIdBEDMifgppogP7I4cfzdQsfhagYDSbcTJJAHllKpK+HmuhdDtqYmpRe4t2Q+CCAZaYOedrxyWz0Dq6aXUa90E7UEd1+G5ZCoDR0gC5sbRDo3dYESLwetfwW41fw9VztvpXlsmQQbnwkR5LcndGYxSTLvZ2bdUxluJ7ynGAgg7uAOSUwAkhwIPHcfNLZSBNoMG43pTCaMNo89FpfENNtsOPK4a/71sm4ogXvzvyWW01hHU9KUqzWOLCwB5jaAs4GYytC0FPGMmxmcjke6Ek6ZIqyRUxQcJIm28Ss1i9DipV6xY6TMwWnun3LQvxYgG9pyuDPIhcawObtkNOVzkLxaN60EZXC6uHpg/rCXbWYLZmYnvWopsqtdYOIFjcO8rJ35O0gCMrW9V3otneVE6KzhxQDyHR4gg33JjH1tgBzYINtnf5J2SNxdOdp9clX4rCBwki+4iQRyWrTM00Lk/VPv+5CibP2v9aFC2aitiAOMzcgTlwSHVnmwmMybTHHms/hMdVc8AtMCwmff9ZXJBcScoMFcLNOJLeWjZgS4C57+KU1+0biJzP3JDamzkJGXPu/FLLzAsYHMT4woy0QdIaKpVTDmNfu2SAR55rO6R9ndMguoufTd9XtM8jfyWvaLyZGZ/PBKc4Ees8PFVSaMuKZ5VidX8XhztBpdH0qTr+Lc1m8RWd0u3cu29ozZ0zJ8V7jiaYIkugxLQAPeqLSGiWYkxWa2bEnZg3t1XZ5rrGezEo6MrhtaKRO0Npr+D7tk7y4Z+K0Or2NqvcXOewsjMbJJ8jYd6q8b7OxE0qkEWLXAuE8jmFncboXE4e7mOANtqmZB8r5KVG+jWSVdl5qTU6XFYnEEwJdBP6zifCwW2YZzu3ee5eT6A06/C7TWhpa4yQbFbHRmvNEwHt2e/LzCTi7JCSo1D2N2s5FpvEeJShQEkTEbr5c1A0djxUJLXANO6Q73pOI1hpU37JBJGZFwPxXM7Lv0W4w0AloaDbOYtnfcUis0VLNZJ33kKFV0yx7QGCQcr3PdOQU7q9HeAbXAEjuIK6Kjm7MB7RsEadWhVvIBaTIN2kEC2VifJb3BddrSw2cARFswsz7RKG3hNof5b2mM7E7Jv4hWOp2M6TBUyTk3Z8WkgeirfRF02i7qPBjbB8PUoexsEsB8TATVSoDn6e/kMkk1RECTyG434qcmXijmJoFz2knatYD33EHzKpdOaSIOzS2Q76QJFvPj3q82CR5EDLvVHpPQtMuktc2TLnF3nIi5KN2ixpPsjU9JlrQ6u0wTADd8Zu4RwVpgatKsAaQcACBBBifD85KsraDeXl1KpAkCLgAAZAZEDu3K3wuELA3Yc28yLDLfa0lRG3VdD3RwTY8LWj703iacbnA8QZUqrUcBtHZgZxneyaq1es0dncSZnK3v9VqjnYy027U9/JM1aryBPcpOIa1pJH0s4ynxUWvWFMw87J5ugGd354KdlsV0A4jzQk9M3iz/AHEK0Syzbo+HdUlrQBYkeaSaJb1WnaGZi9zx+5LoVIkGSZ5fmE8aoba3GwA8Oa5WKONxAcQAdiBebzyA3JTCDYESZkDlckzkk9UgkiZ4TMrOYzS7WvIbJ3FwtHdx9FG0WKb6L9tYT2hxz3cTvhNYjESRLBEZTuzkge4LKdAdoODyZuGk7LzyuVJwuPqmp1hccQRE+qJm+Oi96JxdeIABLd8Hf4cFKrulw2RcCJHA8FFBkutBEE859O5ShULR1RIAG6SNxhWzNfRVPaOeQEcz+CbxTQTMdYZO+9OscSD1ecE+gQQTmIgXvdQFXj9VqNa1Wm3adk8dVw8RclZTG+zl4vSqD7L7/wAQFvFeh7bQciYGZ85SHNmG7UbyRnszu5lbUmjHFM8gxWhcTScA2m8GYDmzB4dYfFXdJz2tms0OMZb53kuG7vW3qUAHRSLtkjrDPLKOCl/I6bR2O+c1ZXIsHxMJhNHnEPJaXD3gDcBHuC1DGimGsMndeSRz5qbSptbIYA0i8Wk8z7kl9AOeHOh4O51o5hYRuTshaewgfhqjB9Njom4kCR3GQFSezTHTh3sOTKk5iwcBx5tK1OLw7SJaI5CFg9Uq1TC4jEN2Ya76zTBhx2e+xK6dUc3do3ja9ryGnugJsYkCZbBH5nuUPR+PYRLpE8OyO4Ktx2tGxU2Q2QDfd4X4LB1SbL+rUaAHHaBGUE79x3JMOcC6xtMkSPyFX09Lsqtb0j9gOnZBt4+alCg0w1jyadpE28++61ZitkljCBGe+2d7oNOL7vH3oFSCDtRuuZM/ckVja7rjLcFLKcc5pPdFovyg71ytW22w6Z4mJjgm6TyfvtfklPxgBHdPHynvSxQxiY2pOUQ5s25OaCs3pqpJDXsMC4IJHcLgg29VoTD3d358CmK1RsFhO0TlOdzl+bK22OosyG3T4v8AJv3ri1n/AMe3iPcuqUayI9L/AMEHZjpW95Yf6kO1KcSP0rco+bv/ADLWIXpxRPFkkZJupDpvVBH2D/UouL9m4eQQ9gI/Zk/8rrboUxRGSWzzOt7IHOcScULm80jtRwnbj3KzZ7OXNDQ2uIAuDTJnmJdZblCYYaK/LN/TFt1BeC4iuJcL/ozbmOsnaeopDSOlGe5hHn1lr0LWOJOcjIN1Hdm6q0niGEe7aSnakOP+cP8AQf6lrUKYojJIyY1JdvqtP7h/qTA9nxj50TYF2wZjh2rZrZoTHEc5GQGormxsVgO+nI9U67U10z0re7YMfzLVITHEc5GTbqU4GelaO6mf6l2nqW4EnpQe9kn1WrQmOIySMi/UdxM9MLbtj+5JdqI4iDVaRzpz/wAlsEJjiOcjBY32ZlzC1lZjCd/RuMc421TUvYtVBE4xpbvaaJPq9erITFEuWR5bX9jDn54loMQIpGIGVi9WOiPZc6g0D5Q0xcno3CSf316ChMUdFzT9WYw6gGfnW/7Z/qSnahOIA6VsD9Q/1LYoTHEzkkYoez5w7NZoG8Gmf6rLr/Z6SZ6Vviw/1LaIVxxGSRiB7OyOzWaL/wDbJnl2kzW9mRc8O6Ztsh0Z/qW9QnCI5yMH/wDWf7Zv+2f6lxb1CcIk5SBCELZkEIQgBCEIAQhCAEIQgBCEIAQhCAEIQgBCEIAQhCAEIQgBCEIAQhCAEIQgBCEIAQhCAEIQgBCEIAQhCAEIQgBCEIAQhCAEIQgBCEIAQhCAEIQgBC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>
              <a:latin typeface="Calibri" panose="020F0502020204030204" pitchFamily="34" charset="0"/>
            </a:endParaRPr>
          </a:p>
        </p:txBody>
      </p:sp>
      <p:sp>
        <p:nvSpPr>
          <p:cNvPr id="8200" name="AutoShape 12" descr="data:image/jpeg;base64,/9j/4AAQSkZJRgABAQAAAQABAAD/2wCEAAkGBhQSERUUEhQVFRUVFxYZFxUWFRUVFRgXGBgYGhcUFRgYHCYeFxkjGhcWHy8gIycpLCwsFR8xNTAqNSYrLCkBCQoKDgwOGg8PGikkHyQpKSkpKSkpLCksLCwsKSksLCwpKSwpKSksKSksKSksKSwsLCksKSwsLCwpLCwsLCwsKf/AABEIAOEA4QMBIgACEQEDEQH/xAAbAAABBQEBAAAAAAAAAAAAAAAAAgMEBQYBB//EAEcQAAEDAgIGBwMICAUEAwAAAAEAAhEDIQQxBQYSQVFhEyIycYGRsQehwRQzQlJy0eHwI2JjgqKy0uIWQ5KTwiRTc/EVFyX/xAAZAQEBAQEBAQAAAAAAAAAAAAAAAQIDBAX/xAAlEQACAgICAwACAgMAAAAAAAAAAQIRE1ESIQMxQQRhMkIiIzP/2gAMAwEAAhEDEQA/APcUIQgBCEIAQhCAEIQgBCEIAQhCAEIQgBCEIAQhCAEIQgBCEIAQhCAEIQgBCEIAQhCAEKjqaywJ6PL9b8Es6xfqfxfgueSOzeOWi5QqJus0lw6PIj6XETwRU1ngE9Hl+t+CZY7LjlovUKkdrJH+X/F+CR/ifrR0e6e1zA+rzUyw2MctF8hUZ1l/Z/xfgkUtaZn9HkSO3w/d5plhsYp6L9CoP8Ufs/4v7VylrVLQ7o8wD2+P7qZYbGKejQIWffrXAJ6PIE9v+1A1qsD0ecfT4ifqpmhsYp6NAhZ8612+b3T2/wC1cbrXYHo8wD2+In6qZobGKejQoWd/xZ+z/j/tSWa4SAeizJHb4Ej6vJM0NjFPRpELNjW/9l/H/aks1ylxHRZAHt8SR9XkmaGy4p6NMhZs64fsv4/7U1U11gT0W8Dt8SB9XmpmhsYZ6NShZmprlBP6LL9f+1IGu/7L+P8AtTNDYwz0alCydPXudr9D2SB85xE/VXDr5+xP+5/amaGxhno1qFkHa/wCehNgf8zh+6lf48s09D2gD85lImOyrmhsYZ6NahY53tCj/JP+5/akVfaNsx+gJkgfOcTH1EzQ2MM9G0Qs3/jD9n/H/auJmhsmKeisxHZPcUsuyQ8Z/ncm6LpY3uHovIepBTHXf3NPqPguVuy77JSm/OHm30P4lBEz3ELNmqB5/Pemz2x9l3q0rod1Wk8G+iaqYpoc0zMBwMcwsWaokOTOHPa+2fe1qTTx7CesHAcoUfE1mSdjbEm8kX3bgjkqsJfCUaoEyQo1PGAMaIuAB5KIuFcn5GdFEkVMZIIjcQltxYgC9gPcIUOVwlRTZeJNdihBvuSqdYbLfst/lCryUFayE4lkHhNUXdVv738xUHaQ2oQBH5/Mq80OLLBpSaHbf3U/+ag/KiEjC6VaXuEyTs5ZDZnf4qqSY4ss3Zpivk0cXs/nC4cUJSH1gTTH7Rvukq9AfrG5700AuPq+qSH2UKN4Udv7fowfeufiotLSN9ltyXuJ4QYHnAUoO+KlgZxPzTu4++yfrtggcAB5ABR8V2I4lo83BScU7rHvVIQ3Juo2alMfrt90n4J4JDL1m8g93kI+KFJfylCj2XVbM0ashM0R1QOEjycQnymKP0uTj8D8V2ZxQxVxUOkDIEX8PuTD8a48u5SamGBcDcSb+RPqFx+j+B8wuLjI6Jory5clO1aWyC45AkW5GPVQaGk6L+xVYeW0FxaZ0TJK4iFwgrBQlclErsKFElC6UlCgSuFRcRpJjN8ngL/gmmVKtXswxvGZKK36KSq1cNzMKMcY53YaTzNgnaOjWi7pcef3J/DRsMH6p9Su0fG/phzXwq34Zzu24nkLBdoN2dqPrN9CrE081Fczt/bHuaPvXTgl6M8mxoVjK58qO0z7X/Erj2XKQTsNNU/Qs0cXusPADad4BZZUdxWldi2bt44cjzVXiNJvfYmBwCiuMlN1HwCeC422dkki20PjqYfBc0HIAkAknhxV22qvLNDjpsbtHs05Pll71u6WKsvRKPDo4qXK2W7nSaY4vb7rpyq+5VYzFddnKT5BOnErNgktTeG+ceeDP5nfgkMrrmEq/OHm0eQJQMd6RCRtoVIbFrpAPEA+YlJp5u7x7x+C5T7A8vIx8EN7R7m/Fdjggf8AR5OHvt8U7KZqu6vcQf4gnSUspAxrP0VT7XxafivF8S2C77R9V7Vi+xU7/g1eVaR1er7Ti1kguJBDgbE8Fzfs6x9FLU0vWpQadV7e5xjyNlP0f7RcS0Hbc2pHFsHzbCp9LYKpTA6RpF4Cr8LRLpgbwvRwi4ejzuTyHoWE9pzT87RI5tcD7jCusLrrhKn+ZsHg8Fvvy968r+SHgujCu4FcX4oHbkz1HEayMHZcwjjtqmxusZdkZ9w/FY3DUiDkpwcea54kjopMaxmkaj6kFx2ZyFh+KuKVcjIkdxIVdS0YS4OcQ0EiJzJOQAW40dqmAA6ocwDA5iRJ+5abXpEp/SrwOOxBMMc88j1vOclrsG09Gyc9gT8fel0MO1jYaAByXcKf0bPsj0RINnFFeLO/8h/lYpcphrJaftv+A+CpkhVBdVGsulGUujpudFto97ogf6Y81fdDLoOU3PLefJeWaexRxWPMZF0DkB9wt4IocvYlLj2jUMdIkb1XacxWxScVYhkAAZBZzWhxOw0fSNh+eZC4eKNzO/klUCVqhhdmk55zefcPxlX7HWTGHwwptDBk0AeW9PNWvI7k2c4LjFIep1+t3NcnBWURpu7uA964XLJssG1rJzDVuoebz8Aq8VrJyk/qN8/MlaIWHT80KB0qEslHpYYYNt59Z+KR9Ic2n3EKbQeyoNqm4wct/quvwpsQQe8R7xK9r8bPEvIV2IHVd3FOP+KdqYZ0GW+RB3cEy6LAmDzELm4tHVSTEM7TvD0P3KLXw7SxxLRIB3KYxvWPc34pFWnZw4g+iw0aTMD7VcA1uFY5s/PAR3tesZqZoypXqPbTBIgEmQAO+V6B7U2TgJ4VKR8wR8Vn/ZE79NWHFg+K6r/mcW/9lk+pqZUjrFwPcHD3KvxGq1RoJkEDlBXp7lEDAdoEA9Y5j9Vq89PZ6UzzHD6Hc50NueAErT6J1QEB1Q5iQ0Z+J3eC01Gi1oOy0DuAHouUPm2fZRK/Zpy0eRaZZGkS0dltZoA3ASLBessd1W/ZZ/KF5rjdEVamkaj2tOw2tJebC0G3E8lvRjJAjgB5AD4Lr5ZJVRw8SbuyaXWTWGd+jZ9hvoCqyvizxUcYxwyJ4RuXnyHfgXU2KThz1P36n8yq6elHDOCncPpNoaAQcyeOZJ+K0vJEODEafx3Q4es/fskDvdb0lecaqYbaqOqHd6lab2g6QacMGh13vFuTQZ9fel6oaJDaALhc7Lv9U5+AC6P+Fr6c/wC6Wh2nhS7u4rNVW9NjjHZpQPGY9SfJbnS+JFKk95sGNJ8QLDzhZXVHR5FIVHdqrUBvwBPxlZhHhFss3ykkWjm3KTClPpZpvo1zOhGYLHvHoh6eYzq97j8Emo26lFGKpse5KL4gcAPRcqs95C7VFyqDnyhCa2UID13Rei+ia1rXWbYzMmdymVtrYiCXDIg3ibyO5JFQDv471zpMokTxEA96+nZ82ij0rpmpSxDWtEsLd4MzfPdwU7Q+mvlTXHYiDBFjwy807i9Gsde4O/ZOyncJgW0xDREZn6R8VhM26r12Kq4ZpyEHymM0n5L+seQIk+7cndkbQIOU9rmqPT9eo2mejOy7aBBDodEiQUaQTbKT2nYb/wDOqRcNdSuNwDgBPgsd7Jj/ANTV/wDH8Y+KudctM1nYJ9N46rmMLpBmQ/ORbcFV+x14+WVWkTtUTG/J7CiinGkR3GVs9McUw3N/2h/KFbVsE0Ztjusq+thPqOvwMZczmuD8TOy8iGGqK6vssAOYEFScThXgZTO9p9QVnNJYqnTqBlWo1rnCQH9W3FcPIpr0jrFxf0dx2NmwUF2JMQlmlNxBHEXHmFwYe+S8jbs9MUhtrSc0qFIbRhJNLgpZoY2EGmnyxMYmqKbHPdk0EnwEpVi6Mbpw9PjWUhkyAfG7vh5LYGu5jT0YExYEWMC0rK6oUDUqVK7syT5uuVa6V0uaT6IAkPqAE7oaRI94XrmnyUI/DzQa4ucvot2DxeLAbiWto0plzW9twH0czA71cdCGljWiA3IDcA0qfVN1EqHrj7Lj6D4rpKVmYxSI7hZHR2SnBdqWYTyK5nQYpU+q3mJ8yU0+ndWApQGjg0eijObdARC3rN7/AEukOapOz1+5rj52TVQWQEbZQl7CFCnomGZVDmmqWkbrdbxv96tWvm0+GQ7kDZscnR3WTLmyTY3Hgvd0eD2dL/rARx+ErvTfVNpVVj69RkNYwu5y2PLcqvC4mqXEMc5z+DgQ0cch6wsWdFG0ap+LaLm/L0CbxNPbjbgNIsLKFhC/ZbtQDcyMrDeVLZZoNjNpct2Z4lDrno5nyHEloEim6bmLEFYP2RPjSBHGjUvwuxek6zt2sHiBxov9PwXlnsuq7OkGc6dX+WfgtwfRzku0e3BsnMERvWR1oxVTpB0U2zaDPCJHmtM54y608reJPBV+ksTTaB076bdqwnZHlCj7RqP+LKPResFR1Q03iASYkEbx6qv130nhIYytQ6es4QxrbPaJNi4XA2pteVqMHg2EbVLZcDvmR4LA6rMGK0vXqkw1m3skXi4Y2PAFWIm79GPpur0qxp0hUpv2o6NrjtT9WOKuKOuWIomKzJ+2wsd5gX8k44kab5/KSZPI58FsdaH1DTA2QSDkIMtvuPes+SEX/JDxuXxlJgteaD7PDmHies3zF/crmlj6L+xUY4cnD0WB06xmwJohlQxcN2N53CAbclCr6D6Gu1mJc6mxwkVGtLrEWOycwDYjNcH+LCXro7P8iUXT7PTTUbxHmFmtc9IgUejaZdUIAAvYG/vgKu1Z1ZxOIa40tnoQ6zqshriN4aLlbLR+poD+mrvFSrYM2WtZTYGjstZkORUj+KoytssvyHJUkVugdDGlRa19jmRzN7qr12oxQp1B9Gs/35fyrePwbry5p5EXlZfXTCzg6rQ3sEOkGRIf1vUrcYNSskppxotaVfaY131mg+YTO11zyb6uH3KJq7iA/C0TNw2DPIkfBStgy45zsxHiT8FykqOsWmjrUrFDqEcbeZhJaLp2oJLRxc31n4LJocri5UJym1nzJUUMQhHaLv7mjzJKbrNUqlT6rubz7gAmqzFKKRdlCe2EKUU9FFcXkzPh5JTK/WhoIne7IcgVRaPNbaG0W7IE75iMzN/NWlEbUGT1rx6H/wBr2I8TQ/1QTN72IHklG3WEA+S6HkG8QDun0SXHj8Vk16HWVJEZCLiInuXWFpM3Gf8A7ukmp38Abn0TbyDYE7W4CBHfvK0rMuij1j0ts06tMAnapvbdthIvB3leTamYgsxtIhu0YeIGZljgvbMdTc5jg8z1TuykcjZeK6mN/wCvoC3bI/hctx+mZNWj2rB4ghgBGy47iRPuVBrBqa3EuLzUex0AQCHNAGQ2TkFeuAtfZI3gA+SiaW0yzCN6So4EHKwBdHATdZX6Nv8AZhtKaqYnBMdVp1g5rASS0upvAGZImCsroTT9bDsq9DO1UgOdskloBN9r6NyVca16xYjF0zU2TTwxcGtF4e6539reeAWi1SxQoYemzoZ2hLnWkl0m/IDiVu6XZhRt9GG0NiRTxlKtVJc0PBc5vWJ4mM5XqjdL4XEEFtSm6Nzuq4+BuqzFYLA4t0ODGv3bDdkn94Zqrx/s2AbNOs5pzAeNpsd4v6qtpkUZJi9a8Ex+kMJh23k9JUgyInIeDT5qV7TtFMOEFVoIdTe2LzDXGC0eOyVhMNh8RTrvdRLnOoksLm+VtrMWNlN0hrjXfRfRrjtiJcHNdMgg8DcJ9Jez0TUnGF2Bo1GlthsubEXZLfGQAfFTw6Kjy9myIEbJBbHG3ErAagayspUnUnlwO2XNIEiCBIPiPetfS0i2o3bFRrmyRvtxHeOCjfZpJUUVXTdVuK2QeqXtAlu6Rvsut02cTSq0NgQ9lWCLz1TE75khWrdFySW843gczxK5gNDBjiXC5BEtEOg53HFRWdG4v4VPs6ft4PZIkNqOaZ4EA/FXJwgk9Uju/PuWc1Ba4PxVAT1XgxkbOc033ZBbKqXsHYjhlHeVXFMxGVIiOoiM/MbkzUpxBIiLiDfeMvNTixroJIEC43nm5ZvSOsfRVS0Ccrze4nf3rDgvp0Tk/RY1H+GWYI9UU6f5Cbw2sFLpXNJcHGG7wJEDdM3VmMO0mzReYjPvELOJP0a5teyBRp9RvHrE+JP4Jmo26tHaPBIAc4d8OHkbqLicI5u9ru6Wn3z6rL8bRV5EQdlCe+Sv+r/E370LPBl5o2bKwJJjrZCfuStmLzDs8oA5R3JqnTtuB4zJ9yNkmdltzfkO+VvkzhSHMRiejaCdniSf+W9U+N1hjZ6Ont5SQZHkMvFScTsVAWvYXOE77W4RmqvF6DIYS0lsTLQCSYyuLu7skdm4UTWawMeQJLXTkCSBykZq4q1hs7MTOZj8+q8k/wAYVKVUbLQ0ixFRonPI8/RafRPtDpm1UOYTv7TR9w8FpJ0ZuPw2UTI42g5coXiOrhLdI0eIrgRz2iF7Ho/SNKo3abUYY+kCPyF4jjqbvlj20z1uncGmYvtkAz5LUEYmz0/WTXGnh5Y0B9bINF4O4mMzyVZovVKriagr6QdmRs0id2fWG4fqhWOquqdPDu23vbUr73G4ZxDeHfn3LRYnGizGuaZ8Y7hvKi/Rp39MH7S2Q7C4ZozcSAMoJDWwBlvVnW0EWtDabiywmxBPedwHD1VNjKfS6ba3tCkBM8WtLz7zHgtpVsARA48e8JLpCDd2VWBwgpEEmX5bWyAfE2VlUxz3OA6PajMjJIdBse+b+IKQym4GxsOfwPMrHI6UMnD03Pu0NMSS6Q4nuG+EmtoWm/aaLyJIdBEDMifgppogP7I4cfzdQsfhagYDSbcTJJAHllKpK+HmuhdDtqYmpRe4t2Q+CCAZaYOedrxyWz0Dq6aXUa90E7UEd1+G5ZCoDR0gC5sbRDo3dYESLwetfwW41fw9VztvpXlsmQQbnwkR5LcndGYxSTLvZ2bdUxluJ7ynGAgg7uAOSUwAkhwIPHcfNLZSBNoMG43pTCaMNo89FpfENNtsOPK4a/71sm4ogXvzvyWW01hHU9KUqzWOLCwB5jaAs4GYytC0FPGMmxmcjke6Ek6ZIqyRUxQcJIm28Ss1i9DipV6xY6TMwWnun3LQvxYgG9pyuDPIhcawObtkNOVzkLxaN60EZXC6uHpg/rCXbWYLZmYnvWopsqtdYOIFjcO8rJ35O0gCMrW9V3otneVE6KzhxQDyHR4gg33JjH1tgBzYINtnf5J2SNxdOdp9clX4rCBwki+4iQRyWrTM00Lk/VPv+5CibP2v9aFC2aitiAOMzcgTlwSHVnmwmMybTHHms/hMdVc8AtMCwmff9ZXJBcScoMFcLNOJLeWjZgS4C57+KU1+0biJzP3JDamzkJGXPu/FLLzAsYHMT4woy0QdIaKpVTDmNfu2SAR55rO6R9ndMguoufTd9XtM8jfyWvaLyZGZ/PBKc4Ees8PFVSaMuKZ5VidX8XhztBpdH0qTr+Lc1m8RWd0u3cu29ozZ0zJ8V7jiaYIkugxLQAPeqLSGiWYkxWa2bEnZg3t1XZ5rrGezEo6MrhtaKRO0Npr+D7tk7y4Z+K0Or2NqvcXOewsjMbJJ8jYd6q8b7OxE0qkEWLXAuE8jmFncboXE4e7mOANtqmZB8r5KVG+jWSVdl5qTU6XFYnEEwJdBP6zifCwW2YZzu3ee5eT6A06/C7TWhpa4yQbFbHRmvNEwHt2e/LzCTi7JCSo1D2N2s5FpvEeJShQEkTEbr5c1A0djxUJLXANO6Q73pOI1hpU37JBJGZFwPxXM7Lv0W4w0AloaDbOYtnfcUis0VLNZJ33kKFV0yx7QGCQcr3PdOQU7q9HeAbXAEjuIK6Kjm7MB7RsEadWhVvIBaTIN2kEC2VifJb3BddrSw2cARFswsz7RKG3hNof5b2mM7E7Jv4hWOp2M6TBUyTk3Z8WkgeirfRF02i7qPBjbB8PUoexsEsB8TATVSoDn6e/kMkk1RECTyG434qcmXijmJoFz2knatYD33EHzKpdOaSIOzS2Q76QJFvPj3q82CR5EDLvVHpPQtMuktc2TLnF3nIi5KN2ixpPsjU9JlrQ6u0wTADd8Zu4RwVpgatKsAaQcACBBBifD85KsraDeXl1KpAkCLgAAZAZEDu3K3wuELA3Yc28yLDLfa0lRG3VdD3RwTY8LWj703iacbnA8QZUqrUcBtHZgZxneyaq1es0dncSZnK3v9VqjnYy027U9/JM1aryBPcpOIa1pJH0s4ynxUWvWFMw87J5ugGd354KdlsV0A4jzQk9M3iz/AHEK0Syzbo+HdUlrQBYkeaSaJb1WnaGZi9zx+5LoVIkGSZ5fmE8aoba3GwA8Oa5WKONxAcQAdiBebzyA3JTCDYESZkDlckzkk9UgkiZ4TMrOYzS7WvIbJ3FwtHdx9FG0WKb6L9tYT2hxz3cTvhNYjESRLBEZTuzkge4LKdAdoODyZuGk7LzyuVJwuPqmp1hccQRE+qJm+Oi96JxdeIABLd8Hf4cFKrulw2RcCJHA8FFBkutBEE859O5ShULR1RIAG6SNxhWzNfRVPaOeQEcz+CbxTQTMdYZO+9OscSD1ecE+gQQTmIgXvdQFXj9VqNa1Wm3adk8dVw8RclZTG+zl4vSqD7L7/wAQFvFeh7bQciYGZ85SHNmG7UbyRnszu5lbUmjHFM8gxWhcTScA2m8GYDmzB4dYfFXdJz2tms0OMZb53kuG7vW3qUAHRSLtkjrDPLKOCl/I6bR2O+c1ZXIsHxMJhNHnEPJaXD3gDcBHuC1DGimGsMndeSRz5qbSptbIYA0i8Wk8z7kl9AOeHOh4O51o5hYRuTshaewgfhqjB9Njom4kCR3GQFSezTHTh3sOTKk5iwcBx5tK1OLw7SJaI5CFg9Uq1TC4jEN2Ya76zTBhx2e+xK6dUc3do3ja9ryGnugJsYkCZbBH5nuUPR+PYRLpE8OyO4Ktx2tGxU2Q2QDfd4X4LB1SbL+rUaAHHaBGUE79x3JMOcC6xtMkSPyFX09Lsqtb0j9gOnZBt4+alCg0w1jyadpE28++61ZitkljCBGe+2d7oNOL7vH3oFSCDtRuuZM/ckVja7rjLcFLKcc5pPdFovyg71ytW22w6Z4mJjgm6TyfvtfklPxgBHdPHynvSxQxiY2pOUQ5s25OaCs3pqpJDXsMC4IJHcLgg29VoTD3d358CmK1RsFhO0TlOdzl+bK22OosyG3T4v8AJv3ri1n/AMe3iPcuqUayI9L/AMEHZjpW95Yf6kO1KcSP0rco+bv/ADLWIXpxRPFkkZJupDpvVBH2D/UouL9m4eQQ9gI/Zk/8rrboUxRGSWzzOt7IHOcScULm80jtRwnbj3KzZ7OXNDQ2uIAuDTJnmJdZblCYYaK/LN/TFt1BeC4iuJcL/ozbmOsnaeopDSOlGe5hHn1lr0LWOJOcjIN1Hdm6q0niGEe7aSnakOP+cP8AQf6lrUKYojJIyY1JdvqtP7h/qTA9nxj50TYF2wZjh2rZrZoTHEc5GQGormxsVgO+nI9U67U10z0re7YMfzLVITHEc5GTbqU4GelaO6mf6l2nqW4EnpQe9kn1WrQmOIySMi/UdxM9MLbtj+5JdqI4iDVaRzpz/wAlsEJjiOcjBY32ZlzC1lZjCd/RuMc421TUvYtVBE4xpbvaaJPq9erITFEuWR5bX9jDn54loMQIpGIGVi9WOiPZc6g0D5Q0xcno3CSf316ChMUdFzT9WYw6gGfnW/7Z/qSnahOIA6VsD9Q/1LYoTHEzkkYoez5w7NZoG8Gmf6rLr/Z6SZ6Vviw/1LaIVxxGSRiB7OyOzWaL/wDbJnl2kzW9mRc8O6Ztsh0Z/qW9QnCI5yMH/wDWf7Zv+2f6lxb1CcIk5SBCELZkEIQgBCEIAQhCAEIQgBCEIAQhCAEIQgBCEIAQhCAEIQgBCEIAQhCAEIQgBCEIAQhCAEIQgBCEIAQhCAEIQgBCEIAQhCAEIQgBCEIAQhCAEIQgBCEIAQhCAEIQgBCEID//2Q=="/>
          <p:cNvSpPr>
            <a:spLocks noChangeAspect="1" noChangeArrowheads="1"/>
          </p:cNvSpPr>
          <p:nvPr/>
        </p:nvSpPr>
        <p:spPr bwMode="auto">
          <a:xfrm>
            <a:off x="155575" y="-1646238"/>
            <a:ext cx="3429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>
              <a:latin typeface="Calibri" panose="020F0502020204030204" pitchFamily="34" charset="0"/>
            </a:endParaRPr>
          </a:p>
        </p:txBody>
      </p:sp>
      <p:sp>
        <p:nvSpPr>
          <p:cNvPr id="8201" name="AutoShape 14" descr="data:image/jpeg;base64,/9j/4AAQSkZJRgABAQAAAQABAAD/2wCEAAkGBhQSERUUEhQVFRUVFxYZFxUWFRUVFRgXGBgYGhcUFRgYHCYeFxkjGhcWHy8gIycpLCwsFR8xNTAqNSYrLCkBCQoKDgwOGg8PGikkHyQpKSkpKSkpLCksLCwsKSksLCwpKSwpKSksKSksKSksKSwsLCksKSwsLCwpLCwsLCwsKf/AABEIAOEA4QMBIgACEQEDEQH/xAAbAAABBQEBAAAAAAAAAAAAAAAAAgMEBQYBB//EAEcQAAEDAgIGBwMICAUEAwAAAAEAAhEDIQQxBQYSQVFhEyIycYGRsQehwRQzQlJy0eHwI2JjgqKy0uIWQ5KTwiRTc/EVFyX/xAAZAQEBAQEBAQAAAAAAAAAAAAAAAQIDBAX/xAAlEQACAgICAwACAgMAAAAAAAAAAQIRE1ESIQMxQQRhMkIiIzP/2gAMAwEAAhEDEQA/APcUIQgBCEIAQhCAEIQgBCEIAQhCAEIQgBCEIAQhCAEIQgBCEIAQhCAEIQgBCEIAQhCAEKjqaywJ6PL9b8Es6xfqfxfgueSOzeOWi5QqJus0lw6PIj6XETwRU1ngE9Hl+t+CZY7LjlovUKkdrJH+X/F+CR/ifrR0e6e1zA+rzUyw2MctF8hUZ1l/Z/xfgkUtaZn9HkSO3w/d5plhsYp6L9CoP8Ufs/4v7VylrVLQ7o8wD2+P7qZYbGKejQIWffrXAJ6PIE9v+1A1qsD0ecfT4ifqpmhsYp6NAhZ8612+b3T2/wC1cbrXYHo8wD2+In6qZobGKejQoWd/xZ+z/j/tSWa4SAeizJHb4Ej6vJM0NjFPRpELNjW/9l/H/aks1ylxHRZAHt8SR9XkmaGy4p6NMhZs64fsv4/7U1U11gT0W8Dt8SB9XmpmhsYZ6NShZmprlBP6LL9f+1IGu/7L+P8AtTNDYwz0alCydPXudr9D2SB85xE/VXDr5+xP+5/amaGxhno1qFkHa/wCehNgf8zh+6lf48s09D2gD85lImOyrmhsYZ6NahY53tCj/JP+5/akVfaNsx+gJkgfOcTH1EzQ2MM9G0Qs3/jD9n/H/auJmhsmKeisxHZPcUsuyQ8Z/ncm6LpY3uHovIepBTHXf3NPqPguVuy77JSm/OHm30P4lBEz3ELNmqB5/Pemz2x9l3q0rod1Wk8G+iaqYpoc0zMBwMcwsWaokOTOHPa+2fe1qTTx7CesHAcoUfE1mSdjbEm8kX3bgjkqsJfCUaoEyQo1PGAMaIuAB5KIuFcn5GdFEkVMZIIjcQltxYgC9gPcIUOVwlRTZeJNdihBvuSqdYbLfst/lCryUFayE4lkHhNUXdVv738xUHaQ2oQBH5/Mq80OLLBpSaHbf3U/+ag/KiEjC6VaXuEyTs5ZDZnf4qqSY4ss3Zpivk0cXs/nC4cUJSH1gTTH7Rvukq9AfrG5700AuPq+qSH2UKN4Udv7fowfeufiotLSN9ltyXuJ4QYHnAUoO+KlgZxPzTu4++yfrtggcAB5ABR8V2I4lo83BScU7rHvVIQ3Juo2alMfrt90n4J4JDL1m8g93kI+KFJfylCj2XVbM0ashM0R1QOEjycQnymKP0uTj8D8V2ZxQxVxUOkDIEX8PuTD8a48u5SamGBcDcSb+RPqFx+j+B8wuLjI6Jory5clO1aWyC45AkW5GPVQaGk6L+xVYeW0FxaZ0TJK4iFwgrBQlclErsKFElC6UlCgSuFRcRpJjN8ngL/gmmVKtXswxvGZKK36KSq1cNzMKMcY53YaTzNgnaOjWi7pcef3J/DRsMH6p9Su0fG/phzXwq34Zzu24nkLBdoN2dqPrN9CrE081Fczt/bHuaPvXTgl6M8mxoVjK58qO0z7X/Erj2XKQTsNNU/Qs0cXusPADad4BZZUdxWldi2bt44cjzVXiNJvfYmBwCiuMlN1HwCeC422dkki20PjqYfBc0HIAkAknhxV22qvLNDjpsbtHs05Pll71u6WKsvRKPDo4qXK2W7nSaY4vb7rpyq+5VYzFddnKT5BOnErNgktTeG+ceeDP5nfgkMrrmEq/OHm0eQJQMd6RCRtoVIbFrpAPEA+YlJp5u7x7x+C5T7A8vIx8EN7R7m/Fdjggf8AR5OHvt8U7KZqu6vcQf4gnSUspAxrP0VT7XxafivF8S2C77R9V7Vi+xU7/g1eVaR1er7Ti1kguJBDgbE8Fzfs6x9FLU0vWpQadV7e5xjyNlP0f7RcS0Hbc2pHFsHzbCp9LYKpTA6RpF4Cr8LRLpgbwvRwi4ejzuTyHoWE9pzT87RI5tcD7jCusLrrhKn+ZsHg8Fvvy968r+SHgujCu4FcX4oHbkz1HEayMHZcwjjtqmxusZdkZ9w/FY3DUiDkpwcea54kjopMaxmkaj6kFx2ZyFh+KuKVcjIkdxIVdS0YS4OcQ0EiJzJOQAW40dqmAA6ocwDA5iRJ+5abXpEp/SrwOOxBMMc88j1vOclrsG09Gyc9gT8fel0MO1jYaAByXcKf0bPsj0RINnFFeLO/8h/lYpcphrJaftv+A+CpkhVBdVGsulGUujpudFto97ogf6Y81fdDLoOU3PLefJeWaexRxWPMZF0DkB9wt4IocvYlLj2jUMdIkb1XacxWxScVYhkAAZBZzWhxOw0fSNh+eZC4eKNzO/klUCVqhhdmk55zefcPxlX7HWTGHwwptDBk0AeW9PNWvI7k2c4LjFIep1+t3NcnBWURpu7uA964XLJssG1rJzDVuoebz8Aq8VrJyk/qN8/MlaIWHT80KB0qEslHpYYYNt59Z+KR9Ic2n3EKbQeyoNqm4wct/quvwpsQQe8R7xK9r8bPEvIV2IHVd3FOP+KdqYZ0GW+RB3cEy6LAmDzELm4tHVSTEM7TvD0P3KLXw7SxxLRIB3KYxvWPc34pFWnZw4g+iw0aTMD7VcA1uFY5s/PAR3tesZqZoypXqPbTBIgEmQAO+V6B7U2TgJ4VKR8wR8Vn/ZE79NWHFg+K6r/mcW/9lk+pqZUjrFwPcHD3KvxGq1RoJkEDlBXp7lEDAdoEA9Y5j9Vq89PZ6UzzHD6Hc50NueAErT6J1QEB1Q5iQ0Z+J3eC01Gi1oOy0DuAHouUPm2fZRK/Zpy0eRaZZGkS0dltZoA3ASLBessd1W/ZZ/KF5rjdEVamkaj2tOw2tJebC0G3E8lvRjJAjgB5AD4Lr5ZJVRw8SbuyaXWTWGd+jZ9hvoCqyvizxUcYxwyJ4RuXnyHfgXU2KThz1P36n8yq6elHDOCncPpNoaAQcyeOZJ+K0vJEODEafx3Q4es/fskDvdb0lecaqYbaqOqHd6lab2g6QacMGh13vFuTQZ9fel6oaJDaALhc7Lv9U5+AC6P+Fr6c/wC6Wh2nhS7u4rNVW9NjjHZpQPGY9SfJbnS+JFKk95sGNJ8QLDzhZXVHR5FIVHdqrUBvwBPxlZhHhFss3ykkWjm3KTClPpZpvo1zOhGYLHvHoh6eYzq97j8Emo26lFGKpse5KL4gcAPRcqs95C7VFyqDnyhCa2UID13Rei+ia1rXWbYzMmdymVtrYiCXDIg3ibyO5JFQDv471zpMokTxEA96+nZ82ij0rpmpSxDWtEsLd4MzfPdwU7Q+mvlTXHYiDBFjwy807i9Gsde4O/ZOyncJgW0xDREZn6R8VhM26r12Kq4ZpyEHymM0n5L+seQIk+7cndkbQIOU9rmqPT9eo2mejOy7aBBDodEiQUaQTbKT2nYb/wDOqRcNdSuNwDgBPgsd7Jj/ANTV/wDH8Y+KudctM1nYJ9N46rmMLpBmQ/ORbcFV+x14+WVWkTtUTG/J7CiinGkR3GVs9McUw3N/2h/KFbVsE0Ztjusq+thPqOvwMZczmuD8TOy8iGGqK6vssAOYEFScThXgZTO9p9QVnNJYqnTqBlWo1rnCQH9W3FcPIpr0jrFxf0dx2NmwUF2JMQlmlNxBHEXHmFwYe+S8jbs9MUhtrSc0qFIbRhJNLgpZoY2EGmnyxMYmqKbHPdk0EnwEpVi6Mbpw9PjWUhkyAfG7vh5LYGu5jT0YExYEWMC0rK6oUDUqVK7syT5uuVa6V0uaT6IAkPqAE7oaRI94XrmnyUI/DzQa4ucvot2DxeLAbiWto0plzW9twH0czA71cdCGljWiA3IDcA0qfVN1EqHrj7Lj6D4rpKVmYxSI7hZHR2SnBdqWYTyK5nQYpU+q3mJ8yU0+ndWApQGjg0eijObdARC3rN7/AEukOapOz1+5rj52TVQWQEbZQl7CFCnomGZVDmmqWkbrdbxv96tWvm0+GQ7kDZscnR3WTLmyTY3Hgvd0eD2dL/rARx+ErvTfVNpVVj69RkNYwu5y2PLcqvC4mqXEMc5z+DgQ0cch6wsWdFG0ap+LaLm/L0CbxNPbjbgNIsLKFhC/ZbtQDcyMrDeVLZZoNjNpct2Z4lDrno5nyHEloEim6bmLEFYP2RPjSBHGjUvwuxek6zt2sHiBxov9PwXlnsuq7OkGc6dX+WfgtwfRzku0e3BsnMERvWR1oxVTpB0U2zaDPCJHmtM54y608reJPBV+ksTTaB076bdqwnZHlCj7RqP+LKPResFR1Q03iASYkEbx6qv130nhIYytQ6es4QxrbPaJNi4XA2pteVqMHg2EbVLZcDvmR4LA6rMGK0vXqkw1m3skXi4Y2PAFWIm79GPpur0qxp0hUpv2o6NrjtT9WOKuKOuWIomKzJ+2wsd5gX8k44kab5/KSZPI58FsdaH1DTA2QSDkIMtvuPes+SEX/JDxuXxlJgteaD7PDmHies3zF/crmlj6L+xUY4cnD0WB06xmwJohlQxcN2N53CAbclCr6D6Gu1mJc6mxwkVGtLrEWOycwDYjNcH+LCXro7P8iUXT7PTTUbxHmFmtc9IgUejaZdUIAAvYG/vgKu1Z1ZxOIa40tnoQ6zqshriN4aLlbLR+poD+mrvFSrYM2WtZTYGjstZkORUj+KoytssvyHJUkVugdDGlRa19jmRzN7qr12oxQp1B9Gs/35fyrePwbry5p5EXlZfXTCzg6rQ3sEOkGRIf1vUrcYNSskppxotaVfaY131mg+YTO11zyb6uH3KJq7iA/C0TNw2DPIkfBStgy45zsxHiT8FykqOsWmjrUrFDqEcbeZhJaLp2oJLRxc31n4LJocri5UJym1nzJUUMQhHaLv7mjzJKbrNUqlT6rubz7gAmqzFKKRdlCe2EKUU9FFcXkzPh5JTK/WhoIne7IcgVRaPNbaG0W7IE75iMzN/NWlEbUGT1rx6H/wBr2I8TQ/1QTN72IHklG3WEA+S6HkG8QDun0SXHj8Vk16HWVJEZCLiInuXWFpM3Gf8A7ukmp38Abn0TbyDYE7W4CBHfvK0rMuij1j0ts06tMAnapvbdthIvB3leTamYgsxtIhu0YeIGZljgvbMdTc5jg8z1TuykcjZeK6mN/wCvoC3bI/hctx+mZNWj2rB4ghgBGy47iRPuVBrBqa3EuLzUex0AQCHNAGQ2TkFeuAtfZI3gA+SiaW0yzCN6So4EHKwBdHATdZX6Nv8AZhtKaqYnBMdVp1g5rASS0upvAGZImCsroTT9bDsq9DO1UgOdskloBN9r6NyVca16xYjF0zU2TTwxcGtF4e6539reeAWi1SxQoYemzoZ2hLnWkl0m/IDiVu6XZhRt9GG0NiRTxlKtVJc0PBc5vWJ4mM5XqjdL4XEEFtSm6Nzuq4+BuqzFYLA4t0ODGv3bDdkn94Zqrx/s2AbNOs5pzAeNpsd4v6qtpkUZJi9a8Ex+kMJh23k9JUgyInIeDT5qV7TtFMOEFVoIdTe2LzDXGC0eOyVhMNh8RTrvdRLnOoksLm+VtrMWNlN0hrjXfRfRrjtiJcHNdMgg8DcJ9Jez0TUnGF2Bo1GlthsubEXZLfGQAfFTw6Kjy9myIEbJBbHG3ErAagayspUnUnlwO2XNIEiCBIPiPetfS0i2o3bFRrmyRvtxHeOCjfZpJUUVXTdVuK2QeqXtAlu6Rvsut02cTSq0NgQ9lWCLz1TE75khWrdFySW843gczxK5gNDBjiXC5BEtEOg53HFRWdG4v4VPs6ft4PZIkNqOaZ4EA/FXJwgk9Uju/PuWc1Ba4PxVAT1XgxkbOc033ZBbKqXsHYjhlHeVXFMxGVIiOoiM/MbkzUpxBIiLiDfeMvNTixroJIEC43nm5ZvSOsfRVS0Ccrze4nf3rDgvp0Tk/RY1H+GWYI9UU6f5Cbw2sFLpXNJcHGG7wJEDdM3VmMO0mzReYjPvELOJP0a5teyBRp9RvHrE+JP4Jmo26tHaPBIAc4d8OHkbqLicI5u9ru6Wn3z6rL8bRV5EQdlCe+Sv+r/E370LPBl5o2bKwJJjrZCfuStmLzDs8oA5R3JqnTtuB4zJ9yNkmdltzfkO+VvkzhSHMRiejaCdniSf+W9U+N1hjZ6Ont5SQZHkMvFScTsVAWvYXOE77W4RmqvF6DIYS0lsTLQCSYyuLu7skdm4UTWawMeQJLXTkCSBykZq4q1hs7MTOZj8+q8k/wAYVKVUbLQ0ixFRonPI8/RafRPtDpm1UOYTv7TR9w8FpJ0ZuPw2UTI42g5coXiOrhLdI0eIrgRz2iF7Ho/SNKo3abUYY+kCPyF4jjqbvlj20z1uncGmYvtkAz5LUEYmz0/WTXGnh5Y0B9bINF4O4mMzyVZovVKriagr6QdmRs0id2fWG4fqhWOquqdPDu23vbUr73G4ZxDeHfn3LRYnGizGuaZ8Y7hvKi/Rp39MH7S2Q7C4ZozcSAMoJDWwBlvVnW0EWtDabiywmxBPedwHD1VNjKfS6ba3tCkBM8WtLz7zHgtpVsARA48e8JLpCDd2VWBwgpEEmX5bWyAfE2VlUxz3OA6PajMjJIdBse+b+IKQym4GxsOfwPMrHI6UMnD03Pu0NMSS6Q4nuG+EmtoWm/aaLyJIdBEDMifgppogP7I4cfzdQsfhagYDSbcTJJAHllKpK+HmuhdDtqYmpRe4t2Q+CCAZaYOedrxyWz0Dq6aXUa90E7UEd1+G5ZCoDR0gC5sbRDo3dYESLwetfwW41fw9VztvpXlsmQQbnwkR5LcndGYxSTLvZ2bdUxluJ7ynGAgg7uAOSUwAkhwIPHcfNLZSBNoMG43pTCaMNo89FpfENNtsOPK4a/71sm4ogXvzvyWW01hHU9KUqzWOLCwB5jaAs4GYytC0FPGMmxmcjke6Ek6ZIqyRUxQcJIm28Ss1i9DipV6xY6TMwWnun3LQvxYgG9pyuDPIhcawObtkNOVzkLxaN60EZXC6uHpg/rCXbWYLZmYnvWopsqtdYOIFjcO8rJ35O0gCMrW9V3otneVE6KzhxQDyHR4gg33JjH1tgBzYINtnf5J2SNxdOdp9clX4rCBwki+4iQRyWrTM00Lk/VPv+5CibP2v9aFC2aitiAOMzcgTlwSHVnmwmMybTHHms/hMdVc8AtMCwmff9ZXJBcScoMFcLNOJLeWjZgS4C57+KU1+0biJzP3JDamzkJGXPu/FLLzAsYHMT4woy0QdIaKpVTDmNfu2SAR55rO6R9ndMguoufTd9XtM8jfyWvaLyZGZ/PBKc4Ees8PFVSaMuKZ5VidX8XhztBpdH0qTr+Lc1m8RWd0u3cu29ozZ0zJ8V7jiaYIkugxLQAPeqLSGiWYkxWa2bEnZg3t1XZ5rrGezEo6MrhtaKRO0Npr+D7tk7y4Z+K0Or2NqvcXOewsjMbJJ8jYd6q8b7OxE0qkEWLXAuE8jmFncboXE4e7mOANtqmZB8r5KVG+jWSVdl5qTU6XFYnEEwJdBP6zifCwW2YZzu3ee5eT6A06/C7TWhpa4yQbFbHRmvNEwHt2e/LzCTi7JCSo1D2N2s5FpvEeJShQEkTEbr5c1A0djxUJLXANO6Q73pOI1hpU37JBJGZFwPxXM7Lv0W4w0AloaDbOYtnfcUis0VLNZJ33kKFV0yx7QGCQcr3PdOQU7q9HeAbXAEjuIK6Kjm7MB7RsEadWhVvIBaTIN2kEC2VifJb3BddrSw2cARFswsz7RKG3hNof5b2mM7E7Jv4hWOp2M6TBUyTk3Z8WkgeirfRF02i7qPBjbB8PUoexsEsB8TATVSoDn6e/kMkk1RECTyG434qcmXijmJoFz2knatYD33EHzKpdOaSIOzS2Q76QJFvPj3q82CR5EDLvVHpPQtMuktc2TLnF3nIi5KN2ixpPsjU9JlrQ6u0wTADd8Zu4RwVpgatKsAaQcACBBBifD85KsraDeXl1KpAkCLgAAZAZEDu3K3wuELA3Yc28yLDLfa0lRG3VdD3RwTY8LWj703iacbnA8QZUqrUcBtHZgZxneyaq1es0dncSZnK3v9VqjnYy027U9/JM1aryBPcpOIa1pJH0s4ynxUWvWFMw87J5ugGd354KdlsV0A4jzQk9M3iz/AHEK0Syzbo+HdUlrQBYkeaSaJb1WnaGZi9zx+5LoVIkGSZ5fmE8aoba3GwA8Oa5WKONxAcQAdiBebzyA3JTCDYESZkDlckzkk9UgkiZ4TMrOYzS7WvIbJ3FwtHdx9FG0WKb6L9tYT2hxz3cTvhNYjESRLBEZTuzkge4LKdAdoODyZuGk7LzyuVJwuPqmp1hccQRE+qJm+Oi96JxdeIABLd8Hf4cFKrulw2RcCJHA8FFBkutBEE859O5ShULR1RIAG6SNxhWzNfRVPaOeQEcz+CbxTQTMdYZO+9OscSD1ecE+gQQTmIgXvdQFXj9VqNa1Wm3adk8dVw8RclZTG+zl4vSqD7L7/wAQFvFeh7bQciYGZ85SHNmG7UbyRnszu5lbUmjHFM8gxWhcTScA2m8GYDmzB4dYfFXdJz2tms0OMZb53kuG7vW3qUAHRSLtkjrDPLKOCl/I6bR2O+c1ZXIsHxMJhNHnEPJaXD3gDcBHuC1DGimGsMndeSRz5qbSptbIYA0i8Wk8z7kl9AOeHOh4O51o5hYRuTshaewgfhqjB9Njom4kCR3GQFSezTHTh3sOTKk5iwcBx5tK1OLw7SJaI5CFg9Uq1TC4jEN2Ya76zTBhx2e+xK6dUc3do3ja9ryGnugJsYkCZbBH5nuUPR+PYRLpE8OyO4Ktx2tGxU2Q2QDfd4X4LB1SbL+rUaAHHaBGUE79x3JMOcC6xtMkSPyFX09Lsqtb0j9gOnZBt4+alCg0w1jyadpE28++61ZitkljCBGe+2d7oNOL7vH3oFSCDtRuuZM/ckVja7rjLcFLKcc5pPdFovyg71ytW22w6Z4mJjgm6TyfvtfklPxgBHdPHynvSxQxiY2pOUQ5s25OaCs3pqpJDXsMC4IJHcLgg29VoTD3d358CmK1RsFhO0TlOdzl+bK22OosyG3T4v8AJv3ri1n/AMe3iPcuqUayI9L/AMEHZjpW95Yf6kO1KcSP0rco+bv/ADLWIXpxRPFkkZJupDpvVBH2D/UouL9m4eQQ9gI/Zk/8rrboUxRGSWzzOt7IHOcScULm80jtRwnbj3KzZ7OXNDQ2uIAuDTJnmJdZblCYYaK/LN/TFt1BeC4iuJcL/ozbmOsnaeopDSOlGe5hHn1lr0LWOJOcjIN1Hdm6q0niGEe7aSnakOP+cP8AQf6lrUKYojJIyY1JdvqtP7h/qTA9nxj50TYF2wZjh2rZrZoTHEc5GQGormxsVgO+nI9U67U10z0re7YMfzLVITHEc5GTbqU4GelaO6mf6l2nqW4EnpQe9kn1WrQmOIySMi/UdxM9MLbtj+5JdqI4iDVaRzpz/wAlsEJjiOcjBY32ZlzC1lZjCd/RuMc421TUvYtVBE4xpbvaaJPq9erITFEuWR5bX9jDn54loMQIpGIGVi9WOiPZc6g0D5Q0xcno3CSf316ChMUdFzT9WYw6gGfnW/7Z/qSnahOIA6VsD9Q/1LYoTHEzkkYoez5w7NZoG8Gmf6rLr/Z6SZ6Vviw/1LaIVxxGSRiB7OyOzWaL/wDbJnl2kzW9mRc8O6Ztsh0Z/qW9QnCI5yMH/wDWf7Zv+2f6lxb1CcIk5SBCELZkEIQgBCEIAQhCAEIQgBCEIAQhCAEIQgBCEIAQhCAEIQgBCEIAQhCAEIQgBCEIAQhCAEIQgBCEIAQhCAEIQgBCEIAQhCAEIQgBCEIAQhCAEIQgBCEIAQhCAEIQgBCEID//2Q=="/>
          <p:cNvSpPr>
            <a:spLocks noChangeAspect="1" noChangeArrowheads="1"/>
          </p:cNvSpPr>
          <p:nvPr/>
        </p:nvSpPr>
        <p:spPr bwMode="auto">
          <a:xfrm>
            <a:off x="155575" y="-1646238"/>
            <a:ext cx="3429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en-US">
              <a:latin typeface="Calibri" panose="020F050202020403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685800" y="64008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Corpuri mobila</a:t>
            </a:r>
          </a:p>
        </p:txBody>
      </p: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3352800" y="6477000"/>
            <a:ext cx="77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Polite 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6420530" y="6314016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Mobilier scolar</a:t>
            </a:r>
          </a:p>
        </p:txBody>
      </p:sp>
      <p:pic>
        <p:nvPicPr>
          <p:cNvPr id="8196" name="Picture 4" descr="http://www.lemnsupermarket.ro/kepek/pic_fd4fc4866c770218c71fb2ddff37d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59" y="1838283"/>
            <a:ext cx="2320371" cy="15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data.az-europe.eu/image/ph315-312425-749824/limo-l8-estantes-colgantes-purpur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886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 descr="http://images0.bizoo.eu/image/img360/sale/2009/8/1/Mobilier-scolar_3883541_12491256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61683"/>
            <a:ext cx="3297238" cy="25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 descr="http://www.rasfoiesc.com/files/constructii/172_poze/image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1807280"/>
            <a:ext cx="2784749" cy="140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Panel</a:t>
            </a:r>
            <a:r>
              <a:rPr lang="en-US" altLang="en-US" sz="3600" dirty="0" smtClean="0"/>
              <a:t> – format din </a:t>
            </a:r>
            <a:r>
              <a:rPr lang="ro-RO" altLang="en-US" sz="3600" dirty="0" smtClean="0"/>
              <a:t>ș</a:t>
            </a:r>
            <a:r>
              <a:rPr lang="en-US" altLang="en-US" sz="3600" dirty="0" err="1" smtClean="0"/>
              <a:t>ipci</a:t>
            </a:r>
            <a:r>
              <a:rPr lang="en-US" altLang="en-US" sz="3600" dirty="0" smtClean="0"/>
              <a:t> al</a:t>
            </a:r>
            <a:r>
              <a:rPr lang="ro-RO" altLang="en-US" sz="3600" dirty="0" smtClean="0"/>
              <a:t>ă</a:t>
            </a:r>
            <a:r>
              <a:rPr lang="en-US" altLang="en-US" sz="3600" dirty="0" err="1" smtClean="0"/>
              <a:t>turate</a:t>
            </a:r>
            <a:r>
              <a:rPr lang="en-US" altLang="en-US" sz="3600" dirty="0" smtClean="0"/>
              <a:t>, </a:t>
            </a:r>
            <a:r>
              <a:rPr lang="en-US" altLang="en-US" sz="3600" dirty="0" err="1" smtClean="0"/>
              <a:t>acoperite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pe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ambele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fe</a:t>
            </a:r>
            <a:r>
              <a:rPr lang="ro-RO" altLang="en-US" sz="3600" dirty="0" smtClean="0"/>
              <a:t>ț</a:t>
            </a:r>
            <a:r>
              <a:rPr lang="en-US" altLang="en-US" sz="3600" dirty="0" smtClean="0"/>
              <a:t>e cu c</a:t>
            </a:r>
            <a:r>
              <a:rPr lang="ro-RO" altLang="en-US" sz="3600" dirty="0" smtClean="0"/>
              <a:t>â</a:t>
            </a:r>
            <a:r>
              <a:rPr lang="en-US" altLang="en-US" sz="3600" dirty="0" err="1" smtClean="0"/>
              <a:t>te</a:t>
            </a:r>
            <a:r>
              <a:rPr lang="en-US" altLang="en-US" sz="3600" dirty="0" smtClean="0"/>
              <a:t> o </a:t>
            </a:r>
            <a:r>
              <a:rPr lang="en-US" altLang="en-US" sz="3600" dirty="0" err="1" smtClean="0"/>
              <a:t>foaie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furnir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gros</a:t>
            </a:r>
            <a:r>
              <a:rPr lang="en-US" altLang="en-US" sz="3600" dirty="0" smtClean="0"/>
              <a:t>.</a:t>
            </a:r>
          </a:p>
        </p:txBody>
      </p:sp>
      <p:pic>
        <p:nvPicPr>
          <p:cNvPr id="9219" name="Picture 2" descr="http://images4.bizoo.eu/image/img360/sale/2011/5/4/Panel-estetic_6544791_1304509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21333"/>
          <a:stretch>
            <a:fillRect/>
          </a:stretch>
        </p:blipFill>
        <p:spPr bwMode="auto">
          <a:xfrm>
            <a:off x="3528484" y="2514263"/>
            <a:ext cx="2430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encrypted-tbn1.gstatic.com/images?q=tbn:ANd9GcT1zO6tMgfJnV3td3Zw0PhjhNNSeDvIOnzqu_5WmSS4gcidFUi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0" b="10492"/>
          <a:stretch>
            <a:fillRect/>
          </a:stretch>
        </p:blipFill>
        <p:spPr bwMode="auto">
          <a:xfrm>
            <a:off x="5638800" y="1443830"/>
            <a:ext cx="387427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s://encrypted-tbn2.gstatic.com/images?q=tbn:ANd9GcT__OUnCyn0s4Bu9bKsmAqTCwHy5xXG7j-RB8MpDfi68VAuhIKy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263"/>
            <a:ext cx="2438400" cy="21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forum.softpedia.com/uploads2/f6/anunturi_thumb_273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933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www.rasfoiesc.com/files/constructii/172_poze/image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3" y="1109133"/>
            <a:ext cx="3589337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981200" y="6488113"/>
            <a:ext cx="294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Fabricarea usilor, a mobilei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505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MATERIALE LEMNOASE</vt:lpstr>
      <vt:lpstr>PowerPoint Presentation</vt:lpstr>
      <vt:lpstr>Semifabricate lemnoase – materiale obținute prin prelucrarea lemnului</vt:lpstr>
      <vt:lpstr>Tipuri de semifabricate lemnoase:</vt:lpstr>
      <vt:lpstr>PowerPoint Presentation</vt:lpstr>
      <vt:lpstr>            Cheresteaua – se obtine prin tăierea in lungime a buștenilor</vt:lpstr>
      <vt:lpstr>Furnir – o foaie subțire de lemn</vt:lpstr>
      <vt:lpstr>Placaj – material lemnos format prin încleierea unui număr impar de furnire tehnice, care au direcția fibrelor perpendiculare între ele</vt:lpstr>
      <vt:lpstr>Panel – format din șipci alăturate, acoperite pe ambele fețe cu câte o foaie de furnir gros.</vt:lpstr>
      <vt:lpstr>PAL (panouri din așchii de lemn) – panouri obținute prin aglomerarea așchiilor cu ajutorul unui adeziv, sub acțiunea simultană a temperaturii și presiunii.</vt:lpstr>
      <vt:lpstr>PFL (panouri din fibre de lemn) – panouri formate prin împâslirea și încleierea fibrelor de lemn.</vt:lpstr>
      <vt:lpstr>ALTE SEMIFABRICATE:</vt:lpstr>
      <vt:lpstr>MDF-ul (Medium Density Fiberboard)</vt:lpstr>
      <vt:lpstr>Lemn stratificat</vt:lpstr>
      <vt:lpstr>WPC (Wood Plastic Composite)</vt:lpstr>
      <vt:lpstr>CLT (Cross Laminated Timber)</vt:lpstr>
      <vt:lpstr>PowerPoint Presentation</vt:lpstr>
      <vt:lpstr>PowerPoint Presentation</vt:lpstr>
      <vt:lpstr>Defectele lemnului – abateri de la structura și compoziția chimică</vt:lpstr>
      <vt:lpstr>GATER/OBTINEREA SEMIFABRICATELOR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Semifabricate lemnoase</dc:title>
  <dc:creator>toni</dc:creator>
  <cp:lastModifiedBy>toni</cp:lastModifiedBy>
  <cp:revision>51</cp:revision>
  <dcterms:created xsi:type="dcterms:W3CDTF">2006-08-16T00:00:00Z</dcterms:created>
  <dcterms:modified xsi:type="dcterms:W3CDTF">2021-01-27T16:24:57Z</dcterms:modified>
</cp:coreProperties>
</file>