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3" r:id="rId5"/>
    <p:sldId id="274" r:id="rId6"/>
    <p:sldId id="275" r:id="rId7"/>
    <p:sldId id="276" r:id="rId8"/>
    <p:sldId id="277" r:id="rId9"/>
    <p:sldId id="278" r:id="rId10"/>
    <p:sldId id="279" r:id="rId11"/>
    <p:sldId id="257" r:id="rId12"/>
    <p:sldId id="25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16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6968F-6433-4FBC-9713-5B0EDE60F7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D83DF91-8C49-4B83-8466-46E05F3C8C49}">
      <dgm:prSet phldrT="[Text]" custT="1"/>
      <dgm:spPr>
        <a:solidFill>
          <a:srgbClr val="00B050"/>
        </a:solidFill>
      </dgm:spPr>
      <dgm:t>
        <a:bodyPr/>
        <a:lstStyle/>
        <a:p>
          <a:r>
            <a:rPr lang="ro-RO" sz="1400" dirty="0">
              <a:latin typeface="Times New Roman" pitchFamily="18" charset="0"/>
              <a:cs typeface="Times New Roman" pitchFamily="18" charset="0"/>
            </a:rPr>
            <a:t>CLĂDIRI DE LOCUIT</a:t>
          </a:r>
          <a:endParaRPr lang="en-US" sz="1400" dirty="0">
            <a:latin typeface="Times New Roman" pitchFamily="18" charset="0"/>
            <a:cs typeface="Times New Roman" pitchFamily="18" charset="0"/>
          </a:endParaRPr>
        </a:p>
      </dgm:t>
    </dgm:pt>
    <dgm:pt modelId="{71CF0ADD-F234-40E6-AAF4-A40D961C125B}" type="parTrans" cxnId="{A62D1CEA-CA61-4522-BBF7-41141FCFB850}">
      <dgm:prSet/>
      <dgm:spPr/>
      <dgm:t>
        <a:bodyPr/>
        <a:lstStyle/>
        <a:p>
          <a:endParaRPr lang="en-US"/>
        </a:p>
      </dgm:t>
    </dgm:pt>
    <dgm:pt modelId="{16358C06-D5C2-4BCD-86C9-7D1CE1AA4210}" type="sibTrans" cxnId="{A62D1CEA-CA61-4522-BBF7-41141FCFB850}">
      <dgm:prSet/>
      <dgm:spPr/>
      <dgm:t>
        <a:bodyPr/>
        <a:lstStyle/>
        <a:p>
          <a:endParaRPr lang="en-US"/>
        </a:p>
      </dgm:t>
    </dgm:pt>
    <dgm:pt modelId="{F4CBDE90-42F9-4DFA-89BA-313BAD5AB642}">
      <dgm:prSet phldrT="[Text]" custT="1"/>
      <dgm:spPr>
        <a:solidFill>
          <a:srgbClr val="00B050"/>
        </a:solidFill>
      </dgm:spPr>
      <dgm:t>
        <a:bodyPr/>
        <a:lstStyle/>
        <a:p>
          <a:r>
            <a:rPr lang="ro-RO" sz="1400" dirty="0">
              <a:latin typeface="Times New Roman" pitchFamily="18" charset="0"/>
              <a:cs typeface="Times New Roman" pitchFamily="18" charset="0"/>
            </a:rPr>
            <a:t>CLĂDIRI SOCIO-CULTURALE</a:t>
          </a:r>
          <a:endParaRPr lang="en-US" sz="1400" dirty="0">
            <a:latin typeface="Times New Roman" pitchFamily="18" charset="0"/>
            <a:cs typeface="Times New Roman" pitchFamily="18" charset="0"/>
          </a:endParaRPr>
        </a:p>
      </dgm:t>
    </dgm:pt>
    <dgm:pt modelId="{86AADDA4-ECBA-4AE8-8A6E-47C41086D55A}" type="parTrans" cxnId="{6C1BB421-7374-456E-B993-DC1E2B4CEB64}">
      <dgm:prSet/>
      <dgm:spPr/>
      <dgm:t>
        <a:bodyPr/>
        <a:lstStyle/>
        <a:p>
          <a:endParaRPr lang="en-US"/>
        </a:p>
      </dgm:t>
    </dgm:pt>
    <dgm:pt modelId="{8C7B9965-2CC4-4708-B7CB-91289E871BC8}" type="sibTrans" cxnId="{6C1BB421-7374-456E-B993-DC1E2B4CEB64}">
      <dgm:prSet/>
      <dgm:spPr/>
      <dgm:t>
        <a:bodyPr/>
        <a:lstStyle/>
        <a:p>
          <a:endParaRPr lang="en-US"/>
        </a:p>
      </dgm:t>
    </dgm:pt>
    <dgm:pt modelId="{CB952ECC-D808-4C00-B127-8587B944C90D}" type="pres">
      <dgm:prSet presAssocID="{C616968F-6433-4FBC-9713-5B0EDE60F7FF}" presName="linear" presStyleCnt="0">
        <dgm:presLayoutVars>
          <dgm:dir/>
          <dgm:animLvl val="lvl"/>
          <dgm:resizeHandles val="exact"/>
        </dgm:presLayoutVars>
      </dgm:prSet>
      <dgm:spPr/>
      <dgm:t>
        <a:bodyPr/>
        <a:lstStyle/>
        <a:p>
          <a:endParaRPr lang="en-US"/>
        </a:p>
      </dgm:t>
    </dgm:pt>
    <dgm:pt modelId="{9CF83322-8B1F-4CE1-B3BA-3E4BA42D5A15}" type="pres">
      <dgm:prSet presAssocID="{4D83DF91-8C49-4B83-8466-46E05F3C8C49}" presName="parentLin" presStyleCnt="0"/>
      <dgm:spPr/>
    </dgm:pt>
    <dgm:pt modelId="{9A4BBC0B-4F91-45D1-81F6-DF4356DF5B0B}" type="pres">
      <dgm:prSet presAssocID="{4D83DF91-8C49-4B83-8466-46E05F3C8C49}" presName="parentLeftMargin" presStyleLbl="node1" presStyleIdx="0" presStyleCnt="2"/>
      <dgm:spPr/>
      <dgm:t>
        <a:bodyPr/>
        <a:lstStyle/>
        <a:p>
          <a:endParaRPr lang="en-US"/>
        </a:p>
      </dgm:t>
    </dgm:pt>
    <dgm:pt modelId="{68F5EF81-3920-4054-BF58-8DEC6615214B}" type="pres">
      <dgm:prSet presAssocID="{4D83DF91-8C49-4B83-8466-46E05F3C8C49}" presName="parentText" presStyleLbl="node1" presStyleIdx="0" presStyleCnt="2" custScaleX="142857" custLinFactNeighborX="-9552" custLinFactNeighborY="52607">
        <dgm:presLayoutVars>
          <dgm:chMax val="0"/>
          <dgm:bulletEnabled val="1"/>
        </dgm:presLayoutVars>
      </dgm:prSet>
      <dgm:spPr/>
      <dgm:t>
        <a:bodyPr/>
        <a:lstStyle/>
        <a:p>
          <a:endParaRPr lang="en-US"/>
        </a:p>
      </dgm:t>
    </dgm:pt>
    <dgm:pt modelId="{7AA6B4BB-2EEE-4AF8-9A80-7C5F841E98AD}" type="pres">
      <dgm:prSet presAssocID="{4D83DF91-8C49-4B83-8466-46E05F3C8C49}" presName="negativeSpace" presStyleCnt="0"/>
      <dgm:spPr/>
    </dgm:pt>
    <dgm:pt modelId="{FA9A58F8-350E-4B7F-91E7-B3E678E57733}" type="pres">
      <dgm:prSet presAssocID="{4D83DF91-8C49-4B83-8466-46E05F3C8C49}" presName="childText" presStyleLbl="conFgAcc1" presStyleIdx="0" presStyleCnt="2">
        <dgm:presLayoutVars>
          <dgm:bulletEnabled val="1"/>
        </dgm:presLayoutVars>
      </dgm:prSet>
      <dgm:spPr/>
    </dgm:pt>
    <dgm:pt modelId="{59857DAF-445D-4247-BC41-5B8421F1F53A}" type="pres">
      <dgm:prSet presAssocID="{16358C06-D5C2-4BCD-86C9-7D1CE1AA4210}" presName="spaceBetweenRectangles" presStyleCnt="0"/>
      <dgm:spPr/>
    </dgm:pt>
    <dgm:pt modelId="{8F766858-25C8-4E88-BF00-A5980E7A1C2C}" type="pres">
      <dgm:prSet presAssocID="{F4CBDE90-42F9-4DFA-89BA-313BAD5AB642}" presName="parentLin" presStyleCnt="0"/>
      <dgm:spPr/>
    </dgm:pt>
    <dgm:pt modelId="{DCBA5E39-14C3-4B5A-9D4F-487A1CBA4C55}" type="pres">
      <dgm:prSet presAssocID="{F4CBDE90-42F9-4DFA-89BA-313BAD5AB642}" presName="parentLeftMargin" presStyleLbl="node1" presStyleIdx="0" presStyleCnt="2"/>
      <dgm:spPr/>
      <dgm:t>
        <a:bodyPr/>
        <a:lstStyle/>
        <a:p>
          <a:endParaRPr lang="en-US"/>
        </a:p>
      </dgm:t>
    </dgm:pt>
    <dgm:pt modelId="{633232E5-5138-4BD6-9A7A-F6FD77B83279}" type="pres">
      <dgm:prSet presAssocID="{F4CBDE90-42F9-4DFA-89BA-313BAD5AB642}" presName="parentText" presStyleLbl="node1" presStyleIdx="1" presStyleCnt="2" custScaleX="142069" custLinFactNeighborX="-34311" custLinFactNeighborY="21478">
        <dgm:presLayoutVars>
          <dgm:chMax val="0"/>
          <dgm:bulletEnabled val="1"/>
        </dgm:presLayoutVars>
      </dgm:prSet>
      <dgm:spPr/>
      <dgm:t>
        <a:bodyPr/>
        <a:lstStyle/>
        <a:p>
          <a:endParaRPr lang="en-US"/>
        </a:p>
      </dgm:t>
    </dgm:pt>
    <dgm:pt modelId="{14355AF1-6927-4A12-B145-C6834B532E76}" type="pres">
      <dgm:prSet presAssocID="{F4CBDE90-42F9-4DFA-89BA-313BAD5AB642}" presName="negativeSpace" presStyleCnt="0"/>
      <dgm:spPr/>
    </dgm:pt>
    <dgm:pt modelId="{954829E5-EC11-4259-ACD8-B0320746E1BC}" type="pres">
      <dgm:prSet presAssocID="{F4CBDE90-42F9-4DFA-89BA-313BAD5AB642}" presName="childText" presStyleLbl="conFgAcc1" presStyleIdx="1" presStyleCnt="2">
        <dgm:presLayoutVars>
          <dgm:bulletEnabled val="1"/>
        </dgm:presLayoutVars>
      </dgm:prSet>
      <dgm:spPr/>
    </dgm:pt>
  </dgm:ptLst>
  <dgm:cxnLst>
    <dgm:cxn modelId="{EACE3F3B-B5E8-40EC-80AA-FE2D6643310A}" type="presOf" srcId="{F4CBDE90-42F9-4DFA-89BA-313BAD5AB642}" destId="{DCBA5E39-14C3-4B5A-9D4F-487A1CBA4C55}" srcOrd="0" destOrd="0" presId="urn:microsoft.com/office/officeart/2005/8/layout/list1"/>
    <dgm:cxn modelId="{FC1C6E6E-1BEA-4D1C-886E-661FED24AA30}" type="presOf" srcId="{C616968F-6433-4FBC-9713-5B0EDE60F7FF}" destId="{CB952ECC-D808-4C00-B127-8587B944C90D}" srcOrd="0" destOrd="0" presId="urn:microsoft.com/office/officeart/2005/8/layout/list1"/>
    <dgm:cxn modelId="{5D66595E-60A2-4733-9FD1-D180D22BBDE7}" type="presOf" srcId="{4D83DF91-8C49-4B83-8466-46E05F3C8C49}" destId="{68F5EF81-3920-4054-BF58-8DEC6615214B}" srcOrd="1" destOrd="0" presId="urn:microsoft.com/office/officeart/2005/8/layout/list1"/>
    <dgm:cxn modelId="{A62D1CEA-CA61-4522-BBF7-41141FCFB850}" srcId="{C616968F-6433-4FBC-9713-5B0EDE60F7FF}" destId="{4D83DF91-8C49-4B83-8466-46E05F3C8C49}" srcOrd="0" destOrd="0" parTransId="{71CF0ADD-F234-40E6-AAF4-A40D961C125B}" sibTransId="{16358C06-D5C2-4BCD-86C9-7D1CE1AA4210}"/>
    <dgm:cxn modelId="{6CCFE765-1E16-4D3D-91EC-7B20A84EAEB0}" type="presOf" srcId="{F4CBDE90-42F9-4DFA-89BA-313BAD5AB642}" destId="{633232E5-5138-4BD6-9A7A-F6FD77B83279}" srcOrd="1" destOrd="0" presId="urn:microsoft.com/office/officeart/2005/8/layout/list1"/>
    <dgm:cxn modelId="{6C1BB421-7374-456E-B993-DC1E2B4CEB64}" srcId="{C616968F-6433-4FBC-9713-5B0EDE60F7FF}" destId="{F4CBDE90-42F9-4DFA-89BA-313BAD5AB642}" srcOrd="1" destOrd="0" parTransId="{86AADDA4-ECBA-4AE8-8A6E-47C41086D55A}" sibTransId="{8C7B9965-2CC4-4708-B7CB-91289E871BC8}"/>
    <dgm:cxn modelId="{9B9C98B7-54FC-44F1-96E0-842C80AFB23A}" type="presOf" srcId="{4D83DF91-8C49-4B83-8466-46E05F3C8C49}" destId="{9A4BBC0B-4F91-45D1-81F6-DF4356DF5B0B}" srcOrd="0" destOrd="0" presId="urn:microsoft.com/office/officeart/2005/8/layout/list1"/>
    <dgm:cxn modelId="{7E0378D3-3D02-4F8D-8CFF-9097D6197C73}" type="presParOf" srcId="{CB952ECC-D808-4C00-B127-8587B944C90D}" destId="{9CF83322-8B1F-4CE1-B3BA-3E4BA42D5A15}" srcOrd="0" destOrd="0" presId="urn:microsoft.com/office/officeart/2005/8/layout/list1"/>
    <dgm:cxn modelId="{207C2925-258C-4BA8-BB68-83A50E1192C7}" type="presParOf" srcId="{9CF83322-8B1F-4CE1-B3BA-3E4BA42D5A15}" destId="{9A4BBC0B-4F91-45D1-81F6-DF4356DF5B0B}" srcOrd="0" destOrd="0" presId="urn:microsoft.com/office/officeart/2005/8/layout/list1"/>
    <dgm:cxn modelId="{425A15F2-B7AD-4D3A-8F33-DCA4CA90DC9F}" type="presParOf" srcId="{9CF83322-8B1F-4CE1-B3BA-3E4BA42D5A15}" destId="{68F5EF81-3920-4054-BF58-8DEC6615214B}" srcOrd="1" destOrd="0" presId="urn:microsoft.com/office/officeart/2005/8/layout/list1"/>
    <dgm:cxn modelId="{9E8C952F-8952-4883-9CD7-8798949F14E9}" type="presParOf" srcId="{CB952ECC-D808-4C00-B127-8587B944C90D}" destId="{7AA6B4BB-2EEE-4AF8-9A80-7C5F841E98AD}" srcOrd="1" destOrd="0" presId="urn:microsoft.com/office/officeart/2005/8/layout/list1"/>
    <dgm:cxn modelId="{7BB8A257-BCD8-47DB-822A-DAEC5A8BAB1B}" type="presParOf" srcId="{CB952ECC-D808-4C00-B127-8587B944C90D}" destId="{FA9A58F8-350E-4B7F-91E7-B3E678E57733}" srcOrd="2" destOrd="0" presId="urn:microsoft.com/office/officeart/2005/8/layout/list1"/>
    <dgm:cxn modelId="{5357B8A6-E4D8-45C7-B705-F98E3828ED0C}" type="presParOf" srcId="{CB952ECC-D808-4C00-B127-8587B944C90D}" destId="{59857DAF-445D-4247-BC41-5B8421F1F53A}" srcOrd="3" destOrd="0" presId="urn:microsoft.com/office/officeart/2005/8/layout/list1"/>
    <dgm:cxn modelId="{E2310D25-E5FA-4E9F-A8A7-6653B9C0C8F8}" type="presParOf" srcId="{CB952ECC-D808-4C00-B127-8587B944C90D}" destId="{8F766858-25C8-4E88-BF00-A5980E7A1C2C}" srcOrd="4" destOrd="0" presId="urn:microsoft.com/office/officeart/2005/8/layout/list1"/>
    <dgm:cxn modelId="{92A33CB6-C2E1-48ED-A345-5D2AAE13EAE6}" type="presParOf" srcId="{8F766858-25C8-4E88-BF00-A5980E7A1C2C}" destId="{DCBA5E39-14C3-4B5A-9D4F-487A1CBA4C55}" srcOrd="0" destOrd="0" presId="urn:microsoft.com/office/officeart/2005/8/layout/list1"/>
    <dgm:cxn modelId="{9090D924-4D45-43A3-82BF-9DDBD5F46EBB}" type="presParOf" srcId="{8F766858-25C8-4E88-BF00-A5980E7A1C2C}" destId="{633232E5-5138-4BD6-9A7A-F6FD77B83279}" srcOrd="1" destOrd="0" presId="urn:microsoft.com/office/officeart/2005/8/layout/list1"/>
    <dgm:cxn modelId="{D3C972A8-FF27-4529-8543-80F7AC4B1089}" type="presParOf" srcId="{CB952ECC-D808-4C00-B127-8587B944C90D}" destId="{14355AF1-6927-4A12-B145-C6834B532E76}" srcOrd="5" destOrd="0" presId="urn:microsoft.com/office/officeart/2005/8/layout/list1"/>
    <dgm:cxn modelId="{7B41BA82-19CC-4819-ADE9-92007683B181}" type="presParOf" srcId="{CB952ECC-D808-4C00-B127-8587B944C90D}" destId="{954829E5-EC11-4259-ACD8-B0320746E1BC}"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16968F-6433-4FBC-9713-5B0EDE60F7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4CBDE90-42F9-4DFA-89BA-313BAD5AB642}">
      <dgm:prSet phldrT="[Text]" custT="1"/>
      <dgm:spPr>
        <a:solidFill>
          <a:srgbClr val="00B050"/>
        </a:solidFill>
      </dgm:spPr>
      <dgm:t>
        <a:bodyPr/>
        <a:lstStyle/>
        <a:p>
          <a:r>
            <a:rPr lang="ro-RO" sz="2600" dirty="0">
              <a:latin typeface="Times New Roman" pitchFamily="18" charset="0"/>
              <a:cs typeface="Times New Roman" pitchFamily="18" charset="0"/>
            </a:rPr>
            <a:t>Construcții pentru activități comerciale</a:t>
          </a:r>
          <a:endParaRPr lang="en-US" sz="2600" dirty="0">
            <a:latin typeface="Times New Roman" pitchFamily="18" charset="0"/>
            <a:cs typeface="Times New Roman" pitchFamily="18" charset="0"/>
          </a:endParaRPr>
        </a:p>
      </dgm:t>
    </dgm:pt>
    <dgm:pt modelId="{86AADDA4-ECBA-4AE8-8A6E-47C41086D55A}" type="parTrans" cxnId="{6C1BB421-7374-456E-B993-DC1E2B4CEB64}">
      <dgm:prSet/>
      <dgm:spPr/>
      <dgm:t>
        <a:bodyPr/>
        <a:lstStyle/>
        <a:p>
          <a:endParaRPr lang="en-US"/>
        </a:p>
      </dgm:t>
    </dgm:pt>
    <dgm:pt modelId="{8C7B9965-2CC4-4708-B7CB-91289E871BC8}" type="sibTrans" cxnId="{6C1BB421-7374-456E-B993-DC1E2B4CEB64}">
      <dgm:prSet/>
      <dgm:spPr/>
      <dgm:t>
        <a:bodyPr/>
        <a:lstStyle/>
        <a:p>
          <a:endParaRPr lang="en-US"/>
        </a:p>
      </dgm:t>
    </dgm:pt>
    <dgm:pt modelId="{4402986D-009A-4FCC-A5C0-09A03D559FDC}">
      <dgm:prSet phldrT="[Text]" custT="1"/>
      <dgm:spPr>
        <a:solidFill>
          <a:srgbClr val="00B050"/>
        </a:solidFill>
      </dgm:spPr>
      <dgm:t>
        <a:bodyPr/>
        <a:lstStyle/>
        <a:p>
          <a:r>
            <a:rPr lang="ro-RO" sz="2600" dirty="0">
              <a:latin typeface="Times New Roman" pitchFamily="18" charset="0"/>
              <a:cs typeface="Times New Roman" pitchFamily="18" charset="0"/>
            </a:rPr>
            <a:t>Construcții de cultură</a:t>
          </a:r>
          <a:endParaRPr lang="en-US" sz="2600" dirty="0">
            <a:latin typeface="Times New Roman" pitchFamily="18" charset="0"/>
            <a:cs typeface="Times New Roman" pitchFamily="18" charset="0"/>
          </a:endParaRPr>
        </a:p>
      </dgm:t>
    </dgm:pt>
    <dgm:pt modelId="{899406DC-71AE-492A-B06A-C327C9F3D2F7}" type="parTrans" cxnId="{0ADF5E4A-8CC7-47E9-9C04-D33E503AC8D6}">
      <dgm:prSet/>
      <dgm:spPr/>
      <dgm:t>
        <a:bodyPr/>
        <a:lstStyle/>
        <a:p>
          <a:endParaRPr lang="en-US"/>
        </a:p>
      </dgm:t>
    </dgm:pt>
    <dgm:pt modelId="{12AFA5C6-B27A-447C-80D6-7A03A363E3A6}" type="sibTrans" cxnId="{0ADF5E4A-8CC7-47E9-9C04-D33E503AC8D6}">
      <dgm:prSet/>
      <dgm:spPr/>
      <dgm:t>
        <a:bodyPr/>
        <a:lstStyle/>
        <a:p>
          <a:endParaRPr lang="en-US"/>
        </a:p>
      </dgm:t>
    </dgm:pt>
    <dgm:pt modelId="{D4A7422A-C7B5-42F2-897D-03B52C2E2ECC}">
      <dgm:prSet phldrT="[Text]" custT="1"/>
      <dgm:spPr>
        <a:solidFill>
          <a:srgbClr val="00B050"/>
        </a:solidFill>
      </dgm:spPr>
      <dgm:t>
        <a:bodyPr/>
        <a:lstStyle/>
        <a:p>
          <a:r>
            <a:rPr lang="ro-RO" sz="2800" dirty="0">
              <a:latin typeface="Times New Roman" pitchFamily="18" charset="0"/>
              <a:cs typeface="Times New Roman" pitchFamily="18" charset="0"/>
            </a:rPr>
            <a:t>Construcții de sănătate</a:t>
          </a:r>
          <a:endParaRPr lang="en-US" sz="2800" dirty="0">
            <a:latin typeface="Times New Roman" pitchFamily="18" charset="0"/>
            <a:cs typeface="Times New Roman" pitchFamily="18" charset="0"/>
          </a:endParaRPr>
        </a:p>
      </dgm:t>
    </dgm:pt>
    <dgm:pt modelId="{ED34529B-BE2A-494C-AE7D-EA0A9BDC44A1}" type="parTrans" cxnId="{B74F2986-4030-40C2-86B4-877C35BDAE11}">
      <dgm:prSet/>
      <dgm:spPr/>
      <dgm:t>
        <a:bodyPr/>
        <a:lstStyle/>
        <a:p>
          <a:endParaRPr lang="en-US"/>
        </a:p>
      </dgm:t>
    </dgm:pt>
    <dgm:pt modelId="{3403380A-90FF-4846-9DC8-DA343A170DA2}" type="sibTrans" cxnId="{B74F2986-4030-40C2-86B4-877C35BDAE11}">
      <dgm:prSet/>
      <dgm:spPr/>
      <dgm:t>
        <a:bodyPr/>
        <a:lstStyle/>
        <a:p>
          <a:endParaRPr lang="en-US"/>
        </a:p>
      </dgm:t>
    </dgm:pt>
    <dgm:pt modelId="{4D83DF91-8C49-4B83-8466-46E05F3C8C49}">
      <dgm:prSet phldrT="[Text]" custT="1"/>
      <dgm:spPr>
        <a:solidFill>
          <a:srgbClr val="00B050"/>
        </a:solidFill>
      </dgm:spPr>
      <dgm:t>
        <a:bodyPr/>
        <a:lstStyle/>
        <a:p>
          <a:r>
            <a:rPr lang="ro-RO" sz="2800" dirty="0">
              <a:latin typeface="Times New Roman" pitchFamily="18" charset="0"/>
              <a:cs typeface="Times New Roman" pitchFamily="18" charset="0"/>
            </a:rPr>
            <a:t>Construcții de locuit</a:t>
          </a:r>
          <a:endParaRPr lang="en-US" sz="2800" dirty="0">
            <a:latin typeface="Times New Roman" pitchFamily="18" charset="0"/>
            <a:cs typeface="Times New Roman" pitchFamily="18" charset="0"/>
          </a:endParaRPr>
        </a:p>
      </dgm:t>
    </dgm:pt>
    <dgm:pt modelId="{16358C06-D5C2-4BCD-86C9-7D1CE1AA4210}" type="sibTrans" cxnId="{A62D1CEA-CA61-4522-BBF7-41141FCFB850}">
      <dgm:prSet/>
      <dgm:spPr/>
      <dgm:t>
        <a:bodyPr/>
        <a:lstStyle/>
        <a:p>
          <a:endParaRPr lang="en-US"/>
        </a:p>
      </dgm:t>
    </dgm:pt>
    <dgm:pt modelId="{71CF0ADD-F234-40E6-AAF4-A40D961C125B}" type="parTrans" cxnId="{A62D1CEA-CA61-4522-BBF7-41141FCFB850}">
      <dgm:prSet/>
      <dgm:spPr/>
      <dgm:t>
        <a:bodyPr/>
        <a:lstStyle/>
        <a:p>
          <a:endParaRPr lang="en-US"/>
        </a:p>
      </dgm:t>
    </dgm:pt>
    <dgm:pt modelId="{9C836DA6-B927-4DFB-A124-C26A0DBAC00E}">
      <dgm:prSet phldrT="[Text]" custT="1"/>
      <dgm:spPr>
        <a:solidFill>
          <a:srgbClr val="00B050"/>
        </a:solidFill>
      </dgm:spPr>
      <dgm:t>
        <a:bodyPr/>
        <a:lstStyle/>
        <a:p>
          <a:r>
            <a:rPr lang="ro-RO" sz="2600" dirty="0">
              <a:latin typeface="Times New Roman" pitchFamily="18" charset="0"/>
              <a:cs typeface="Times New Roman" pitchFamily="18" charset="0"/>
            </a:rPr>
            <a:t>Construcții de învățământ</a:t>
          </a:r>
          <a:endParaRPr lang="en-US" sz="2600" dirty="0">
            <a:latin typeface="Times New Roman" pitchFamily="18" charset="0"/>
            <a:cs typeface="Times New Roman" pitchFamily="18" charset="0"/>
          </a:endParaRPr>
        </a:p>
      </dgm:t>
    </dgm:pt>
    <dgm:pt modelId="{0E3693DF-B8CB-4AD5-AB39-CFFB61657DA7}" type="sibTrans" cxnId="{C3B3EED9-3F6E-44A0-BC15-E3E5C95A812D}">
      <dgm:prSet/>
      <dgm:spPr/>
      <dgm:t>
        <a:bodyPr/>
        <a:lstStyle/>
        <a:p>
          <a:endParaRPr lang="en-US"/>
        </a:p>
      </dgm:t>
    </dgm:pt>
    <dgm:pt modelId="{B56C208B-D731-48BD-A483-9314179D9B79}" type="parTrans" cxnId="{C3B3EED9-3F6E-44A0-BC15-E3E5C95A812D}">
      <dgm:prSet/>
      <dgm:spPr/>
      <dgm:t>
        <a:bodyPr/>
        <a:lstStyle/>
        <a:p>
          <a:endParaRPr lang="en-US"/>
        </a:p>
      </dgm:t>
    </dgm:pt>
    <dgm:pt modelId="{44745568-4ED0-4113-B4BC-B9952541F50A}">
      <dgm:prSet phldrT="[Text]" custT="1"/>
      <dgm:spPr>
        <a:solidFill>
          <a:srgbClr val="00B050"/>
        </a:solidFill>
      </dgm:spPr>
      <dgm:t>
        <a:bodyPr/>
        <a:lstStyle/>
        <a:p>
          <a:r>
            <a:rPr lang="ro-RO" sz="2600" dirty="0">
              <a:latin typeface="Times New Roman" pitchFamily="18" charset="0"/>
              <a:cs typeface="Times New Roman" pitchFamily="18" charset="0"/>
            </a:rPr>
            <a:t>Construcții pentru activități sportive</a:t>
          </a:r>
          <a:endParaRPr lang="en-US" sz="2600" dirty="0">
            <a:latin typeface="Times New Roman" pitchFamily="18" charset="0"/>
            <a:cs typeface="Times New Roman" pitchFamily="18" charset="0"/>
          </a:endParaRPr>
        </a:p>
      </dgm:t>
    </dgm:pt>
    <dgm:pt modelId="{5EF10D08-F624-4CE1-BFB6-A571802E9859}" type="sibTrans" cxnId="{E5F1FA67-CE6E-49D3-B819-EB767D29F54E}">
      <dgm:prSet/>
      <dgm:spPr/>
      <dgm:t>
        <a:bodyPr/>
        <a:lstStyle/>
        <a:p>
          <a:endParaRPr lang="en-US"/>
        </a:p>
      </dgm:t>
    </dgm:pt>
    <dgm:pt modelId="{DD595398-A7C1-4105-93F1-8A7FE9FF2DB4}" type="parTrans" cxnId="{E5F1FA67-CE6E-49D3-B819-EB767D29F54E}">
      <dgm:prSet/>
      <dgm:spPr/>
      <dgm:t>
        <a:bodyPr/>
        <a:lstStyle/>
        <a:p>
          <a:endParaRPr lang="en-US"/>
        </a:p>
      </dgm:t>
    </dgm:pt>
    <dgm:pt modelId="{CB952ECC-D808-4C00-B127-8587B944C90D}" type="pres">
      <dgm:prSet presAssocID="{C616968F-6433-4FBC-9713-5B0EDE60F7FF}" presName="linear" presStyleCnt="0">
        <dgm:presLayoutVars>
          <dgm:dir/>
          <dgm:animLvl val="lvl"/>
          <dgm:resizeHandles val="exact"/>
        </dgm:presLayoutVars>
      </dgm:prSet>
      <dgm:spPr/>
      <dgm:t>
        <a:bodyPr/>
        <a:lstStyle/>
        <a:p>
          <a:endParaRPr lang="en-US"/>
        </a:p>
      </dgm:t>
    </dgm:pt>
    <dgm:pt modelId="{9CF83322-8B1F-4CE1-B3BA-3E4BA42D5A15}" type="pres">
      <dgm:prSet presAssocID="{4D83DF91-8C49-4B83-8466-46E05F3C8C49}" presName="parentLin" presStyleCnt="0"/>
      <dgm:spPr/>
    </dgm:pt>
    <dgm:pt modelId="{9A4BBC0B-4F91-45D1-81F6-DF4356DF5B0B}" type="pres">
      <dgm:prSet presAssocID="{4D83DF91-8C49-4B83-8466-46E05F3C8C49}" presName="parentLeftMargin" presStyleLbl="node1" presStyleIdx="0" presStyleCnt="6"/>
      <dgm:spPr/>
      <dgm:t>
        <a:bodyPr/>
        <a:lstStyle/>
        <a:p>
          <a:endParaRPr lang="en-US"/>
        </a:p>
      </dgm:t>
    </dgm:pt>
    <dgm:pt modelId="{68F5EF81-3920-4054-BF58-8DEC6615214B}" type="pres">
      <dgm:prSet presAssocID="{4D83DF91-8C49-4B83-8466-46E05F3C8C49}" presName="parentText" presStyleLbl="node1" presStyleIdx="0" presStyleCnt="6" custScaleX="141029" custScaleY="268177">
        <dgm:presLayoutVars>
          <dgm:chMax val="0"/>
          <dgm:bulletEnabled val="1"/>
        </dgm:presLayoutVars>
      </dgm:prSet>
      <dgm:spPr/>
      <dgm:t>
        <a:bodyPr/>
        <a:lstStyle/>
        <a:p>
          <a:endParaRPr lang="en-US"/>
        </a:p>
      </dgm:t>
    </dgm:pt>
    <dgm:pt modelId="{7AA6B4BB-2EEE-4AF8-9A80-7C5F841E98AD}" type="pres">
      <dgm:prSet presAssocID="{4D83DF91-8C49-4B83-8466-46E05F3C8C49}" presName="negativeSpace" presStyleCnt="0"/>
      <dgm:spPr/>
    </dgm:pt>
    <dgm:pt modelId="{FA9A58F8-350E-4B7F-91E7-B3E678E57733}" type="pres">
      <dgm:prSet presAssocID="{4D83DF91-8C49-4B83-8466-46E05F3C8C49}" presName="childText" presStyleLbl="conFgAcc1" presStyleIdx="0" presStyleCnt="6">
        <dgm:presLayoutVars>
          <dgm:bulletEnabled val="1"/>
        </dgm:presLayoutVars>
      </dgm:prSet>
      <dgm:spPr/>
    </dgm:pt>
    <dgm:pt modelId="{59857DAF-445D-4247-BC41-5B8421F1F53A}" type="pres">
      <dgm:prSet presAssocID="{16358C06-D5C2-4BCD-86C9-7D1CE1AA4210}" presName="spaceBetweenRectangles" presStyleCnt="0"/>
      <dgm:spPr/>
    </dgm:pt>
    <dgm:pt modelId="{B79A7D07-305E-4F85-92FE-2AA7067B7E2F}" type="pres">
      <dgm:prSet presAssocID="{4402986D-009A-4FCC-A5C0-09A03D559FDC}" presName="parentLin" presStyleCnt="0"/>
      <dgm:spPr/>
    </dgm:pt>
    <dgm:pt modelId="{1FDCD3F9-51F9-4E2C-A692-85E7C1A6AED2}" type="pres">
      <dgm:prSet presAssocID="{4402986D-009A-4FCC-A5C0-09A03D559FDC}" presName="parentLeftMargin" presStyleLbl="node1" presStyleIdx="0" presStyleCnt="6"/>
      <dgm:spPr/>
      <dgm:t>
        <a:bodyPr/>
        <a:lstStyle/>
        <a:p>
          <a:endParaRPr lang="en-US"/>
        </a:p>
      </dgm:t>
    </dgm:pt>
    <dgm:pt modelId="{9A6E0619-BEFF-437A-85D2-EDFDD28922B3}" type="pres">
      <dgm:prSet presAssocID="{4402986D-009A-4FCC-A5C0-09A03D559FDC}" presName="parentText" presStyleLbl="node1" presStyleIdx="1" presStyleCnt="6" custScaleX="142857" custScaleY="330816" custLinFactNeighborX="-18820" custLinFactNeighborY="1406">
        <dgm:presLayoutVars>
          <dgm:chMax val="0"/>
          <dgm:bulletEnabled val="1"/>
        </dgm:presLayoutVars>
      </dgm:prSet>
      <dgm:spPr/>
      <dgm:t>
        <a:bodyPr/>
        <a:lstStyle/>
        <a:p>
          <a:endParaRPr lang="en-US"/>
        </a:p>
      </dgm:t>
    </dgm:pt>
    <dgm:pt modelId="{1B14C8EB-050C-4B57-9B9B-D934B6E3B0F2}" type="pres">
      <dgm:prSet presAssocID="{4402986D-009A-4FCC-A5C0-09A03D559FDC}" presName="negativeSpace" presStyleCnt="0"/>
      <dgm:spPr/>
    </dgm:pt>
    <dgm:pt modelId="{4B642C44-2890-4181-8729-8BCF185A276E}" type="pres">
      <dgm:prSet presAssocID="{4402986D-009A-4FCC-A5C0-09A03D559FDC}" presName="childText" presStyleLbl="conFgAcc1" presStyleIdx="1" presStyleCnt="6">
        <dgm:presLayoutVars>
          <dgm:bulletEnabled val="1"/>
        </dgm:presLayoutVars>
      </dgm:prSet>
      <dgm:spPr/>
    </dgm:pt>
    <dgm:pt modelId="{215C39B4-2BB6-487F-A3CF-855646F73717}" type="pres">
      <dgm:prSet presAssocID="{12AFA5C6-B27A-447C-80D6-7A03A363E3A6}" presName="spaceBetweenRectangles" presStyleCnt="0"/>
      <dgm:spPr/>
    </dgm:pt>
    <dgm:pt modelId="{F377740B-16C7-473F-B12A-D877AFA188E1}" type="pres">
      <dgm:prSet presAssocID="{9C836DA6-B927-4DFB-A124-C26A0DBAC00E}" presName="parentLin" presStyleCnt="0"/>
      <dgm:spPr/>
    </dgm:pt>
    <dgm:pt modelId="{5756B67D-A6D0-4F3D-A9D3-A5CA1A6C9557}" type="pres">
      <dgm:prSet presAssocID="{9C836DA6-B927-4DFB-A124-C26A0DBAC00E}" presName="parentLeftMargin" presStyleLbl="node1" presStyleIdx="1" presStyleCnt="6"/>
      <dgm:spPr/>
      <dgm:t>
        <a:bodyPr/>
        <a:lstStyle/>
        <a:p>
          <a:endParaRPr lang="en-US"/>
        </a:p>
      </dgm:t>
    </dgm:pt>
    <dgm:pt modelId="{4E601B35-2416-4A91-83C4-BB508894CDB3}" type="pres">
      <dgm:prSet presAssocID="{9C836DA6-B927-4DFB-A124-C26A0DBAC00E}" presName="parentText" presStyleLbl="node1" presStyleIdx="2" presStyleCnt="6" custScaleX="142857" custScaleY="367207" custLinFactNeighborX="20806" custLinFactNeighborY="10069">
        <dgm:presLayoutVars>
          <dgm:chMax val="0"/>
          <dgm:bulletEnabled val="1"/>
        </dgm:presLayoutVars>
      </dgm:prSet>
      <dgm:spPr/>
      <dgm:t>
        <a:bodyPr/>
        <a:lstStyle/>
        <a:p>
          <a:endParaRPr lang="en-US"/>
        </a:p>
      </dgm:t>
    </dgm:pt>
    <dgm:pt modelId="{55281A3C-F261-4AF1-8D2B-544EC18C1DA5}" type="pres">
      <dgm:prSet presAssocID="{9C836DA6-B927-4DFB-A124-C26A0DBAC00E}" presName="negativeSpace" presStyleCnt="0"/>
      <dgm:spPr/>
    </dgm:pt>
    <dgm:pt modelId="{A6AFB06B-9564-484B-A45D-8A2E93CAFA00}" type="pres">
      <dgm:prSet presAssocID="{9C836DA6-B927-4DFB-A124-C26A0DBAC00E}" presName="childText" presStyleLbl="conFgAcc1" presStyleIdx="2" presStyleCnt="6" custLinFactNeighborX="395" custLinFactNeighborY="-17840">
        <dgm:presLayoutVars>
          <dgm:bulletEnabled val="1"/>
        </dgm:presLayoutVars>
      </dgm:prSet>
      <dgm:spPr/>
    </dgm:pt>
    <dgm:pt modelId="{E9668D1E-C9A7-441E-B75D-77B2F3B1FA8E}" type="pres">
      <dgm:prSet presAssocID="{0E3693DF-B8CB-4AD5-AB39-CFFB61657DA7}" presName="spaceBetweenRectangles" presStyleCnt="0"/>
      <dgm:spPr/>
    </dgm:pt>
    <dgm:pt modelId="{23FDD989-5353-4FED-B9E6-3FBB98856E30}" type="pres">
      <dgm:prSet presAssocID="{D4A7422A-C7B5-42F2-897D-03B52C2E2ECC}" presName="parentLin" presStyleCnt="0"/>
      <dgm:spPr/>
    </dgm:pt>
    <dgm:pt modelId="{208E06BB-4596-45B6-9F29-2A695BC727E9}" type="pres">
      <dgm:prSet presAssocID="{D4A7422A-C7B5-42F2-897D-03B52C2E2ECC}" presName="parentLeftMargin" presStyleLbl="node1" presStyleIdx="2" presStyleCnt="6"/>
      <dgm:spPr/>
      <dgm:t>
        <a:bodyPr/>
        <a:lstStyle/>
        <a:p>
          <a:endParaRPr lang="en-US"/>
        </a:p>
      </dgm:t>
    </dgm:pt>
    <dgm:pt modelId="{5C1E1285-91A3-4BF7-9389-C1FA0DACE1DD}" type="pres">
      <dgm:prSet presAssocID="{D4A7422A-C7B5-42F2-897D-03B52C2E2ECC}" presName="parentText" presStyleLbl="node1" presStyleIdx="3" presStyleCnt="6" custScaleX="142857" custScaleY="309199">
        <dgm:presLayoutVars>
          <dgm:chMax val="0"/>
          <dgm:bulletEnabled val="1"/>
        </dgm:presLayoutVars>
      </dgm:prSet>
      <dgm:spPr/>
      <dgm:t>
        <a:bodyPr/>
        <a:lstStyle/>
        <a:p>
          <a:endParaRPr lang="en-US"/>
        </a:p>
      </dgm:t>
    </dgm:pt>
    <dgm:pt modelId="{143E48C4-AA0A-4766-BBA0-0199A9339B3D}" type="pres">
      <dgm:prSet presAssocID="{D4A7422A-C7B5-42F2-897D-03B52C2E2ECC}" presName="negativeSpace" presStyleCnt="0"/>
      <dgm:spPr/>
    </dgm:pt>
    <dgm:pt modelId="{20008ACD-3675-4532-9E4E-60653E58D4D2}" type="pres">
      <dgm:prSet presAssocID="{D4A7422A-C7B5-42F2-897D-03B52C2E2ECC}" presName="childText" presStyleLbl="conFgAcc1" presStyleIdx="3" presStyleCnt="6">
        <dgm:presLayoutVars>
          <dgm:bulletEnabled val="1"/>
        </dgm:presLayoutVars>
      </dgm:prSet>
      <dgm:spPr/>
    </dgm:pt>
    <dgm:pt modelId="{1368F92D-9C24-4041-851C-C1E8DEC7BFC3}" type="pres">
      <dgm:prSet presAssocID="{3403380A-90FF-4846-9DC8-DA343A170DA2}" presName="spaceBetweenRectangles" presStyleCnt="0"/>
      <dgm:spPr/>
    </dgm:pt>
    <dgm:pt modelId="{8F766858-25C8-4E88-BF00-A5980E7A1C2C}" type="pres">
      <dgm:prSet presAssocID="{F4CBDE90-42F9-4DFA-89BA-313BAD5AB642}" presName="parentLin" presStyleCnt="0"/>
      <dgm:spPr/>
    </dgm:pt>
    <dgm:pt modelId="{DCBA5E39-14C3-4B5A-9D4F-487A1CBA4C55}" type="pres">
      <dgm:prSet presAssocID="{F4CBDE90-42F9-4DFA-89BA-313BAD5AB642}" presName="parentLeftMargin" presStyleLbl="node1" presStyleIdx="3" presStyleCnt="6"/>
      <dgm:spPr/>
      <dgm:t>
        <a:bodyPr/>
        <a:lstStyle/>
        <a:p>
          <a:endParaRPr lang="en-US"/>
        </a:p>
      </dgm:t>
    </dgm:pt>
    <dgm:pt modelId="{633232E5-5138-4BD6-9A7A-F6FD77B83279}" type="pres">
      <dgm:prSet presAssocID="{F4CBDE90-42F9-4DFA-89BA-313BAD5AB642}" presName="parentText" presStyleLbl="node1" presStyleIdx="4" presStyleCnt="6" custScaleX="142857" custScaleY="311857">
        <dgm:presLayoutVars>
          <dgm:chMax val="0"/>
          <dgm:bulletEnabled val="1"/>
        </dgm:presLayoutVars>
      </dgm:prSet>
      <dgm:spPr/>
      <dgm:t>
        <a:bodyPr/>
        <a:lstStyle/>
        <a:p>
          <a:endParaRPr lang="en-US"/>
        </a:p>
      </dgm:t>
    </dgm:pt>
    <dgm:pt modelId="{14355AF1-6927-4A12-B145-C6834B532E76}" type="pres">
      <dgm:prSet presAssocID="{F4CBDE90-42F9-4DFA-89BA-313BAD5AB642}" presName="negativeSpace" presStyleCnt="0"/>
      <dgm:spPr/>
    </dgm:pt>
    <dgm:pt modelId="{954829E5-EC11-4259-ACD8-B0320746E1BC}" type="pres">
      <dgm:prSet presAssocID="{F4CBDE90-42F9-4DFA-89BA-313BAD5AB642}" presName="childText" presStyleLbl="conFgAcc1" presStyleIdx="4" presStyleCnt="6" custLinFactNeighborX="161" custLinFactNeighborY="-16330">
        <dgm:presLayoutVars>
          <dgm:bulletEnabled val="1"/>
        </dgm:presLayoutVars>
      </dgm:prSet>
      <dgm:spPr/>
    </dgm:pt>
    <dgm:pt modelId="{8E5D5E18-6DFA-4258-8EA5-2C6E4381162A}" type="pres">
      <dgm:prSet presAssocID="{8C7B9965-2CC4-4708-B7CB-91289E871BC8}" presName="spaceBetweenRectangles" presStyleCnt="0"/>
      <dgm:spPr/>
    </dgm:pt>
    <dgm:pt modelId="{F9810CB5-34FB-4AA2-88CE-D16C53A40138}" type="pres">
      <dgm:prSet presAssocID="{44745568-4ED0-4113-B4BC-B9952541F50A}" presName="parentLin" presStyleCnt="0"/>
      <dgm:spPr/>
    </dgm:pt>
    <dgm:pt modelId="{09CF9035-75F7-4FEF-8D60-2C32C9D69D07}" type="pres">
      <dgm:prSet presAssocID="{44745568-4ED0-4113-B4BC-B9952541F50A}" presName="parentLeftMargin" presStyleLbl="node1" presStyleIdx="4" presStyleCnt="6"/>
      <dgm:spPr/>
      <dgm:t>
        <a:bodyPr/>
        <a:lstStyle/>
        <a:p>
          <a:endParaRPr lang="en-US"/>
        </a:p>
      </dgm:t>
    </dgm:pt>
    <dgm:pt modelId="{5716EAED-CF74-4447-A58E-D2523149D47E}" type="pres">
      <dgm:prSet presAssocID="{44745568-4ED0-4113-B4BC-B9952541F50A}" presName="parentText" presStyleLbl="node1" presStyleIdx="5" presStyleCnt="6" custScaleX="142857" custScaleY="315900">
        <dgm:presLayoutVars>
          <dgm:chMax val="0"/>
          <dgm:bulletEnabled val="1"/>
        </dgm:presLayoutVars>
      </dgm:prSet>
      <dgm:spPr/>
      <dgm:t>
        <a:bodyPr/>
        <a:lstStyle/>
        <a:p>
          <a:endParaRPr lang="en-US"/>
        </a:p>
      </dgm:t>
    </dgm:pt>
    <dgm:pt modelId="{487CEE5E-C676-4607-8257-33D0D57C50D0}" type="pres">
      <dgm:prSet presAssocID="{44745568-4ED0-4113-B4BC-B9952541F50A}" presName="negativeSpace" presStyleCnt="0"/>
      <dgm:spPr/>
    </dgm:pt>
    <dgm:pt modelId="{86453DE4-1668-43EF-97CF-DA499754B1A8}" type="pres">
      <dgm:prSet presAssocID="{44745568-4ED0-4113-B4BC-B9952541F50A}" presName="childText" presStyleLbl="conFgAcc1" presStyleIdx="5" presStyleCnt="6">
        <dgm:presLayoutVars>
          <dgm:bulletEnabled val="1"/>
        </dgm:presLayoutVars>
      </dgm:prSet>
      <dgm:spPr/>
    </dgm:pt>
  </dgm:ptLst>
  <dgm:cxnLst>
    <dgm:cxn modelId="{B74F2986-4030-40C2-86B4-877C35BDAE11}" srcId="{C616968F-6433-4FBC-9713-5B0EDE60F7FF}" destId="{D4A7422A-C7B5-42F2-897D-03B52C2E2ECC}" srcOrd="3" destOrd="0" parTransId="{ED34529B-BE2A-494C-AE7D-EA0A9BDC44A1}" sibTransId="{3403380A-90FF-4846-9DC8-DA343A170DA2}"/>
    <dgm:cxn modelId="{E5F1FA67-CE6E-49D3-B819-EB767D29F54E}" srcId="{C616968F-6433-4FBC-9713-5B0EDE60F7FF}" destId="{44745568-4ED0-4113-B4BC-B9952541F50A}" srcOrd="5" destOrd="0" parTransId="{DD595398-A7C1-4105-93F1-8A7FE9FF2DB4}" sibTransId="{5EF10D08-F624-4CE1-BFB6-A571802E9859}"/>
    <dgm:cxn modelId="{F4E9ED8D-8FE9-4CB1-9AAA-D9AEA660AF41}" type="presOf" srcId="{4402986D-009A-4FCC-A5C0-09A03D559FDC}" destId="{1FDCD3F9-51F9-4E2C-A692-85E7C1A6AED2}" srcOrd="0" destOrd="0" presId="urn:microsoft.com/office/officeart/2005/8/layout/list1"/>
    <dgm:cxn modelId="{844BF5A1-FBDD-43C6-9336-07B3E704ED37}" type="presOf" srcId="{4402986D-009A-4FCC-A5C0-09A03D559FDC}" destId="{9A6E0619-BEFF-437A-85D2-EDFDD28922B3}" srcOrd="1" destOrd="0" presId="urn:microsoft.com/office/officeart/2005/8/layout/list1"/>
    <dgm:cxn modelId="{C3B3EED9-3F6E-44A0-BC15-E3E5C95A812D}" srcId="{C616968F-6433-4FBC-9713-5B0EDE60F7FF}" destId="{9C836DA6-B927-4DFB-A124-C26A0DBAC00E}" srcOrd="2" destOrd="0" parTransId="{B56C208B-D731-48BD-A483-9314179D9B79}" sibTransId="{0E3693DF-B8CB-4AD5-AB39-CFFB61657DA7}"/>
    <dgm:cxn modelId="{8BF8A468-E84F-4EF1-9B7E-7700740D6DCB}" type="presOf" srcId="{F4CBDE90-42F9-4DFA-89BA-313BAD5AB642}" destId="{633232E5-5138-4BD6-9A7A-F6FD77B83279}" srcOrd="1" destOrd="0" presId="urn:microsoft.com/office/officeart/2005/8/layout/list1"/>
    <dgm:cxn modelId="{73A4CCB8-E269-44F3-B4AD-D67A2A7901C3}" type="presOf" srcId="{D4A7422A-C7B5-42F2-897D-03B52C2E2ECC}" destId="{5C1E1285-91A3-4BF7-9389-C1FA0DACE1DD}" srcOrd="1" destOrd="0" presId="urn:microsoft.com/office/officeart/2005/8/layout/list1"/>
    <dgm:cxn modelId="{73C8C175-15E8-4E44-8266-8219D8F12C28}" type="presOf" srcId="{4D83DF91-8C49-4B83-8466-46E05F3C8C49}" destId="{68F5EF81-3920-4054-BF58-8DEC6615214B}" srcOrd="1" destOrd="0" presId="urn:microsoft.com/office/officeart/2005/8/layout/list1"/>
    <dgm:cxn modelId="{55DF9671-4E0F-4FF9-8BFB-DCBE4A95F850}" type="presOf" srcId="{C616968F-6433-4FBC-9713-5B0EDE60F7FF}" destId="{CB952ECC-D808-4C00-B127-8587B944C90D}" srcOrd="0" destOrd="0" presId="urn:microsoft.com/office/officeart/2005/8/layout/list1"/>
    <dgm:cxn modelId="{13F859AE-43A2-4DDF-B398-E2B7BCC3B963}" type="presOf" srcId="{F4CBDE90-42F9-4DFA-89BA-313BAD5AB642}" destId="{DCBA5E39-14C3-4B5A-9D4F-487A1CBA4C55}" srcOrd="0" destOrd="0" presId="urn:microsoft.com/office/officeart/2005/8/layout/list1"/>
    <dgm:cxn modelId="{78764C6F-896D-4FE0-88C9-EF04A0602945}" type="presOf" srcId="{9C836DA6-B927-4DFB-A124-C26A0DBAC00E}" destId="{5756B67D-A6D0-4F3D-A9D3-A5CA1A6C9557}" srcOrd="0" destOrd="0" presId="urn:microsoft.com/office/officeart/2005/8/layout/list1"/>
    <dgm:cxn modelId="{5892E501-02EE-4385-8DF0-84364B5D09C5}" type="presOf" srcId="{44745568-4ED0-4113-B4BC-B9952541F50A}" destId="{5716EAED-CF74-4447-A58E-D2523149D47E}" srcOrd="1" destOrd="0" presId="urn:microsoft.com/office/officeart/2005/8/layout/list1"/>
    <dgm:cxn modelId="{35E84FE6-A66C-4FF9-804F-2C63F158FB75}" type="presOf" srcId="{D4A7422A-C7B5-42F2-897D-03B52C2E2ECC}" destId="{208E06BB-4596-45B6-9F29-2A695BC727E9}" srcOrd="0" destOrd="0" presId="urn:microsoft.com/office/officeart/2005/8/layout/list1"/>
    <dgm:cxn modelId="{03DB0650-0711-44DD-81AA-293AC51B3CE1}" type="presOf" srcId="{9C836DA6-B927-4DFB-A124-C26A0DBAC00E}" destId="{4E601B35-2416-4A91-83C4-BB508894CDB3}" srcOrd="1" destOrd="0" presId="urn:microsoft.com/office/officeart/2005/8/layout/list1"/>
    <dgm:cxn modelId="{A8DAFAB0-8D7A-4D43-A125-1FAAB23E051A}" type="presOf" srcId="{44745568-4ED0-4113-B4BC-B9952541F50A}" destId="{09CF9035-75F7-4FEF-8D60-2C32C9D69D07}" srcOrd="0" destOrd="0" presId="urn:microsoft.com/office/officeart/2005/8/layout/list1"/>
    <dgm:cxn modelId="{0ADF5E4A-8CC7-47E9-9C04-D33E503AC8D6}" srcId="{C616968F-6433-4FBC-9713-5B0EDE60F7FF}" destId="{4402986D-009A-4FCC-A5C0-09A03D559FDC}" srcOrd="1" destOrd="0" parTransId="{899406DC-71AE-492A-B06A-C327C9F3D2F7}" sibTransId="{12AFA5C6-B27A-447C-80D6-7A03A363E3A6}"/>
    <dgm:cxn modelId="{808216AC-B42A-467E-A368-D2A004159427}" type="presOf" srcId="{4D83DF91-8C49-4B83-8466-46E05F3C8C49}" destId="{9A4BBC0B-4F91-45D1-81F6-DF4356DF5B0B}" srcOrd="0" destOrd="0" presId="urn:microsoft.com/office/officeart/2005/8/layout/list1"/>
    <dgm:cxn modelId="{A62D1CEA-CA61-4522-BBF7-41141FCFB850}" srcId="{C616968F-6433-4FBC-9713-5B0EDE60F7FF}" destId="{4D83DF91-8C49-4B83-8466-46E05F3C8C49}" srcOrd="0" destOrd="0" parTransId="{71CF0ADD-F234-40E6-AAF4-A40D961C125B}" sibTransId="{16358C06-D5C2-4BCD-86C9-7D1CE1AA4210}"/>
    <dgm:cxn modelId="{6C1BB421-7374-456E-B993-DC1E2B4CEB64}" srcId="{C616968F-6433-4FBC-9713-5B0EDE60F7FF}" destId="{F4CBDE90-42F9-4DFA-89BA-313BAD5AB642}" srcOrd="4" destOrd="0" parTransId="{86AADDA4-ECBA-4AE8-8A6E-47C41086D55A}" sibTransId="{8C7B9965-2CC4-4708-B7CB-91289E871BC8}"/>
    <dgm:cxn modelId="{C2437563-CE19-4337-B01F-81AC1890DF32}" type="presParOf" srcId="{CB952ECC-D808-4C00-B127-8587B944C90D}" destId="{9CF83322-8B1F-4CE1-B3BA-3E4BA42D5A15}" srcOrd="0" destOrd="0" presId="urn:microsoft.com/office/officeart/2005/8/layout/list1"/>
    <dgm:cxn modelId="{FE407F7C-23BC-4E5E-93C3-AEE5A146E42B}" type="presParOf" srcId="{9CF83322-8B1F-4CE1-B3BA-3E4BA42D5A15}" destId="{9A4BBC0B-4F91-45D1-81F6-DF4356DF5B0B}" srcOrd="0" destOrd="0" presId="urn:microsoft.com/office/officeart/2005/8/layout/list1"/>
    <dgm:cxn modelId="{7F9CD390-501C-46F2-BAFB-904081C28E43}" type="presParOf" srcId="{9CF83322-8B1F-4CE1-B3BA-3E4BA42D5A15}" destId="{68F5EF81-3920-4054-BF58-8DEC6615214B}" srcOrd="1" destOrd="0" presId="urn:microsoft.com/office/officeart/2005/8/layout/list1"/>
    <dgm:cxn modelId="{BBDAF862-1983-4897-ABFD-65512779BB19}" type="presParOf" srcId="{CB952ECC-D808-4C00-B127-8587B944C90D}" destId="{7AA6B4BB-2EEE-4AF8-9A80-7C5F841E98AD}" srcOrd="1" destOrd="0" presId="urn:microsoft.com/office/officeart/2005/8/layout/list1"/>
    <dgm:cxn modelId="{7971B654-79E2-4282-A7BA-EB3477BFDBB3}" type="presParOf" srcId="{CB952ECC-D808-4C00-B127-8587B944C90D}" destId="{FA9A58F8-350E-4B7F-91E7-B3E678E57733}" srcOrd="2" destOrd="0" presId="urn:microsoft.com/office/officeart/2005/8/layout/list1"/>
    <dgm:cxn modelId="{F635EA27-1AD2-496B-9427-8D381BB89578}" type="presParOf" srcId="{CB952ECC-D808-4C00-B127-8587B944C90D}" destId="{59857DAF-445D-4247-BC41-5B8421F1F53A}" srcOrd="3" destOrd="0" presId="urn:microsoft.com/office/officeart/2005/8/layout/list1"/>
    <dgm:cxn modelId="{DEB3D722-EF5B-43AF-82E0-67A1D8FFB4B7}" type="presParOf" srcId="{CB952ECC-D808-4C00-B127-8587B944C90D}" destId="{B79A7D07-305E-4F85-92FE-2AA7067B7E2F}" srcOrd="4" destOrd="0" presId="urn:microsoft.com/office/officeart/2005/8/layout/list1"/>
    <dgm:cxn modelId="{FA5D0CDE-CB57-4E6F-B840-BEBE5EDE124C}" type="presParOf" srcId="{B79A7D07-305E-4F85-92FE-2AA7067B7E2F}" destId="{1FDCD3F9-51F9-4E2C-A692-85E7C1A6AED2}" srcOrd="0" destOrd="0" presId="urn:microsoft.com/office/officeart/2005/8/layout/list1"/>
    <dgm:cxn modelId="{40A7CB89-9D48-468E-99E6-8EFA5B4C8E8C}" type="presParOf" srcId="{B79A7D07-305E-4F85-92FE-2AA7067B7E2F}" destId="{9A6E0619-BEFF-437A-85D2-EDFDD28922B3}" srcOrd="1" destOrd="0" presId="urn:microsoft.com/office/officeart/2005/8/layout/list1"/>
    <dgm:cxn modelId="{DD740D11-379E-4AA8-8407-FEA0771614D4}" type="presParOf" srcId="{CB952ECC-D808-4C00-B127-8587B944C90D}" destId="{1B14C8EB-050C-4B57-9B9B-D934B6E3B0F2}" srcOrd="5" destOrd="0" presId="urn:microsoft.com/office/officeart/2005/8/layout/list1"/>
    <dgm:cxn modelId="{7EC5641E-9685-489D-8F52-D05E582BC5A0}" type="presParOf" srcId="{CB952ECC-D808-4C00-B127-8587B944C90D}" destId="{4B642C44-2890-4181-8729-8BCF185A276E}" srcOrd="6" destOrd="0" presId="urn:microsoft.com/office/officeart/2005/8/layout/list1"/>
    <dgm:cxn modelId="{84F2F4DC-3A14-4E22-89B3-DF234FCBED50}" type="presParOf" srcId="{CB952ECC-D808-4C00-B127-8587B944C90D}" destId="{215C39B4-2BB6-487F-A3CF-855646F73717}" srcOrd="7" destOrd="0" presId="urn:microsoft.com/office/officeart/2005/8/layout/list1"/>
    <dgm:cxn modelId="{AE100984-A555-4012-84C1-C3E61901E21D}" type="presParOf" srcId="{CB952ECC-D808-4C00-B127-8587B944C90D}" destId="{F377740B-16C7-473F-B12A-D877AFA188E1}" srcOrd="8" destOrd="0" presId="urn:microsoft.com/office/officeart/2005/8/layout/list1"/>
    <dgm:cxn modelId="{F6947025-CA6E-4C59-B4BC-4BD5748FF5CF}" type="presParOf" srcId="{F377740B-16C7-473F-B12A-D877AFA188E1}" destId="{5756B67D-A6D0-4F3D-A9D3-A5CA1A6C9557}" srcOrd="0" destOrd="0" presId="urn:microsoft.com/office/officeart/2005/8/layout/list1"/>
    <dgm:cxn modelId="{DFFB4C0F-B2CB-4CA1-A4EC-57C36343AA30}" type="presParOf" srcId="{F377740B-16C7-473F-B12A-D877AFA188E1}" destId="{4E601B35-2416-4A91-83C4-BB508894CDB3}" srcOrd="1" destOrd="0" presId="urn:microsoft.com/office/officeart/2005/8/layout/list1"/>
    <dgm:cxn modelId="{BDAA112E-06DD-4B06-AFC3-B5FD9A39EBDE}" type="presParOf" srcId="{CB952ECC-D808-4C00-B127-8587B944C90D}" destId="{55281A3C-F261-4AF1-8D2B-544EC18C1DA5}" srcOrd="9" destOrd="0" presId="urn:microsoft.com/office/officeart/2005/8/layout/list1"/>
    <dgm:cxn modelId="{943A6CD7-8C51-42F5-B6FF-0B46091C6D85}" type="presParOf" srcId="{CB952ECC-D808-4C00-B127-8587B944C90D}" destId="{A6AFB06B-9564-484B-A45D-8A2E93CAFA00}" srcOrd="10" destOrd="0" presId="urn:microsoft.com/office/officeart/2005/8/layout/list1"/>
    <dgm:cxn modelId="{57F1B098-1154-4180-A5A3-C6A7C8688547}" type="presParOf" srcId="{CB952ECC-D808-4C00-B127-8587B944C90D}" destId="{E9668D1E-C9A7-441E-B75D-77B2F3B1FA8E}" srcOrd="11" destOrd="0" presId="urn:microsoft.com/office/officeart/2005/8/layout/list1"/>
    <dgm:cxn modelId="{27369FF7-5B56-4EAE-BF17-15DFDD28C97D}" type="presParOf" srcId="{CB952ECC-D808-4C00-B127-8587B944C90D}" destId="{23FDD989-5353-4FED-B9E6-3FBB98856E30}" srcOrd="12" destOrd="0" presId="urn:microsoft.com/office/officeart/2005/8/layout/list1"/>
    <dgm:cxn modelId="{B59D943E-FE35-45FB-B91F-51A0B79A746E}" type="presParOf" srcId="{23FDD989-5353-4FED-B9E6-3FBB98856E30}" destId="{208E06BB-4596-45B6-9F29-2A695BC727E9}" srcOrd="0" destOrd="0" presId="urn:microsoft.com/office/officeart/2005/8/layout/list1"/>
    <dgm:cxn modelId="{EF3D65E3-DA5C-46FD-AD20-997976C39007}" type="presParOf" srcId="{23FDD989-5353-4FED-B9E6-3FBB98856E30}" destId="{5C1E1285-91A3-4BF7-9389-C1FA0DACE1DD}" srcOrd="1" destOrd="0" presId="urn:microsoft.com/office/officeart/2005/8/layout/list1"/>
    <dgm:cxn modelId="{F417CBBE-5875-4813-B35C-695490111AB5}" type="presParOf" srcId="{CB952ECC-D808-4C00-B127-8587B944C90D}" destId="{143E48C4-AA0A-4766-BBA0-0199A9339B3D}" srcOrd="13" destOrd="0" presId="urn:microsoft.com/office/officeart/2005/8/layout/list1"/>
    <dgm:cxn modelId="{11F82CD6-0D46-41B9-BC30-6C01D752CBBD}" type="presParOf" srcId="{CB952ECC-D808-4C00-B127-8587B944C90D}" destId="{20008ACD-3675-4532-9E4E-60653E58D4D2}" srcOrd="14" destOrd="0" presId="urn:microsoft.com/office/officeart/2005/8/layout/list1"/>
    <dgm:cxn modelId="{D319C750-5049-4F9D-9ACC-D75B60245C3D}" type="presParOf" srcId="{CB952ECC-D808-4C00-B127-8587B944C90D}" destId="{1368F92D-9C24-4041-851C-C1E8DEC7BFC3}" srcOrd="15" destOrd="0" presId="urn:microsoft.com/office/officeart/2005/8/layout/list1"/>
    <dgm:cxn modelId="{977380B9-A4BD-4394-B6C1-6382BFF810A2}" type="presParOf" srcId="{CB952ECC-D808-4C00-B127-8587B944C90D}" destId="{8F766858-25C8-4E88-BF00-A5980E7A1C2C}" srcOrd="16" destOrd="0" presId="urn:microsoft.com/office/officeart/2005/8/layout/list1"/>
    <dgm:cxn modelId="{30132CCC-2608-4E90-AE32-86F7C6A016B8}" type="presParOf" srcId="{8F766858-25C8-4E88-BF00-A5980E7A1C2C}" destId="{DCBA5E39-14C3-4B5A-9D4F-487A1CBA4C55}" srcOrd="0" destOrd="0" presId="urn:microsoft.com/office/officeart/2005/8/layout/list1"/>
    <dgm:cxn modelId="{526FDE12-EFA2-4CE3-8381-96E44F00DD01}" type="presParOf" srcId="{8F766858-25C8-4E88-BF00-A5980E7A1C2C}" destId="{633232E5-5138-4BD6-9A7A-F6FD77B83279}" srcOrd="1" destOrd="0" presId="urn:microsoft.com/office/officeart/2005/8/layout/list1"/>
    <dgm:cxn modelId="{0E9F6F5F-F1A7-436C-9416-843F3E4667F5}" type="presParOf" srcId="{CB952ECC-D808-4C00-B127-8587B944C90D}" destId="{14355AF1-6927-4A12-B145-C6834B532E76}" srcOrd="17" destOrd="0" presId="urn:microsoft.com/office/officeart/2005/8/layout/list1"/>
    <dgm:cxn modelId="{BC2030FF-94D5-43CB-A8FD-EDA03F5B1A61}" type="presParOf" srcId="{CB952ECC-D808-4C00-B127-8587B944C90D}" destId="{954829E5-EC11-4259-ACD8-B0320746E1BC}" srcOrd="18" destOrd="0" presId="urn:microsoft.com/office/officeart/2005/8/layout/list1"/>
    <dgm:cxn modelId="{FC1A9DAC-62E4-4490-81B2-F93138E2969A}" type="presParOf" srcId="{CB952ECC-D808-4C00-B127-8587B944C90D}" destId="{8E5D5E18-6DFA-4258-8EA5-2C6E4381162A}" srcOrd="19" destOrd="0" presId="urn:microsoft.com/office/officeart/2005/8/layout/list1"/>
    <dgm:cxn modelId="{4B72353E-29C0-40FA-8012-68537AEF55E1}" type="presParOf" srcId="{CB952ECC-D808-4C00-B127-8587B944C90D}" destId="{F9810CB5-34FB-4AA2-88CE-D16C53A40138}" srcOrd="20" destOrd="0" presId="urn:microsoft.com/office/officeart/2005/8/layout/list1"/>
    <dgm:cxn modelId="{F9097D86-BE4B-4FC0-86BB-62F9357AA94A}" type="presParOf" srcId="{F9810CB5-34FB-4AA2-88CE-D16C53A40138}" destId="{09CF9035-75F7-4FEF-8D60-2C32C9D69D07}" srcOrd="0" destOrd="0" presId="urn:microsoft.com/office/officeart/2005/8/layout/list1"/>
    <dgm:cxn modelId="{B357A0C2-E0BA-40EE-8889-EED09DA360B4}" type="presParOf" srcId="{F9810CB5-34FB-4AA2-88CE-D16C53A40138}" destId="{5716EAED-CF74-4447-A58E-D2523149D47E}" srcOrd="1" destOrd="0" presId="urn:microsoft.com/office/officeart/2005/8/layout/list1"/>
    <dgm:cxn modelId="{7E039EAC-DA73-4E00-81A6-AC009649A355}" type="presParOf" srcId="{CB952ECC-D808-4C00-B127-8587B944C90D}" destId="{487CEE5E-C676-4607-8257-33D0D57C50D0}" srcOrd="21" destOrd="0" presId="urn:microsoft.com/office/officeart/2005/8/layout/list1"/>
    <dgm:cxn modelId="{5EFD5799-DD1C-4641-88FE-A2A7E67791F1}" type="presParOf" srcId="{CB952ECC-D808-4C00-B127-8587B944C90D}" destId="{86453DE4-1668-43EF-97CF-DA499754B1A8}"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A58F8-350E-4B7F-91E7-B3E678E57733}">
      <dsp:nvSpPr>
        <dsp:cNvPr id="0" name=""/>
        <dsp:cNvSpPr/>
      </dsp:nvSpPr>
      <dsp:spPr>
        <a:xfrm>
          <a:off x="0" y="479283"/>
          <a:ext cx="3548066"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F5EF81-3920-4054-BF58-8DEC6615214B}">
      <dsp:nvSpPr>
        <dsp:cNvPr id="0" name=""/>
        <dsp:cNvSpPr/>
      </dsp:nvSpPr>
      <dsp:spPr>
        <a:xfrm>
          <a:off x="152779" y="503910"/>
          <a:ext cx="3378282" cy="9446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76" tIns="0" rIns="93876" bIns="0" numCol="1" spcCol="1270" anchor="ctr" anchorCtr="0">
          <a:noAutofit/>
        </a:bodyPr>
        <a:lstStyle/>
        <a:p>
          <a:pPr lvl="0" algn="l" defTabSz="622300">
            <a:lnSpc>
              <a:spcPct val="90000"/>
            </a:lnSpc>
            <a:spcBef>
              <a:spcPct val="0"/>
            </a:spcBef>
            <a:spcAft>
              <a:spcPct val="35000"/>
            </a:spcAft>
          </a:pPr>
          <a:r>
            <a:rPr lang="ro-RO" sz="1400" kern="1200" dirty="0">
              <a:latin typeface="Times New Roman" pitchFamily="18" charset="0"/>
              <a:cs typeface="Times New Roman" pitchFamily="18" charset="0"/>
            </a:rPr>
            <a:t>CLĂDIRI DE LOCUIT</a:t>
          </a:r>
          <a:endParaRPr lang="en-US" sz="1400" kern="1200" dirty="0">
            <a:latin typeface="Times New Roman" pitchFamily="18" charset="0"/>
            <a:cs typeface="Times New Roman" pitchFamily="18" charset="0"/>
          </a:endParaRPr>
        </a:p>
      </dsp:txBody>
      <dsp:txXfrm>
        <a:off x="198893" y="550024"/>
        <a:ext cx="3286054" cy="852412"/>
      </dsp:txXfrm>
    </dsp:sp>
    <dsp:sp modelId="{954829E5-EC11-4259-ACD8-B0320746E1BC}">
      <dsp:nvSpPr>
        <dsp:cNvPr id="0" name=""/>
        <dsp:cNvSpPr/>
      </dsp:nvSpPr>
      <dsp:spPr>
        <a:xfrm>
          <a:off x="0" y="1930803"/>
          <a:ext cx="3548066" cy="806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232E5-5138-4BD6-9A7A-F6FD77B83279}">
      <dsp:nvSpPr>
        <dsp:cNvPr id="0" name=""/>
        <dsp:cNvSpPr/>
      </dsp:nvSpPr>
      <dsp:spPr>
        <a:xfrm>
          <a:off x="111527" y="1661373"/>
          <a:ext cx="3376876" cy="94464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876" tIns="0" rIns="93876" bIns="0" numCol="1" spcCol="1270" anchor="ctr" anchorCtr="0">
          <a:noAutofit/>
        </a:bodyPr>
        <a:lstStyle/>
        <a:p>
          <a:pPr lvl="0" algn="l" defTabSz="622300">
            <a:lnSpc>
              <a:spcPct val="90000"/>
            </a:lnSpc>
            <a:spcBef>
              <a:spcPct val="0"/>
            </a:spcBef>
            <a:spcAft>
              <a:spcPct val="35000"/>
            </a:spcAft>
          </a:pPr>
          <a:r>
            <a:rPr lang="ro-RO" sz="1400" kern="1200" dirty="0">
              <a:latin typeface="Times New Roman" pitchFamily="18" charset="0"/>
              <a:cs typeface="Times New Roman" pitchFamily="18" charset="0"/>
            </a:rPr>
            <a:t>CLĂDIRI SOCIO-CULTURALE</a:t>
          </a:r>
          <a:endParaRPr lang="en-US" sz="1400" kern="1200" dirty="0">
            <a:latin typeface="Times New Roman" pitchFamily="18" charset="0"/>
            <a:cs typeface="Times New Roman" pitchFamily="18" charset="0"/>
          </a:endParaRPr>
        </a:p>
      </dsp:txBody>
      <dsp:txXfrm>
        <a:off x="157641" y="1707487"/>
        <a:ext cx="3284648"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A58F8-350E-4B7F-91E7-B3E678E57733}">
      <dsp:nvSpPr>
        <dsp:cNvPr id="0" name=""/>
        <dsp:cNvSpPr/>
      </dsp:nvSpPr>
      <dsp:spPr>
        <a:xfrm>
          <a:off x="0" y="672456"/>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F5EF81-3920-4054-BF58-8DEC6615214B}">
      <dsp:nvSpPr>
        <dsp:cNvPr id="0" name=""/>
        <dsp:cNvSpPr/>
      </dsp:nvSpPr>
      <dsp:spPr>
        <a:xfrm>
          <a:off x="208218" y="92803"/>
          <a:ext cx="4111077" cy="712492"/>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244600">
            <a:lnSpc>
              <a:spcPct val="90000"/>
            </a:lnSpc>
            <a:spcBef>
              <a:spcPct val="0"/>
            </a:spcBef>
            <a:spcAft>
              <a:spcPct val="35000"/>
            </a:spcAft>
          </a:pPr>
          <a:r>
            <a:rPr lang="ro-RO" sz="2800" kern="1200" dirty="0">
              <a:latin typeface="Times New Roman" pitchFamily="18" charset="0"/>
              <a:cs typeface="Times New Roman" pitchFamily="18" charset="0"/>
            </a:rPr>
            <a:t>Construcții de locuit</a:t>
          </a:r>
          <a:endParaRPr lang="en-US" sz="2800" kern="1200" dirty="0">
            <a:latin typeface="Times New Roman" pitchFamily="18" charset="0"/>
            <a:cs typeface="Times New Roman" pitchFamily="18" charset="0"/>
          </a:endParaRPr>
        </a:p>
      </dsp:txBody>
      <dsp:txXfrm>
        <a:off x="242999" y="127584"/>
        <a:ext cx="4041515" cy="642930"/>
      </dsp:txXfrm>
    </dsp:sp>
    <dsp:sp modelId="{4B642C44-2890-4181-8729-8BCF185A276E}">
      <dsp:nvSpPr>
        <dsp:cNvPr id="0" name=""/>
        <dsp:cNvSpPr/>
      </dsp:nvSpPr>
      <dsp:spPr>
        <a:xfrm>
          <a:off x="0" y="1693928"/>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6E0619-BEFF-437A-85D2-EDFDD28922B3}">
      <dsp:nvSpPr>
        <dsp:cNvPr id="0" name=""/>
        <dsp:cNvSpPr/>
      </dsp:nvSpPr>
      <dsp:spPr>
        <a:xfrm>
          <a:off x="166976" y="951591"/>
          <a:ext cx="4113734" cy="87891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155700">
            <a:lnSpc>
              <a:spcPct val="90000"/>
            </a:lnSpc>
            <a:spcBef>
              <a:spcPct val="0"/>
            </a:spcBef>
            <a:spcAft>
              <a:spcPct val="35000"/>
            </a:spcAft>
          </a:pPr>
          <a:r>
            <a:rPr lang="ro-RO" sz="2600" kern="1200" dirty="0">
              <a:latin typeface="Times New Roman" pitchFamily="18" charset="0"/>
              <a:cs typeface="Times New Roman" pitchFamily="18" charset="0"/>
            </a:rPr>
            <a:t>Construcții de cultură</a:t>
          </a:r>
          <a:endParaRPr lang="en-US" sz="2600" kern="1200" dirty="0">
            <a:latin typeface="Times New Roman" pitchFamily="18" charset="0"/>
            <a:cs typeface="Times New Roman" pitchFamily="18" charset="0"/>
          </a:endParaRPr>
        </a:p>
      </dsp:txBody>
      <dsp:txXfrm>
        <a:off x="209881" y="994496"/>
        <a:ext cx="4027924" cy="793101"/>
      </dsp:txXfrm>
    </dsp:sp>
    <dsp:sp modelId="{A6AFB06B-9564-484B-A45D-8A2E93CAFA00}">
      <dsp:nvSpPr>
        <dsp:cNvPr id="0" name=""/>
        <dsp:cNvSpPr/>
      </dsp:nvSpPr>
      <dsp:spPr>
        <a:xfrm>
          <a:off x="0" y="2803413"/>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01B35-2416-4A91-83C4-BB508894CDB3}">
      <dsp:nvSpPr>
        <dsp:cNvPr id="0" name=""/>
        <dsp:cNvSpPr/>
      </dsp:nvSpPr>
      <dsp:spPr>
        <a:xfrm>
          <a:off x="206745" y="1996079"/>
          <a:ext cx="4113734" cy="97559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155700">
            <a:lnSpc>
              <a:spcPct val="90000"/>
            </a:lnSpc>
            <a:spcBef>
              <a:spcPct val="0"/>
            </a:spcBef>
            <a:spcAft>
              <a:spcPct val="35000"/>
            </a:spcAft>
          </a:pPr>
          <a:r>
            <a:rPr lang="ro-RO" sz="2600" kern="1200" dirty="0">
              <a:latin typeface="Times New Roman" pitchFamily="18" charset="0"/>
              <a:cs typeface="Times New Roman" pitchFamily="18" charset="0"/>
            </a:rPr>
            <a:t>Construcții de învățământ</a:t>
          </a:r>
          <a:endParaRPr lang="en-US" sz="2600" kern="1200" dirty="0">
            <a:latin typeface="Times New Roman" pitchFamily="18" charset="0"/>
            <a:cs typeface="Times New Roman" pitchFamily="18" charset="0"/>
          </a:endParaRPr>
        </a:p>
      </dsp:txBody>
      <dsp:txXfrm>
        <a:off x="254370" y="2043704"/>
        <a:ext cx="4018484" cy="880345"/>
      </dsp:txXfrm>
    </dsp:sp>
    <dsp:sp modelId="{20008ACD-3675-4532-9E4E-60653E58D4D2}">
      <dsp:nvSpPr>
        <dsp:cNvPr id="0" name=""/>
        <dsp:cNvSpPr/>
      </dsp:nvSpPr>
      <dsp:spPr>
        <a:xfrm>
          <a:off x="0" y="3776123"/>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1E1285-91A3-4BF7-9389-C1FA0DACE1DD}">
      <dsp:nvSpPr>
        <dsp:cNvPr id="0" name=""/>
        <dsp:cNvSpPr/>
      </dsp:nvSpPr>
      <dsp:spPr>
        <a:xfrm>
          <a:off x="205686" y="3087483"/>
          <a:ext cx="4113734" cy="82147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244600">
            <a:lnSpc>
              <a:spcPct val="90000"/>
            </a:lnSpc>
            <a:spcBef>
              <a:spcPct val="0"/>
            </a:spcBef>
            <a:spcAft>
              <a:spcPct val="35000"/>
            </a:spcAft>
          </a:pPr>
          <a:r>
            <a:rPr lang="ro-RO" sz="2800" kern="1200" dirty="0">
              <a:latin typeface="Times New Roman" pitchFamily="18" charset="0"/>
              <a:cs typeface="Times New Roman" pitchFamily="18" charset="0"/>
            </a:rPr>
            <a:t>Construcții de sănătate</a:t>
          </a:r>
          <a:endParaRPr lang="en-US" sz="2800" kern="1200" dirty="0">
            <a:latin typeface="Times New Roman" pitchFamily="18" charset="0"/>
            <a:cs typeface="Times New Roman" pitchFamily="18" charset="0"/>
          </a:endParaRPr>
        </a:p>
      </dsp:txBody>
      <dsp:txXfrm>
        <a:off x="245787" y="3127584"/>
        <a:ext cx="4033532" cy="741277"/>
      </dsp:txXfrm>
    </dsp:sp>
    <dsp:sp modelId="{954829E5-EC11-4259-ACD8-B0320746E1BC}">
      <dsp:nvSpPr>
        <dsp:cNvPr id="0" name=""/>
        <dsp:cNvSpPr/>
      </dsp:nvSpPr>
      <dsp:spPr>
        <a:xfrm>
          <a:off x="0" y="4739288"/>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232E5-5138-4BD6-9A7A-F6FD77B83279}">
      <dsp:nvSpPr>
        <dsp:cNvPr id="0" name=""/>
        <dsp:cNvSpPr/>
      </dsp:nvSpPr>
      <dsp:spPr>
        <a:xfrm>
          <a:off x="205686" y="4051523"/>
          <a:ext cx="4113734" cy="82854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155700">
            <a:lnSpc>
              <a:spcPct val="90000"/>
            </a:lnSpc>
            <a:spcBef>
              <a:spcPct val="0"/>
            </a:spcBef>
            <a:spcAft>
              <a:spcPct val="35000"/>
            </a:spcAft>
          </a:pPr>
          <a:r>
            <a:rPr lang="ro-RO" sz="2600" kern="1200" dirty="0">
              <a:latin typeface="Times New Roman" pitchFamily="18" charset="0"/>
              <a:cs typeface="Times New Roman" pitchFamily="18" charset="0"/>
            </a:rPr>
            <a:t>Construcții pentru activități comerciale</a:t>
          </a:r>
          <a:endParaRPr lang="en-US" sz="2600" kern="1200" dirty="0">
            <a:latin typeface="Times New Roman" pitchFamily="18" charset="0"/>
            <a:cs typeface="Times New Roman" pitchFamily="18" charset="0"/>
          </a:endParaRPr>
        </a:p>
      </dsp:txBody>
      <dsp:txXfrm>
        <a:off x="246132" y="4091969"/>
        <a:ext cx="4032842" cy="747649"/>
      </dsp:txXfrm>
    </dsp:sp>
    <dsp:sp modelId="{86453DE4-1668-43EF-97CF-DA499754B1A8}">
      <dsp:nvSpPr>
        <dsp:cNvPr id="0" name=""/>
        <dsp:cNvSpPr/>
      </dsp:nvSpPr>
      <dsp:spPr>
        <a:xfrm>
          <a:off x="0" y="5729068"/>
          <a:ext cx="4320480" cy="22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16EAED-CF74-4447-A58E-D2523149D47E}">
      <dsp:nvSpPr>
        <dsp:cNvPr id="0" name=""/>
        <dsp:cNvSpPr/>
      </dsp:nvSpPr>
      <dsp:spPr>
        <a:xfrm>
          <a:off x="205686" y="5022625"/>
          <a:ext cx="4113734" cy="839283"/>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13" tIns="0" rIns="114313" bIns="0" numCol="1" spcCol="1270" anchor="ctr" anchorCtr="0">
          <a:noAutofit/>
        </a:bodyPr>
        <a:lstStyle/>
        <a:p>
          <a:pPr lvl="0" algn="l" defTabSz="1155700">
            <a:lnSpc>
              <a:spcPct val="90000"/>
            </a:lnSpc>
            <a:spcBef>
              <a:spcPct val="0"/>
            </a:spcBef>
            <a:spcAft>
              <a:spcPct val="35000"/>
            </a:spcAft>
          </a:pPr>
          <a:r>
            <a:rPr lang="ro-RO" sz="2600" kern="1200" dirty="0">
              <a:latin typeface="Times New Roman" pitchFamily="18" charset="0"/>
              <a:cs typeface="Times New Roman" pitchFamily="18" charset="0"/>
            </a:rPr>
            <a:t>Construcții pentru activități sportive</a:t>
          </a:r>
          <a:endParaRPr lang="en-US" sz="2600" kern="1200" dirty="0">
            <a:latin typeface="Times New Roman" pitchFamily="18" charset="0"/>
            <a:cs typeface="Times New Roman" pitchFamily="18" charset="0"/>
          </a:endParaRPr>
        </a:p>
      </dsp:txBody>
      <dsp:txXfrm>
        <a:off x="246656" y="5063595"/>
        <a:ext cx="4031794" cy="75734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8FEF2EF-82E7-4113-86CC-C6AFEB0B601D}" type="datetimeFigureOut">
              <a:rPr lang="en-US" smtClean="0"/>
              <a:t>9/11/2022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CB5F62-990D-4C88-9342-9DE79C94ED4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FEF2EF-82E7-4113-86CC-C6AFEB0B601D}"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5F62-990D-4C88-9342-9DE79C94ED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FEF2EF-82E7-4113-86CC-C6AFEB0B601D}"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CB5F62-990D-4C88-9342-9DE79C94ED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8FEF2EF-82E7-4113-86CC-C6AFEB0B601D}" type="datetimeFigureOut">
              <a:rPr lang="en-US" smtClean="0"/>
              <a:t>9/11/2022</a:t>
            </a:fld>
            <a:endParaRPr lang="en-US"/>
          </a:p>
        </p:txBody>
      </p:sp>
      <p:sp>
        <p:nvSpPr>
          <p:cNvPr id="9" name="Slide Number Placeholder 8"/>
          <p:cNvSpPr>
            <a:spLocks noGrp="1"/>
          </p:cNvSpPr>
          <p:nvPr>
            <p:ph type="sldNum" sz="quarter" idx="15"/>
          </p:nvPr>
        </p:nvSpPr>
        <p:spPr/>
        <p:txBody>
          <a:bodyPr rtlCol="0"/>
          <a:lstStyle/>
          <a:p>
            <a:fld id="{B2CB5F62-990D-4C88-9342-9DE79C94ED4D}"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8FEF2EF-82E7-4113-86CC-C6AFEB0B601D}" type="datetimeFigureOut">
              <a:rPr lang="en-US" smtClean="0"/>
              <a:t>9/11/2022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CB5F62-990D-4C88-9342-9DE79C94ED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8FEF2EF-82E7-4113-86CC-C6AFEB0B601D}"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CB5F62-990D-4C88-9342-9DE79C94ED4D}"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8FEF2EF-82E7-4113-86CC-C6AFEB0B601D}"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CB5F62-990D-4C88-9342-9DE79C94ED4D}"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8FEF2EF-82E7-4113-86CC-C6AFEB0B601D}" type="datetimeFigureOut">
              <a:rPr lang="en-US" smtClean="0"/>
              <a:t>9/11/2022</a:t>
            </a:fld>
            <a:endParaRPr lang="en-US"/>
          </a:p>
        </p:txBody>
      </p:sp>
      <p:sp>
        <p:nvSpPr>
          <p:cNvPr id="7" name="Slide Number Placeholder 6"/>
          <p:cNvSpPr>
            <a:spLocks noGrp="1"/>
          </p:cNvSpPr>
          <p:nvPr>
            <p:ph type="sldNum" sz="quarter" idx="11"/>
          </p:nvPr>
        </p:nvSpPr>
        <p:spPr/>
        <p:txBody>
          <a:bodyPr rtlCol="0"/>
          <a:lstStyle/>
          <a:p>
            <a:fld id="{B2CB5F62-990D-4C88-9342-9DE79C94ED4D}"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EF2EF-82E7-4113-86CC-C6AFEB0B601D}"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CB5F62-990D-4C88-9342-9DE79C94ED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8FEF2EF-82E7-4113-86CC-C6AFEB0B601D}" type="datetimeFigureOut">
              <a:rPr lang="en-US" smtClean="0"/>
              <a:t>9/11/2022</a:t>
            </a:fld>
            <a:endParaRPr lang="en-US"/>
          </a:p>
        </p:txBody>
      </p:sp>
      <p:sp>
        <p:nvSpPr>
          <p:cNvPr id="22" name="Slide Number Placeholder 21"/>
          <p:cNvSpPr>
            <a:spLocks noGrp="1"/>
          </p:cNvSpPr>
          <p:nvPr>
            <p:ph type="sldNum" sz="quarter" idx="15"/>
          </p:nvPr>
        </p:nvSpPr>
        <p:spPr/>
        <p:txBody>
          <a:bodyPr rtlCol="0"/>
          <a:lstStyle/>
          <a:p>
            <a:fld id="{B2CB5F62-990D-4C88-9342-9DE79C94ED4D}"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8FEF2EF-82E7-4113-86CC-C6AFEB0B601D}" type="datetimeFigureOut">
              <a:rPr lang="en-US" smtClean="0"/>
              <a:t>9/11/2022</a:t>
            </a:fld>
            <a:endParaRPr lang="en-US"/>
          </a:p>
        </p:txBody>
      </p:sp>
      <p:sp>
        <p:nvSpPr>
          <p:cNvPr id="18" name="Slide Number Placeholder 17"/>
          <p:cNvSpPr>
            <a:spLocks noGrp="1"/>
          </p:cNvSpPr>
          <p:nvPr>
            <p:ph type="sldNum" sz="quarter" idx="11"/>
          </p:nvPr>
        </p:nvSpPr>
        <p:spPr/>
        <p:txBody>
          <a:bodyPr rtlCol="0"/>
          <a:lstStyle/>
          <a:p>
            <a:fld id="{B2CB5F62-990D-4C88-9342-9DE79C94ED4D}"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8FEF2EF-82E7-4113-86CC-C6AFEB0B601D}" type="datetimeFigureOut">
              <a:rPr lang="en-US" smtClean="0"/>
              <a:t>9/11/2022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CB5F62-990D-4C88-9342-9DE79C94ED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6.jpeg"/><Relationship Id="rId4" Type="http://schemas.openxmlformats.org/officeDocument/2006/relationships/diagramQuickStyle" Target="../diagrams/quickStyle1.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3501008"/>
            <a:ext cx="7467600" cy="1143000"/>
          </a:xfrm>
        </p:spPr>
        <p:txBody>
          <a:bodyPr>
            <a:normAutofit fontScale="90000"/>
          </a:bodyPr>
          <a:lstStyle/>
          <a:p>
            <a:pPr algn="ctr" fontAlgn="t"/>
            <a:r>
              <a:rPr lang="ro-RO" b="1" dirty="0" smtClean="0"/>
              <a:t/>
            </a:r>
            <a:br>
              <a:rPr lang="ro-RO" b="1" dirty="0" smtClean="0"/>
            </a:br>
            <a:r>
              <a:rPr lang="ro-RO" b="1" dirty="0" smtClean="0"/>
              <a:t/>
            </a:r>
            <a:br>
              <a:rPr lang="ro-RO" b="1" dirty="0" smtClean="0"/>
            </a:br>
            <a:r>
              <a:rPr lang="ro-RO" b="1" dirty="0" smtClean="0">
                <a:latin typeface="Arial" panose="020B0604020202020204" pitchFamily="34" charset="0"/>
                <a:cs typeface="Arial" panose="020B0604020202020204" pitchFamily="34" charset="0"/>
              </a:rPr>
              <a:t>funcții și tipuri de clădiri</a:t>
            </a:r>
            <a:endParaRPr lang="ro-RO" dirty="0">
              <a:latin typeface="Arial" panose="020B0604020202020204" pitchFamily="34" charset="0"/>
              <a:cs typeface="Arial" panose="020B0604020202020204" pitchFamily="34" charset="0"/>
            </a:endParaRPr>
          </a:p>
        </p:txBody>
      </p:sp>
      <p:sp>
        <p:nvSpPr>
          <p:cNvPr id="4" name="Title 1"/>
          <p:cNvSpPr txBox="1">
            <a:spLocks/>
          </p:cNvSpPr>
          <p:nvPr/>
        </p:nvSpPr>
        <p:spPr>
          <a:xfrm>
            <a:off x="971600" y="836712"/>
            <a:ext cx="7467600" cy="1143000"/>
          </a:xfrm>
          <a:prstGeom prst="rect">
            <a:avLst/>
          </a:prstGeom>
        </p:spPr>
        <p:txBody>
          <a:bodyPr vert="horz" anchor="b">
            <a:normAutofit fontScale="975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fontAlgn="t"/>
            <a:r>
              <a:rPr lang="ro-RO" b="1" dirty="0" smtClean="0"/>
              <a:t>MEDIUL CONSTRUIT</a:t>
            </a:r>
            <a:endParaRPr lang="ro-RO" dirty="0">
              <a:solidFill>
                <a:srgbClr val="0070C0"/>
              </a:solidFill>
              <a:latin typeface="Arial" panose="020B0604020202020204" pitchFamily="34" charset="0"/>
              <a:cs typeface="Arial" panose="020B0604020202020204" pitchFamily="34" charset="0"/>
            </a:endParaRPr>
          </a:p>
        </p:txBody>
      </p:sp>
      <p:sp>
        <p:nvSpPr>
          <p:cNvPr id="5" name="TextBox 4"/>
          <p:cNvSpPr txBox="1"/>
          <p:nvPr/>
        </p:nvSpPr>
        <p:spPr>
          <a:xfrm>
            <a:off x="1321024" y="2360865"/>
            <a:ext cx="6768752" cy="830997"/>
          </a:xfrm>
          <a:prstGeom prst="rect">
            <a:avLst/>
          </a:prstGeom>
          <a:noFill/>
        </p:spPr>
        <p:txBody>
          <a:bodyPr wrap="square" rtlCol="0">
            <a:spAutoFit/>
          </a:bodyPr>
          <a:lstStyle/>
          <a:p>
            <a:pPr algn="just"/>
            <a:r>
              <a:rPr lang="ro-RO" sz="2400" dirty="0" smtClean="0">
                <a:latin typeface="Arial" panose="020B0604020202020204" pitchFamily="34" charset="0"/>
                <a:cs typeface="Arial" panose="020B0604020202020204" pitchFamily="34" charset="0"/>
              </a:rPr>
              <a:t>= ansamblul a tot ce este clădit și amenajat de om în mediul natural</a:t>
            </a:r>
            <a:endParaRPr lang="ro-R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64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17">
            <a:extLst>
              <a:ext uri="{FF2B5EF4-FFF2-40B4-BE49-F238E27FC236}">
                <a16:creationId xmlns:a16="http://schemas.microsoft.com/office/drawing/2014/main" id="{CF9754F8-11A9-460C-9BAA-01705AD1E46A}"/>
              </a:ext>
            </a:extLst>
          </p:cNvPr>
          <p:cNvGraphicFramePr/>
          <p:nvPr>
            <p:extLst>
              <p:ext uri="{D42A27DB-BD31-4B8C-83A1-F6EECF244321}">
                <p14:modId xmlns:p14="http://schemas.microsoft.com/office/powerpoint/2010/main" val="2851406375"/>
              </p:ext>
            </p:extLst>
          </p:nvPr>
        </p:nvGraphicFramePr>
        <p:xfrm>
          <a:off x="4355976" y="260648"/>
          <a:ext cx="432048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reptunghi: colțuri rotunjite 6">
            <a:extLst>
              <a:ext uri="{FF2B5EF4-FFF2-40B4-BE49-F238E27FC236}">
                <a16:creationId xmlns:a16="http://schemas.microsoft.com/office/drawing/2014/main" id="{3AC1A4FF-127A-47B7-98C9-D912A0412901}"/>
              </a:ext>
            </a:extLst>
          </p:cNvPr>
          <p:cNvSpPr/>
          <p:nvPr/>
        </p:nvSpPr>
        <p:spPr>
          <a:xfrm>
            <a:off x="213040" y="2132856"/>
            <a:ext cx="4176465"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dirty="0">
                <a:solidFill>
                  <a:schemeClr val="tx1"/>
                </a:solidFill>
              </a:rPr>
              <a:t>1.Oferă exemple din fiecare tip de clădire!</a:t>
            </a:r>
          </a:p>
          <a:p>
            <a:pPr algn="ctr"/>
            <a:r>
              <a:rPr lang="ro-RO" sz="2400" dirty="0">
                <a:solidFill>
                  <a:schemeClr val="tx1"/>
                </a:solidFill>
              </a:rPr>
              <a:t>2.Ai identificat în localitatea ta și alte clădiri?</a:t>
            </a:r>
          </a:p>
          <a:p>
            <a:pPr algn="ctr"/>
            <a:r>
              <a:rPr lang="ro-RO" sz="2400" dirty="0">
                <a:solidFill>
                  <a:schemeClr val="tx1"/>
                </a:solidFill>
              </a:rPr>
              <a:t>Care sunt?</a:t>
            </a:r>
            <a:endParaRPr lang="en-US" sz="2400" dirty="0">
              <a:solidFill>
                <a:schemeClr val="tx1"/>
              </a:solidFill>
            </a:endParaRPr>
          </a:p>
        </p:txBody>
      </p:sp>
      <p:graphicFrame>
        <p:nvGraphicFramePr>
          <p:cNvPr id="8" name="Table 19">
            <a:extLst>
              <a:ext uri="{FF2B5EF4-FFF2-40B4-BE49-F238E27FC236}">
                <a16:creationId xmlns:a16="http://schemas.microsoft.com/office/drawing/2014/main" id="{C010378B-E5C6-4490-A1C4-6E4320FBDE66}"/>
              </a:ext>
            </a:extLst>
          </p:cNvPr>
          <p:cNvGraphicFramePr>
            <a:graphicFrameLocks noGrp="1"/>
          </p:cNvGraphicFramePr>
          <p:nvPr>
            <p:extLst>
              <p:ext uri="{D42A27DB-BD31-4B8C-83A1-F6EECF244321}">
                <p14:modId xmlns:p14="http://schemas.microsoft.com/office/powerpoint/2010/main" val="3422805898"/>
              </p:ext>
            </p:extLst>
          </p:nvPr>
        </p:nvGraphicFramePr>
        <p:xfrm>
          <a:off x="467544" y="404664"/>
          <a:ext cx="3500462" cy="1285884"/>
        </p:xfrm>
        <a:graphic>
          <a:graphicData uri="http://schemas.openxmlformats.org/drawingml/2006/table">
            <a:tbl>
              <a:tblPr firstRow="1" bandRow="1">
                <a:tableStyleId>{5C22544A-7EE6-4342-B048-85BDC9FD1C3A}</a:tableStyleId>
              </a:tblPr>
              <a:tblGrid>
                <a:gridCol w="3500462">
                  <a:extLst>
                    <a:ext uri="{9D8B030D-6E8A-4147-A177-3AD203B41FA5}">
                      <a16:colId xmlns:a16="http://schemas.microsoft.com/office/drawing/2014/main" val="20000"/>
                    </a:ext>
                  </a:extLst>
                </a:gridCol>
              </a:tblGrid>
              <a:tr h="1285884">
                <a:tc>
                  <a:txBody>
                    <a:bodyPr/>
                    <a:lstStyle/>
                    <a:p>
                      <a:pPr algn="ctr"/>
                      <a:r>
                        <a:rPr lang="ro-RO" sz="5400" dirty="0">
                          <a:ln>
                            <a:solidFill>
                              <a:srgbClr val="FF0000"/>
                            </a:solidFill>
                          </a:ln>
                          <a:solidFill>
                            <a:schemeClr val="accent1">
                              <a:lumMod val="75000"/>
                            </a:schemeClr>
                          </a:solidFill>
                          <a:latin typeface="Times New Roman" pitchFamily="18" charset="0"/>
                          <a:cs typeface="Times New Roman" pitchFamily="18" charset="0"/>
                        </a:rPr>
                        <a:t>CLĂDIRI</a:t>
                      </a:r>
                    </a:p>
                    <a:p>
                      <a:pPr algn="ctr"/>
                      <a:r>
                        <a:rPr lang="ro-RO" sz="2000" dirty="0">
                          <a:ln>
                            <a:solidFill>
                              <a:srgbClr val="FF0000"/>
                            </a:solidFill>
                          </a:ln>
                          <a:solidFill>
                            <a:schemeClr val="accent1">
                              <a:lumMod val="75000"/>
                            </a:schemeClr>
                          </a:solidFill>
                          <a:latin typeface="Times New Roman" pitchFamily="18" charset="0"/>
                          <a:cs typeface="Times New Roman" pitchFamily="18" charset="0"/>
                        </a:rPr>
                        <a:t>După destinație</a:t>
                      </a:r>
                      <a:endParaRPr lang="en-US" sz="2000" dirty="0">
                        <a:ln>
                          <a:solidFill>
                            <a:srgbClr val="FF0000"/>
                          </a:solidFill>
                        </a:ln>
                        <a:solidFill>
                          <a:schemeClr val="accent1">
                            <a:lumMod val="75000"/>
                          </a:schemeClr>
                        </a:solidFill>
                        <a:latin typeface="Times New Roman" pitchFamily="18" charset="0"/>
                        <a:cs typeface="Times New Roman" pitchFamily="18" charset="0"/>
                      </a:endParaRPr>
                    </a:p>
                  </a:txBody>
                  <a:tcPr>
                    <a:solidFill>
                      <a:schemeClr val="accent2">
                        <a:lumMod val="75000"/>
                        <a:alpha val="27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31489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ro-RO" smtClean="0"/>
              <a:t>Organizarea administrativ – teritorială a României</a:t>
            </a:r>
          </a:p>
        </p:txBody>
      </p:sp>
      <p:pic>
        <p:nvPicPr>
          <p:cNvPr id="15363" name="Picture 2" descr="Imagine similarÄ"/>
          <p:cNvPicPr>
            <a:picLocks noChangeAspect="1" noChangeArrowheads="1"/>
          </p:cNvPicPr>
          <p:nvPr/>
        </p:nvPicPr>
        <p:blipFill>
          <a:blip r:embed="rId2" cstate="print"/>
          <a:srcRect/>
          <a:stretch>
            <a:fillRect/>
          </a:stretch>
        </p:blipFill>
        <p:spPr bwMode="auto">
          <a:xfrm>
            <a:off x="381000" y="1600200"/>
            <a:ext cx="8458200" cy="5278438"/>
          </a:xfrm>
          <a:prstGeom prst="rect">
            <a:avLst/>
          </a:prstGeom>
          <a:noFill/>
          <a:ln w="9525">
            <a:noFill/>
            <a:miter lim="800000"/>
            <a:headEnd/>
            <a:tailEnd/>
          </a:ln>
        </p:spPr>
      </p:pic>
    </p:spTree>
    <p:extLst>
      <p:ext uri="{BB962C8B-B14F-4D97-AF65-F5344CB8AC3E}">
        <p14:creationId xmlns:p14="http://schemas.microsoft.com/office/powerpoint/2010/main" val="172176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pPr eaLnBrk="1" hangingPunct="1"/>
            <a:r>
              <a:rPr lang="en-US" smtClean="0"/>
              <a:t>Teritoriul orasului </a:t>
            </a:r>
          </a:p>
        </p:txBody>
      </p:sp>
      <p:pic>
        <p:nvPicPr>
          <p:cNvPr id="18435" name="Picture 4" descr="MangaliaNews_05"/>
          <p:cNvPicPr>
            <a:picLocks noChangeAspect="1" noChangeArrowheads="1"/>
          </p:cNvPicPr>
          <p:nvPr/>
        </p:nvPicPr>
        <p:blipFill>
          <a:blip r:embed="rId2" cstate="print"/>
          <a:srcRect/>
          <a:stretch>
            <a:fillRect/>
          </a:stretch>
        </p:blipFill>
        <p:spPr bwMode="auto">
          <a:xfrm>
            <a:off x="914400" y="1506538"/>
            <a:ext cx="7543800" cy="4846637"/>
          </a:xfrm>
          <a:prstGeom prst="rect">
            <a:avLst/>
          </a:prstGeom>
          <a:noFill/>
          <a:ln w="9525">
            <a:noFill/>
            <a:miter lim="800000"/>
            <a:headEnd/>
            <a:tailEnd/>
          </a:ln>
        </p:spPr>
      </p:pic>
    </p:spTree>
    <p:extLst>
      <p:ext uri="{BB962C8B-B14F-4D97-AF65-F5344CB8AC3E}">
        <p14:creationId xmlns:p14="http://schemas.microsoft.com/office/powerpoint/2010/main" val="32365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r>
              <a:rPr lang="en-US" smtClean="0"/>
              <a:t>Comuna</a:t>
            </a:r>
          </a:p>
        </p:txBody>
      </p:sp>
      <p:pic>
        <p:nvPicPr>
          <p:cNvPr id="19459" name="Picture 5" descr="Prezentarea comunei"/>
          <p:cNvPicPr>
            <a:picLocks noChangeAspect="1" noChangeArrowheads="1"/>
          </p:cNvPicPr>
          <p:nvPr/>
        </p:nvPicPr>
        <p:blipFill>
          <a:blip r:embed="rId2" cstate="print"/>
          <a:srcRect/>
          <a:stretch>
            <a:fillRect/>
          </a:stretch>
        </p:blipFill>
        <p:spPr bwMode="auto">
          <a:xfrm>
            <a:off x="457200" y="2133600"/>
            <a:ext cx="8229600" cy="4114800"/>
          </a:xfrm>
          <a:prstGeom prst="rect">
            <a:avLst/>
          </a:prstGeom>
          <a:noFill/>
          <a:ln w="9525">
            <a:noFill/>
            <a:miter lim="800000"/>
            <a:headEnd/>
            <a:tailEnd/>
          </a:ln>
        </p:spPr>
      </p:pic>
    </p:spTree>
    <p:extLst>
      <p:ext uri="{BB962C8B-B14F-4D97-AF65-F5344CB8AC3E}">
        <p14:creationId xmlns:p14="http://schemas.microsoft.com/office/powerpoint/2010/main" val="1673614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274638"/>
            <a:ext cx="8686800" cy="1143000"/>
          </a:xfrm>
        </p:spPr>
        <p:txBody>
          <a:bodyPr/>
          <a:lstStyle/>
          <a:p>
            <a:pPr algn="l" eaLnBrk="1" hangingPunct="1"/>
            <a:r>
              <a:rPr lang="en-US" b="1" smtClean="0"/>
              <a:t>Elementele satului</a:t>
            </a:r>
          </a:p>
        </p:txBody>
      </p:sp>
      <p:pic>
        <p:nvPicPr>
          <p:cNvPr id="20483" name="Picture 2" descr="http://www.i-tour.ro/wp-content/uploads/2014/02/Sarlota-sau-Charlottenburg.jpg"/>
          <p:cNvPicPr>
            <a:picLocks noChangeAspect="1" noChangeArrowheads="1"/>
          </p:cNvPicPr>
          <p:nvPr/>
        </p:nvPicPr>
        <p:blipFill>
          <a:blip r:embed="rId2" cstate="print"/>
          <a:srcRect/>
          <a:stretch>
            <a:fillRect/>
          </a:stretch>
        </p:blipFill>
        <p:spPr bwMode="auto">
          <a:xfrm>
            <a:off x="0" y="3200400"/>
            <a:ext cx="4778375" cy="3657600"/>
          </a:xfrm>
          <a:prstGeom prst="rect">
            <a:avLst/>
          </a:prstGeom>
          <a:noFill/>
          <a:ln w="9525">
            <a:noFill/>
            <a:miter lim="800000"/>
            <a:headEnd/>
            <a:tailEnd/>
          </a:ln>
        </p:spPr>
      </p:pic>
      <p:sp>
        <p:nvSpPr>
          <p:cNvPr id="20484" name="TextBox 4"/>
          <p:cNvSpPr txBox="1">
            <a:spLocks noChangeArrowheads="1"/>
          </p:cNvSpPr>
          <p:nvPr/>
        </p:nvSpPr>
        <p:spPr bwMode="auto">
          <a:xfrm>
            <a:off x="1447800" y="1600200"/>
            <a:ext cx="2058988" cy="523875"/>
          </a:xfrm>
          <a:prstGeom prst="rect">
            <a:avLst/>
          </a:prstGeom>
          <a:noFill/>
          <a:ln w="9525">
            <a:noFill/>
            <a:miter lim="800000"/>
            <a:headEnd/>
            <a:tailEnd/>
          </a:ln>
        </p:spPr>
        <p:txBody>
          <a:bodyPr wrap="none">
            <a:spAutoFit/>
          </a:bodyPr>
          <a:lstStyle/>
          <a:p>
            <a:r>
              <a:rPr lang="en-US" sz="2800" b="1">
                <a:latin typeface="Calibri" pitchFamily="34" charset="0"/>
              </a:rPr>
              <a:t>Vatra satului</a:t>
            </a:r>
          </a:p>
        </p:txBody>
      </p:sp>
      <p:sp>
        <p:nvSpPr>
          <p:cNvPr id="20485" name="TextBox 5"/>
          <p:cNvSpPr txBox="1">
            <a:spLocks noChangeArrowheads="1"/>
          </p:cNvSpPr>
          <p:nvPr/>
        </p:nvSpPr>
        <p:spPr bwMode="auto">
          <a:xfrm>
            <a:off x="6248400" y="4114800"/>
            <a:ext cx="2185085" cy="523220"/>
          </a:xfrm>
          <a:prstGeom prst="rect">
            <a:avLst/>
          </a:prstGeom>
          <a:noFill/>
          <a:ln w="9525">
            <a:noFill/>
            <a:miter lim="800000"/>
            <a:headEnd/>
            <a:tailEnd/>
          </a:ln>
        </p:spPr>
        <p:txBody>
          <a:bodyPr wrap="none">
            <a:spAutoFit/>
          </a:bodyPr>
          <a:lstStyle/>
          <a:p>
            <a:r>
              <a:rPr lang="en-US" sz="2800" b="1" dirty="0" smtClean="0">
                <a:latin typeface="Calibri" pitchFamily="34" charset="0"/>
              </a:rPr>
              <a:t>Mo</a:t>
            </a:r>
            <a:r>
              <a:rPr lang="ro-RO" sz="2800" b="1" dirty="0" smtClean="0">
                <a:latin typeface="Calibri" pitchFamily="34" charset="0"/>
              </a:rPr>
              <a:t>ș</a:t>
            </a:r>
            <a:r>
              <a:rPr lang="en-US" sz="2800" b="1" dirty="0" err="1" smtClean="0">
                <a:latin typeface="Calibri" pitchFamily="34" charset="0"/>
              </a:rPr>
              <a:t>ia</a:t>
            </a:r>
            <a:r>
              <a:rPr lang="en-US" sz="2800" b="1" dirty="0" smtClean="0">
                <a:latin typeface="Calibri" pitchFamily="34" charset="0"/>
              </a:rPr>
              <a:t> </a:t>
            </a:r>
            <a:r>
              <a:rPr lang="en-US" sz="2800" b="1" dirty="0" err="1">
                <a:latin typeface="Calibri" pitchFamily="34" charset="0"/>
              </a:rPr>
              <a:t>satului</a:t>
            </a:r>
            <a:endParaRPr lang="en-US" sz="2800" b="1" dirty="0">
              <a:latin typeface="Calibri" pitchFamily="34" charset="0"/>
            </a:endParaRPr>
          </a:p>
        </p:txBody>
      </p:sp>
      <p:pic>
        <p:nvPicPr>
          <p:cNvPr id="20486" name="Picture 4" descr="http://3.bp.blogspot.com/-keLQ5gBuH0I/T1M0tbhShDI/AAAAAAAABGs/I70BvcdQgxc/s640/carlibaba.jpg"/>
          <p:cNvPicPr>
            <a:picLocks noChangeAspect="1" noChangeArrowheads="1"/>
          </p:cNvPicPr>
          <p:nvPr/>
        </p:nvPicPr>
        <p:blipFill>
          <a:blip r:embed="rId3" cstate="print"/>
          <a:srcRect/>
          <a:stretch>
            <a:fillRect/>
          </a:stretch>
        </p:blipFill>
        <p:spPr bwMode="auto">
          <a:xfrm>
            <a:off x="4429125" y="-228600"/>
            <a:ext cx="4714875" cy="3533775"/>
          </a:xfrm>
          <a:prstGeom prst="rect">
            <a:avLst/>
          </a:prstGeom>
          <a:noFill/>
          <a:ln w="9525">
            <a:noFill/>
            <a:miter lim="800000"/>
            <a:headEnd/>
            <a:tailEnd/>
          </a:ln>
        </p:spPr>
      </p:pic>
      <p:cxnSp>
        <p:nvCxnSpPr>
          <p:cNvPr id="9" name="Straight Arrow Connector 8"/>
          <p:cNvCxnSpPr/>
          <p:nvPr/>
        </p:nvCxnSpPr>
        <p:spPr>
          <a:xfrm rot="5400000" flipH="1" flipV="1">
            <a:off x="2400301" y="4686300"/>
            <a:ext cx="76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484" idx="2"/>
          </p:cNvCxnSpPr>
          <p:nvPr/>
        </p:nvCxnSpPr>
        <p:spPr>
          <a:xfrm rot="16200000" flipH="1">
            <a:off x="1196181" y="3405982"/>
            <a:ext cx="2600325" cy="365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81400" y="1905000"/>
            <a:ext cx="2057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0485" idx="1"/>
          </p:cNvCxnSpPr>
          <p:nvPr/>
        </p:nvCxnSpPr>
        <p:spPr>
          <a:xfrm rot="10800000">
            <a:off x="4419600" y="4191000"/>
            <a:ext cx="1828800" cy="18573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V="1">
            <a:off x="5448300" y="3162300"/>
            <a:ext cx="144780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0492" name="TextBox 24"/>
          <p:cNvSpPr txBox="1">
            <a:spLocks noChangeArrowheads="1"/>
          </p:cNvSpPr>
          <p:nvPr/>
        </p:nvSpPr>
        <p:spPr bwMode="auto">
          <a:xfrm>
            <a:off x="5562600" y="5257800"/>
            <a:ext cx="2810769" cy="523220"/>
          </a:xfrm>
          <a:prstGeom prst="rect">
            <a:avLst/>
          </a:prstGeom>
          <a:noFill/>
          <a:ln w="9525">
            <a:noFill/>
            <a:miter lim="800000"/>
            <a:headEnd/>
            <a:tailEnd/>
          </a:ln>
        </p:spPr>
        <p:txBody>
          <a:bodyPr wrap="none">
            <a:spAutoFit/>
          </a:bodyPr>
          <a:lstStyle/>
          <a:p>
            <a:pPr>
              <a:buFont typeface="Arial" charset="0"/>
              <a:buChar char="•"/>
            </a:pPr>
            <a:r>
              <a:rPr lang="en-US" sz="2800" b="1" dirty="0" err="1" smtClean="0">
                <a:latin typeface="Calibri" pitchFamily="34" charset="0"/>
              </a:rPr>
              <a:t>Popula</a:t>
            </a:r>
            <a:r>
              <a:rPr lang="ro-RO" sz="2800" b="1" dirty="0" smtClean="0">
                <a:latin typeface="Calibri" pitchFamily="34" charset="0"/>
              </a:rPr>
              <a:t>ț</a:t>
            </a:r>
            <a:r>
              <a:rPr lang="en-US" sz="2800" b="1" dirty="0" err="1" smtClean="0">
                <a:latin typeface="Calibri" pitchFamily="34" charset="0"/>
              </a:rPr>
              <a:t>ia</a:t>
            </a:r>
            <a:r>
              <a:rPr lang="en-US" sz="2800" b="1" dirty="0" smtClean="0">
                <a:latin typeface="Calibri" pitchFamily="34" charset="0"/>
              </a:rPr>
              <a:t> </a:t>
            </a:r>
            <a:r>
              <a:rPr lang="en-US" sz="2800" b="1" dirty="0" err="1">
                <a:latin typeface="Calibri" pitchFamily="34" charset="0"/>
              </a:rPr>
              <a:t>satului</a:t>
            </a:r>
            <a:endParaRPr lang="en-US" sz="2800" b="1" dirty="0">
              <a:latin typeface="Calibri" pitchFamily="34" charset="0"/>
            </a:endParaRPr>
          </a:p>
        </p:txBody>
      </p:sp>
      <p:sp>
        <p:nvSpPr>
          <p:cNvPr id="20493" name="TextBox 25"/>
          <p:cNvSpPr txBox="1">
            <a:spLocks noChangeArrowheads="1"/>
          </p:cNvSpPr>
          <p:nvPr/>
        </p:nvSpPr>
        <p:spPr bwMode="auto">
          <a:xfrm>
            <a:off x="4876800" y="6172200"/>
            <a:ext cx="4267200" cy="523875"/>
          </a:xfrm>
          <a:prstGeom prst="rect">
            <a:avLst/>
          </a:prstGeom>
          <a:noFill/>
          <a:ln w="9525">
            <a:noFill/>
            <a:miter lim="800000"/>
            <a:headEnd/>
            <a:tailEnd/>
          </a:ln>
        </p:spPr>
        <p:txBody>
          <a:bodyPr>
            <a:spAutoFit/>
          </a:bodyPr>
          <a:lstStyle/>
          <a:p>
            <a:pPr>
              <a:buFont typeface="Arial" charset="0"/>
              <a:buChar char="•"/>
            </a:pPr>
            <a:r>
              <a:rPr lang="en-US" sz="2800" b="1" dirty="0">
                <a:latin typeface="Calibri" pitchFamily="34" charset="0"/>
              </a:rPr>
              <a:t>Forma </a:t>
            </a:r>
            <a:r>
              <a:rPr lang="ro-RO" sz="2800" b="1" dirty="0">
                <a:latin typeface="Calibri" pitchFamily="34" charset="0"/>
              </a:rPr>
              <a:t>ș</a:t>
            </a:r>
            <a:r>
              <a:rPr lang="en-US" sz="2800" b="1" dirty="0" err="1" smtClean="0">
                <a:latin typeface="Calibri" pitchFamily="34" charset="0"/>
              </a:rPr>
              <a:t>i</a:t>
            </a:r>
            <a:r>
              <a:rPr lang="en-US" sz="2800" b="1" dirty="0" smtClean="0">
                <a:latin typeface="Calibri" pitchFamily="34" charset="0"/>
              </a:rPr>
              <a:t> </a:t>
            </a:r>
            <a:r>
              <a:rPr lang="en-US" sz="2800" b="1" dirty="0" err="1">
                <a:latin typeface="Calibri" pitchFamily="34" charset="0"/>
              </a:rPr>
              <a:t>structura</a:t>
            </a:r>
            <a:r>
              <a:rPr lang="en-US" sz="2800" b="1" dirty="0">
                <a:latin typeface="Calibri" pitchFamily="34" charset="0"/>
              </a:rPr>
              <a:t> </a:t>
            </a:r>
            <a:r>
              <a:rPr lang="en-US" sz="2800" b="1" dirty="0" err="1">
                <a:latin typeface="Calibri" pitchFamily="34" charset="0"/>
              </a:rPr>
              <a:t>satului</a:t>
            </a:r>
            <a:endParaRPr lang="en-US" sz="2800" b="1" dirty="0">
              <a:latin typeface="Calibri" pitchFamily="34" charset="0"/>
            </a:endParaRPr>
          </a:p>
        </p:txBody>
      </p:sp>
    </p:spTree>
    <p:extLst>
      <p:ext uri="{BB962C8B-B14F-4D97-AF65-F5344CB8AC3E}">
        <p14:creationId xmlns:p14="http://schemas.microsoft.com/office/powerpoint/2010/main" val="260311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563562"/>
          </a:xfrm>
        </p:spPr>
        <p:txBody>
          <a:bodyPr>
            <a:normAutofit fontScale="90000"/>
          </a:bodyPr>
          <a:lstStyle/>
          <a:p>
            <a:pPr algn="l" eaLnBrk="1" hangingPunct="1">
              <a:buFontTx/>
              <a:buChar char="•"/>
            </a:pPr>
            <a:r>
              <a:rPr lang="ro-RO" sz="3200" b="1" smtClean="0"/>
              <a:t>Tipuri de sate</a:t>
            </a:r>
            <a:endParaRPr lang="en-US" sz="3200" b="1" smtClean="0"/>
          </a:p>
        </p:txBody>
      </p:sp>
      <p:pic>
        <p:nvPicPr>
          <p:cNvPr id="21507" name="Picture 4" descr="http://images.zoso.ro/img/2013/11/case-sosea-2.jpg"/>
          <p:cNvPicPr>
            <a:picLocks noChangeAspect="1" noChangeArrowheads="1"/>
          </p:cNvPicPr>
          <p:nvPr/>
        </p:nvPicPr>
        <p:blipFill>
          <a:blip r:embed="rId2" cstate="print"/>
          <a:srcRect/>
          <a:stretch>
            <a:fillRect/>
          </a:stretch>
        </p:blipFill>
        <p:spPr bwMode="auto">
          <a:xfrm>
            <a:off x="6648450" y="1752600"/>
            <a:ext cx="2495550" cy="3743325"/>
          </a:xfrm>
          <a:prstGeom prst="rect">
            <a:avLst/>
          </a:prstGeom>
          <a:noFill/>
          <a:ln w="9525">
            <a:noFill/>
            <a:miter lim="800000"/>
            <a:headEnd/>
            <a:tailEnd/>
          </a:ln>
        </p:spPr>
      </p:pic>
      <p:pic>
        <p:nvPicPr>
          <p:cNvPr id="21508" name="Picture 6" descr="http://www.ghidvideoturistic.ro/usr_uploads/Locatii/MihaiViteazu/mviteazu-splash.jpg"/>
          <p:cNvPicPr>
            <a:picLocks noChangeAspect="1" noChangeArrowheads="1"/>
          </p:cNvPicPr>
          <p:nvPr/>
        </p:nvPicPr>
        <p:blipFill>
          <a:blip r:embed="rId3" cstate="print"/>
          <a:srcRect/>
          <a:stretch>
            <a:fillRect/>
          </a:stretch>
        </p:blipFill>
        <p:spPr bwMode="auto">
          <a:xfrm>
            <a:off x="0" y="838200"/>
            <a:ext cx="4235450" cy="2625725"/>
          </a:xfrm>
          <a:prstGeom prst="rect">
            <a:avLst/>
          </a:prstGeom>
          <a:noFill/>
          <a:ln w="9525">
            <a:noFill/>
            <a:miter lim="800000"/>
            <a:headEnd/>
            <a:tailEnd/>
          </a:ln>
        </p:spPr>
      </p:pic>
      <p:pic>
        <p:nvPicPr>
          <p:cNvPr id="21509" name="Picture 8" descr="http://4.bp.blogspot.com/-waMCXtSvMjg/UxhyWKGjYXI/AAAAAAAAQNQ/1vkc5S4l6G0/s1600/100_4286.JPG"/>
          <p:cNvPicPr>
            <a:picLocks noChangeAspect="1" noChangeArrowheads="1"/>
          </p:cNvPicPr>
          <p:nvPr/>
        </p:nvPicPr>
        <p:blipFill>
          <a:blip r:embed="rId4" cstate="print"/>
          <a:srcRect l="19200" t="9599" b="8800"/>
          <a:stretch>
            <a:fillRect/>
          </a:stretch>
        </p:blipFill>
        <p:spPr bwMode="auto">
          <a:xfrm>
            <a:off x="0" y="3686175"/>
            <a:ext cx="4191000" cy="3171825"/>
          </a:xfrm>
          <a:prstGeom prst="rect">
            <a:avLst/>
          </a:prstGeom>
          <a:noFill/>
          <a:ln w="9525">
            <a:noFill/>
            <a:miter lim="800000"/>
            <a:headEnd/>
            <a:tailEnd/>
          </a:ln>
        </p:spPr>
      </p:pic>
      <p:sp>
        <p:nvSpPr>
          <p:cNvPr id="21510" name="TextBox 7"/>
          <p:cNvSpPr txBox="1">
            <a:spLocks noChangeArrowheads="1"/>
          </p:cNvSpPr>
          <p:nvPr/>
        </p:nvSpPr>
        <p:spPr bwMode="auto">
          <a:xfrm>
            <a:off x="4191000" y="1219200"/>
            <a:ext cx="1933575" cy="461963"/>
          </a:xfrm>
          <a:prstGeom prst="rect">
            <a:avLst/>
          </a:prstGeom>
          <a:noFill/>
          <a:ln w="9525">
            <a:noFill/>
            <a:miter lim="800000"/>
            <a:headEnd/>
            <a:tailEnd/>
          </a:ln>
        </p:spPr>
        <p:txBody>
          <a:bodyPr wrap="none">
            <a:spAutoFit/>
          </a:bodyPr>
          <a:lstStyle/>
          <a:p>
            <a:r>
              <a:rPr lang="en-US" sz="2400" b="1">
                <a:latin typeface="Calibri" pitchFamily="34" charset="0"/>
              </a:rPr>
              <a:t>Sate adunate </a:t>
            </a:r>
          </a:p>
        </p:txBody>
      </p:sp>
      <p:sp>
        <p:nvSpPr>
          <p:cNvPr id="21511" name="TextBox 8"/>
          <p:cNvSpPr txBox="1">
            <a:spLocks noChangeArrowheads="1"/>
          </p:cNvSpPr>
          <p:nvPr/>
        </p:nvSpPr>
        <p:spPr bwMode="auto">
          <a:xfrm>
            <a:off x="4267200" y="4038600"/>
            <a:ext cx="1690688" cy="461963"/>
          </a:xfrm>
          <a:prstGeom prst="rect">
            <a:avLst/>
          </a:prstGeom>
          <a:noFill/>
          <a:ln w="9525">
            <a:noFill/>
            <a:miter lim="800000"/>
            <a:headEnd/>
            <a:tailEnd/>
          </a:ln>
        </p:spPr>
        <p:txBody>
          <a:bodyPr wrap="none">
            <a:spAutoFit/>
          </a:bodyPr>
          <a:lstStyle/>
          <a:p>
            <a:r>
              <a:rPr lang="en-US" sz="2400" b="1">
                <a:latin typeface="Calibri" pitchFamily="34" charset="0"/>
              </a:rPr>
              <a:t>Sate risipite</a:t>
            </a:r>
          </a:p>
        </p:txBody>
      </p:sp>
      <p:sp>
        <p:nvSpPr>
          <p:cNvPr id="21512" name="TextBox 9"/>
          <p:cNvSpPr txBox="1">
            <a:spLocks noChangeArrowheads="1"/>
          </p:cNvSpPr>
          <p:nvPr/>
        </p:nvSpPr>
        <p:spPr bwMode="auto">
          <a:xfrm>
            <a:off x="7086600" y="5715000"/>
            <a:ext cx="1866900" cy="461963"/>
          </a:xfrm>
          <a:prstGeom prst="rect">
            <a:avLst/>
          </a:prstGeom>
          <a:noFill/>
          <a:ln w="9525">
            <a:noFill/>
            <a:miter lim="800000"/>
            <a:headEnd/>
            <a:tailEnd/>
          </a:ln>
        </p:spPr>
        <p:txBody>
          <a:bodyPr wrap="none">
            <a:spAutoFit/>
          </a:bodyPr>
          <a:lstStyle/>
          <a:p>
            <a:r>
              <a:rPr lang="en-US" sz="2400" b="1">
                <a:latin typeface="Calibri" pitchFamily="34" charset="0"/>
              </a:rPr>
              <a:t>Sate rasfirate</a:t>
            </a:r>
          </a:p>
        </p:txBody>
      </p:sp>
    </p:spTree>
    <p:extLst>
      <p:ext uri="{BB962C8B-B14F-4D97-AF65-F5344CB8AC3E}">
        <p14:creationId xmlns:p14="http://schemas.microsoft.com/office/powerpoint/2010/main" val="73143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C</a:t>
            </a:r>
            <a:r>
              <a:rPr lang="ro-RO" dirty="0" smtClean="0"/>
              <a:t>ă</a:t>
            </a:r>
            <a:r>
              <a:rPr lang="en-US" dirty="0" err="1" smtClean="0"/>
              <a:t>tunul</a:t>
            </a:r>
            <a:endParaRPr lang="en-US" dirty="0" smtClean="0"/>
          </a:p>
        </p:txBody>
      </p:sp>
      <p:pic>
        <p:nvPicPr>
          <p:cNvPr id="22531" name="Picture 2" descr="http://3.bp.blogspot.com/-CalepRc7quw/TqgavcP3jdI/AAAAAAAADpU/DzZHD5C8Rvg/s1600/17.jpg"/>
          <p:cNvPicPr>
            <a:picLocks noChangeAspect="1" noChangeArrowheads="1"/>
          </p:cNvPicPr>
          <p:nvPr/>
        </p:nvPicPr>
        <p:blipFill>
          <a:blip r:embed="rId2" cstate="print"/>
          <a:srcRect/>
          <a:stretch>
            <a:fillRect/>
          </a:stretch>
        </p:blipFill>
        <p:spPr bwMode="auto">
          <a:xfrm>
            <a:off x="838200" y="1600200"/>
            <a:ext cx="7696200" cy="4732338"/>
          </a:xfrm>
          <a:prstGeom prst="rect">
            <a:avLst/>
          </a:prstGeom>
          <a:noFill/>
          <a:ln w="9525">
            <a:noFill/>
            <a:miter lim="800000"/>
            <a:headEnd/>
            <a:tailEnd/>
          </a:ln>
        </p:spPr>
      </p:pic>
    </p:spTree>
    <p:extLst>
      <p:ext uri="{BB962C8B-B14F-4D97-AF65-F5344CB8AC3E}">
        <p14:creationId xmlns:p14="http://schemas.microsoft.com/office/powerpoint/2010/main" val="2946738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03848" y="1916832"/>
            <a:ext cx="5767004" cy="2062103"/>
          </a:xfrm>
          <a:prstGeom prst="rect">
            <a:avLst/>
          </a:prstGeom>
          <a:noFill/>
        </p:spPr>
        <p:txBody>
          <a:bodyPr wrap="square" rtlCol="0">
            <a:spAutoFit/>
          </a:bodyPr>
          <a:lstStyle/>
          <a:p>
            <a:pPr algn="just"/>
            <a:r>
              <a:rPr lang="ro-RO" sz="3200" dirty="0">
                <a:latin typeface="Times New Roman" pitchFamily="18" charset="0"/>
                <a:cs typeface="Times New Roman" pitchFamily="18" charset="0"/>
              </a:rPr>
              <a:t>Clădirile sunt construcții închise complet/parțial, împărțite în diferite spații în care se desfășoară diferite activități.</a:t>
            </a:r>
            <a:endParaRPr lang="en-US" sz="3200" dirty="0"/>
          </a:p>
        </p:txBody>
      </p:sp>
      <p:sp>
        <p:nvSpPr>
          <p:cNvPr id="4105" name="AutoShape 9" descr="data:image/jpeg;base64,/9j/4AAQSkZJRgABAQAAAQABAAD/2wCEAAkGBhESERETEw8PExIQEBQSERQOEREQDxERExMVGBUQEhUYGyYeFxkjGhMTHy8gIycpLC04FR4xNTAqNSYrLCkBCQoKDgwOFw8PGC0cHB8qLiwsLCwsLjUpLCw1LCwsKSksKSw2LDYsLC8pKSwpNCwsKSksLDQpLCwsLCosLCwpMP/AABEIAQUAwQMBIgACEQEDEQH/xAAcAAEAAgMBAQEAAAAAAAAAAAAABQYDBAcCAQj/xABFEAACAQIBBgoEDAQHAQAAAAAAAQIDEQQFEiExQWEGByJRcYGRobHBMjNSchMkNEJidIKys8LR8CU1Q3MUI2OSoqPhFv/EABgBAQEBAQEAAAAAAAAAAAAAAAABAgME/8QAHxEBAQABBQEBAQEAAAAAAAAAAAExAhEhQVEDIrEE/9oADAMBAAIRAxEAPwDuIAAAAAAAAAAAAAAAAAAAAAAAAB8jNPU07NrQ76VrQH0AAAAAAAAAAAAAAAAAAAAAAAAAAAAAANXHYzMVlpk9W7e/35gYso4xrkRdpP0n7Menn8Ow1shUm3KquTTazaaWj4RXTdZ7na0d2n5xqwwbrSdO7zE08RK+mT1/AJ79DluaXztFhSsSe1H0AFUAAAAAAAAAAAAAAAAAAAAAAAAAPFasopt6l2vcgPGKxKgrvXsXOyEq1JyklGzq1b5t9UIq2dVkuaN1ZbW0udnrEYm95yu0naMUrttu0YRW1ttLfckcmYFwTnL1tSznZ3UUvRpx3Ru+ltvaZn656L4z4PCRpQUI3sr6XplJt3cpPa222+kzgGgAAAAAAAAAAAAAAAAAAAAAAAAADYHyc0k23ZLXchMRiXVlzRj+9O8+ZQx7qSUIPk67r736dvNZh8Iqj+DXq4+uftPRaj33lustrti83aGOWfJeHz2qrXIXqVzprTWfSnZbrv52iWANgAAAAAAAAAAAAAAAAAAAAAAAAAABDZWyl/Thz2e97V0Lb2c5s5axbpwVtGdLNbWtaG9G92tfYRWGpZiz5LS7KMVrbeiMI79hnVeoPdCi1mwj62pd3enMirZ1RrddWW1tbydw2HjTioxWhc7u3fS23tbbbvvMOTsG4JylZ1J2c2tStqhH6Mb236XtNssm02AAFAAAAAAAAAAAR+Nq11LkQzo2VmnFNPatP70mqsp11roVH9m/gkTQJsIF8IZK94SVtDvDV06T7/8ATR5mumEv1Jxoxzw0HrhF30O8UybX0RMeE1PbKPY15ntcJKWycOts3pZLpPXTj4LsNWrwbw8v6fn4jbV6r5DL0PapbrSf6Hp5aWz4J9NVp/cNKrwJw72SXPZtPua8CPr8XdN+jWqx6JNWXXcn6RYYZU0ao33TTXekeoZRvrh2Tg/Mplbi3rL0MZVWnRpUtHZEj8RwDylG+ZjG0tV09PY2+4b0dH/xy9ifVmS7lJvuMWLyzSpqLk2s+cacU4uLlOTsorOt+0cwqcG8uRajGrnX5pNJb3JwSXaZ+EfF/jngp1auNqYivRtONKGijGCf+Zm3V5TtpT0arWLvR0XFU5zV5xhmQ5aUXKc3JJ6LWXdrv24KMqcLVq04xu4xpZzcYR+EtGKV9c5NpadOmy307ix4W4nFwnCUo1PgIxvOcrVJZ181fSeh6fMnZ5QxNCVaWLVN4dSlOnUpKTdKmm5RVSKjfOXJ0ratFxObuXC2AIGgAAAAAAAAAAAAAAAAAAAAAAAAAAA8VaalFxaupJprnT0NHsMDivFfgatCbxSdqF1RmpSbbTdlNLYoyzU2+fcdhrUlJJ3lyWnyZON0vmu2tbihcVahPCSg7S5Uo1IvmlsfSmXHJNZrOozd50Wo3euUGrwm97Wvemc8WkwlEz6Y6T2c3gZDoAAAAAAAAAAAAAAAAAAAAAAAAAAABgw42dqdR80JPsiwOUcUGKtWqwv6ykpJb4P9Js6TlClmyVZfM5NTfSdtL916ehy5zkPFrXzcZh37V4P7UH52O3qKaaaunrT1NNahqnLOm8MKnqls29D/AGjZIvB8hypP5no32036L7mn0EhQndb1ofl3GdPjdZAAaQAAAAAAAAAAAAAAAAAAAAAAAANbKXqav9qf3WbJrZT9TV/tT+6wOD8Eq2ZVoT9ipTl2SV+653+PmfnrI1KUYQk00pRvF20NLm6zv+BrZ0VL2oxkuuKfma1ZY0MGVKbSjVWunfO3036S6rJ/Z3mSjVV09klb9H++c2yJp08yUqWxK9P3HqXU7rqRy1ccukSwMdCpnRT26n0rWZDaAAAAAAAAAAAAAAAAAAAAAAAABqZWmlQrNuyVGo2+ZKD0m2RnCeTWCxbTs1ha7TWx/BSESuaZEycqmSqc7cqg89P6Ldprss+o6XwbqZ2Gov8A0qfdBLyKlxc4dTwCg9Uozj23RZeBzf8AhKSeuN4vpjJryHqSJs0sqUW4qcVyqbzklrlH50etd6RugNNHB11fXoqK66bea8DeIecHTm4LQvWUubXph1PukiVpVFKKa2q//hnT4tewAaQAAAAAAAAAAAAAAAAAAAAACL4VL4jjPqlf8KZKEXwp+RYz6pX/AApCJVb4s/klPr8WWPg/TzVXhsjialuiTzl94rvFovilPo8y34aCUqltcpqUulwivykmadRsAAqtPKeGcoXj6cHnR388etXXYY8lYhO6Wp8uPQ9a7dP2iQNWjk2EZuazs53teUnGOc7vNjeyu0TbncbQAKAAAAAAAAAAAAAAAAAAAAAARPC2VsDjPqlbvpyJYgeHb/h2N+rz8CxLhEcWy+KUujzLjDW+p+XkVDi6XxSl7pboPlP3V4sx3V6ZQAaAAAAAAAAAAAAAAAAAAAAAAAAAAACA4ev+G4z6vMnyt8Y1XNyZjN9JR/3zjH8xYlw0OLp/FaXulug+U/dXiyp8X3yWl7qLdFaW9y8zEyvT2ADQAAAAAAAAAAAAAAAAAAAAAAAAAAAVfjM/lmK6Kf49MtBV+M3+WYropfj0yzKXDW4vvktL3UW1S5VudN9jX6lS4AL4tS91FrXpr3ZeMTEyvTMADQAAAAAAAAAAAAAAAAAAAAAAAAAAAVXjP/lmJ07aX49PQWoqXGnUtkyt9KdFf90H5FmUuHzgGvi1L3F4FpS5S6H4oqvANfFqXuotV+VHol+UxMr0ygA0AAAAAAAAAAAAAAAAAAAAAAAAAAAFN42X/DZ/3qP4iLkUjjenbJ6XtYikuzOf5SzKXDa4DfJqXurwLRblR6JflKxwH+TU/dXgWe+mPX++45zLXTKADaAAAAAAAAAAAAAAAAAAAAAAAAAAAFS4zcJGpgoxe3E0EntV55ra6pNdYBj6W6dGqzqX+LOaz8FqSjDMV7Qear6XYnqkuVT3ya/4S/QA8f8Ai+mr6fDRr1Xe1v6STVZGwAD3uYAAAAAAAAAAAAA//9k="/>
          <p:cNvSpPr>
            <a:spLocks noChangeAspect="1" noChangeArrowheads="1"/>
          </p:cNvSpPr>
          <p:nvPr/>
        </p:nvSpPr>
        <p:spPr bwMode="auto">
          <a:xfrm>
            <a:off x="155575" y="-1189038"/>
            <a:ext cx="1838325" cy="2486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7" name="AutoShape 11" descr="data:image/jpeg;base64,/9j/4AAQSkZJRgABAQAAAQABAAD/2wCEAAkGBhESERETEw8PExIQEBQSERQOEREQDxERExMVGBUQEhUYGyYeFxkjGhMTHy8gIycpLC04FR4xNTAqNSYrLCkBCQoKDgwOFw8PGC0cHB8qLiwsLCwsLjUpLCw1LCwsKSksKSw2LDYsLC8pKSwpNCwsKSksLDQpLCwsLCosLCwpMP/AABEIAQUAwQMBIgACEQEDEQH/xAAcAAEAAgMBAQEAAAAAAAAAAAAABQYDBAcCAQj/xABFEAACAQIBBgoEDAQHAQAAAAAAAQIDEQQFEiExQWEGByJRcYGRobHBMjNSchMkNEJidIKys8LR8CU1Q3MUI2OSoqPhFv/EABgBAQEBAQEAAAAAAAAAAAAAAAABAgME/8QAHxEBAQABBQEBAQEAAAAAAAAAAAExAhEhQVEDIrEE/9oADAMBAAIRAxEAPwDuIAAAAAAAAAAAAAAAAAAAAAAAAB8jNPU07NrQ76VrQH0AAAAAAAAAAAAAAAAAAAAAAAAAAAAAANXHYzMVlpk9W7e/35gYso4xrkRdpP0n7Menn8Ow1shUm3KquTTazaaWj4RXTdZ7na0d2n5xqwwbrSdO7zE08RK+mT1/AJ79DluaXztFhSsSe1H0AFUAAAAAAAAAAAAAAAAAAAAAAAAAPFasopt6l2vcgPGKxKgrvXsXOyEq1JyklGzq1b5t9UIq2dVkuaN1ZbW0udnrEYm95yu0naMUrttu0YRW1ttLfckcmYFwTnL1tSznZ3UUvRpx3Ru+ltvaZn656L4z4PCRpQUI3sr6XplJt3cpPa222+kzgGgAAAAAAAAAAAAAAAAAAAAAAAAADYHyc0k23ZLXchMRiXVlzRj+9O8+ZQx7qSUIPk67r736dvNZh8Iqj+DXq4+uftPRaj33lustrti83aGOWfJeHz2qrXIXqVzprTWfSnZbrv52iWANgAAAAAAAAAAAAAAAAAAAAAAAAAABDZWyl/Thz2e97V0Lb2c5s5axbpwVtGdLNbWtaG9G92tfYRWGpZiz5LS7KMVrbeiMI79hnVeoPdCi1mwj62pd3enMirZ1RrddWW1tbydw2HjTioxWhc7u3fS23tbbbvvMOTsG4JylZ1J2c2tStqhH6Mb236XtNssm02AAFAAAAAAAAAAAR+Nq11LkQzo2VmnFNPatP70mqsp11roVH9m/gkTQJsIF8IZK94SVtDvDV06T7/8ATR5mumEv1Jxoxzw0HrhF30O8UybX0RMeE1PbKPY15ntcJKWycOts3pZLpPXTj4LsNWrwbw8v6fn4jbV6r5DL0PapbrSf6Hp5aWz4J9NVp/cNKrwJw72SXPZtPua8CPr8XdN+jWqx6JNWXXcn6RYYZU0ao33TTXekeoZRvrh2Tg/Mplbi3rL0MZVWnRpUtHZEj8RwDylG+ZjG0tV09PY2+4b0dH/xy9ifVmS7lJvuMWLyzSpqLk2s+cacU4uLlOTsorOt+0cwqcG8uRajGrnX5pNJb3JwSXaZ+EfF/jngp1auNqYivRtONKGijGCf+Zm3V5TtpT0arWLvR0XFU5zV5xhmQ5aUXKc3JJ6LWXdrv24KMqcLVq04xu4xpZzcYR+EtGKV9c5NpadOmy307ix4W4nFwnCUo1PgIxvOcrVJZ181fSeh6fMnZ5QxNCVaWLVN4dSlOnUpKTdKmm5RVSKjfOXJ0ratFxObuXC2AIGgAAAAAAAAAAAAAAAAAAAAAAAAAAA8VaalFxaupJprnT0NHsMDivFfgatCbxSdqF1RmpSbbTdlNLYoyzU2+fcdhrUlJJ3lyWnyZON0vmu2tbihcVahPCSg7S5Uo1IvmlsfSmXHJNZrOozd50Wo3euUGrwm97Wvemc8WkwlEz6Y6T2c3gZDoAAAAAAAAAAAAAAAAAAAAAAAAAAABgw42dqdR80JPsiwOUcUGKtWqwv6ykpJb4P9Js6TlClmyVZfM5NTfSdtL916ehy5zkPFrXzcZh37V4P7UH52O3qKaaaunrT1NNahqnLOm8MKnqls29D/AGjZIvB8hypP5no32036L7mn0EhQndb1ofl3GdPjdZAAaQAAAAAAAAAAAAAAAAAAAAAAAANbKXqav9qf3WbJrZT9TV/tT+6wOD8Eq2ZVoT9ipTl2SV+653+PmfnrI1KUYQk00pRvF20NLm6zv+BrZ0VL2oxkuuKfma1ZY0MGVKbSjVWunfO3036S6rJ/Z3mSjVV09klb9H++c2yJp08yUqWxK9P3HqXU7rqRy1ccukSwMdCpnRT26n0rWZDaAAAAAAAAAAAAAAAAAAAAAAAABqZWmlQrNuyVGo2+ZKD0m2RnCeTWCxbTs1ha7TWx/BSESuaZEycqmSqc7cqg89P6Ldprss+o6XwbqZ2Gov8A0qfdBLyKlxc4dTwCg9Uozj23RZeBzf8AhKSeuN4vpjJryHqSJs0sqUW4qcVyqbzklrlH50etd6RugNNHB11fXoqK66bea8DeIecHTm4LQvWUubXph1PukiVpVFKKa2q//hnT4tewAaQAAAAAAAAAAAAAAAAAAAAACL4VL4jjPqlf8KZKEXwp+RYz6pX/AApCJVb4s/klPr8WWPg/TzVXhsjialuiTzl94rvFovilPo8y34aCUqltcpqUulwivykmadRsAAqtPKeGcoXj6cHnR388etXXYY8lYhO6Wp8uPQ9a7dP2iQNWjk2EZuazs53teUnGOc7vNjeyu0TbncbQAKAAAAAAAAAAAAAAAAAAAAAARPC2VsDjPqlbvpyJYgeHb/h2N+rz8CxLhEcWy+KUujzLjDW+p+XkVDi6XxSl7pboPlP3V4sx3V6ZQAaAAAAAAAAAAAAAAAAAAAAAAAAAAACA4ev+G4z6vMnyt8Y1XNyZjN9JR/3zjH8xYlw0OLp/FaXulug+U/dXiyp8X3yWl7qLdFaW9y8zEyvT2ADQAAAAAAAAAAAAAAAAAAAAAAAAAAAVfjM/lmK6Kf49MtBV+M3+WYropfj0yzKXDW4vvktL3UW1S5VudN9jX6lS4AL4tS91FrXpr3ZeMTEyvTMADQAAAAAAAAAAAAAAAAAAAAAAAAAAAVXjP/lmJ07aX49PQWoqXGnUtkyt9KdFf90H5FmUuHzgGvi1L3F4FpS5S6H4oqvANfFqXuotV+VHol+UxMr0ygA0AAAAAAAAAAAAAAAAAAAAAAAAAAAFN42X/DZ/3qP4iLkUjjenbJ6XtYikuzOf5SzKXDa4DfJqXurwLRblR6JflKxwH+TU/dXgWe+mPX++45zLXTKADaAAAAAAAAAAAAAAAAAAAAAAAAAAAFS4zcJGpgoxe3E0EntV55ra6pNdYBj6W6dGqzqX+LOaz8FqSjDMV7Qear6XYnqkuVT3ya/4S/QA8f8Ai+mr6fDRr1Xe1v6STVZGwAD3uYAAAAAAAAAAAAA//9k="/>
          <p:cNvSpPr>
            <a:spLocks noChangeAspect="1" noChangeArrowheads="1"/>
          </p:cNvSpPr>
          <p:nvPr/>
        </p:nvSpPr>
        <p:spPr bwMode="auto">
          <a:xfrm>
            <a:off x="155575" y="-1189038"/>
            <a:ext cx="1838325" cy="2486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Cele mai traznite constructii din lume GALERIE FOTO">
            <a:extLst>
              <a:ext uri="{FF2B5EF4-FFF2-40B4-BE49-F238E27FC236}">
                <a16:creationId xmlns:a16="http://schemas.microsoft.com/office/drawing/2014/main" id="{C87BBEDF-0C71-46DD-95BA-BAD5797EE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85" y="176248"/>
            <a:ext cx="2686103"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ele mai ciudate 10 construcții din lume - LIFE.ro">
            <a:extLst>
              <a:ext uri="{FF2B5EF4-FFF2-40B4-BE49-F238E27FC236}">
                <a16:creationId xmlns:a16="http://schemas.microsoft.com/office/drawing/2014/main" id="{9AF9D880-02A6-4FC6-8B8F-7DA16C501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85" y="3990820"/>
            <a:ext cx="8968718" cy="2808311"/>
          </a:xfrm>
          <a:prstGeom prst="rect">
            <a:avLst/>
          </a:prstGeom>
          <a:noFill/>
          <a:extLst>
            <a:ext uri="{909E8E84-426E-40DD-AFC4-6F175D3DCCD1}">
              <a14:hiddenFill xmlns:a14="http://schemas.microsoft.com/office/drawing/2010/main">
                <a:solidFill>
                  <a:srgbClr val="FFFFFF"/>
                </a:solidFill>
              </a14:hiddenFill>
            </a:ext>
          </a:extLst>
        </p:spPr>
      </p:pic>
      <p:sp>
        <p:nvSpPr>
          <p:cNvPr id="2" name="Dreptunghi 1">
            <a:extLst>
              <a:ext uri="{FF2B5EF4-FFF2-40B4-BE49-F238E27FC236}">
                <a16:creationId xmlns:a16="http://schemas.microsoft.com/office/drawing/2014/main" id="{9DA42195-1AB6-435D-B00B-4791B89E2D2D}"/>
              </a:ext>
            </a:extLst>
          </p:cNvPr>
          <p:cNvSpPr/>
          <p:nvPr/>
        </p:nvSpPr>
        <p:spPr>
          <a:xfrm>
            <a:off x="2880516" y="53975"/>
            <a:ext cx="6227987" cy="1754326"/>
          </a:xfrm>
          <a:prstGeom prst="rect">
            <a:avLst/>
          </a:prstGeom>
          <a:noFill/>
        </p:spPr>
        <p:txBody>
          <a:bodyPr wrap="none" lIns="91440" tIns="45720" rIns="91440" bIns="45720">
            <a:spAutoFit/>
          </a:bodyPr>
          <a:lstStyle/>
          <a:p>
            <a:pPr algn="ctr"/>
            <a:r>
              <a:rPr lang="en-US" sz="5400" b="0" cap="none" spc="0" dirty="0" err="1">
                <a:ln w="0"/>
                <a:solidFill>
                  <a:schemeClr val="tx1"/>
                </a:solidFill>
                <a:effectLst>
                  <a:outerShdw blurRad="38100" dist="19050" dir="2700000" algn="tl" rotWithShape="0">
                    <a:schemeClr val="dk1">
                      <a:alpha val="40000"/>
                    </a:schemeClr>
                  </a:outerShdw>
                </a:effectLst>
              </a:rPr>
              <a:t>Clădiri</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destinații</a:t>
            </a:r>
            <a:r>
              <a:rPr lang="en-US" sz="5400" b="0" cap="none" spc="0" dirty="0">
                <a:ln w="0"/>
                <a:solidFill>
                  <a:schemeClr val="tx1"/>
                </a:solidFill>
                <a:effectLst>
                  <a:outerShdw blurRad="38100" dist="19050" dir="2700000" algn="tl" rotWithShape="0">
                    <a:schemeClr val="dk1">
                      <a:alpha val="40000"/>
                    </a:schemeClr>
                  </a:outerShdw>
                </a:effectLst>
              </a:rPr>
              <a:t>, </a:t>
            </a:r>
            <a:endParaRPr lang="ro-RO" sz="5400" b="0" cap="none" spc="0" dirty="0">
              <a:ln w="0"/>
              <a:solidFill>
                <a:schemeClr val="tx1"/>
              </a:solidFill>
              <a:effectLst>
                <a:outerShdw blurRad="38100" dist="19050" dir="2700000" algn="tl" rotWithShape="0">
                  <a:schemeClr val="dk1">
                    <a:alpha val="40000"/>
                  </a:schemeClr>
                </a:outerShdw>
              </a:effectLst>
            </a:endParaRPr>
          </a:p>
          <a:p>
            <a:pPr algn="ctr"/>
            <a:r>
              <a:rPr lang="en-US" sz="5400" b="0" cap="none" spc="0" dirty="0" err="1">
                <a:ln w="0"/>
                <a:solidFill>
                  <a:schemeClr val="tx1"/>
                </a:solidFill>
                <a:effectLst>
                  <a:outerShdw blurRad="38100" dist="19050" dir="2700000" algn="tl" rotWithShape="0">
                    <a:schemeClr val="dk1">
                      <a:alpha val="40000"/>
                    </a:schemeClr>
                  </a:outerShdw>
                </a:effectLst>
              </a:rPr>
              <a:t>funcții</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tipuri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cxnSp>
        <p:nvCxnSpPr>
          <p:cNvPr id="26" name="Straight Arrow Connector 25"/>
          <p:cNvCxnSpPr>
            <a:cxnSpLocks/>
          </p:cNvCxnSpPr>
          <p:nvPr/>
        </p:nvCxnSpPr>
        <p:spPr>
          <a:xfrm>
            <a:off x="2985373" y="1334733"/>
            <a:ext cx="1874659" cy="254558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 name="Diagram 10"/>
          <p:cNvGraphicFramePr/>
          <p:nvPr>
            <p:extLst>
              <p:ext uri="{D42A27DB-BD31-4B8C-83A1-F6EECF244321}">
                <p14:modId xmlns:p14="http://schemas.microsoft.com/office/powerpoint/2010/main" val="3178833487"/>
              </p:ext>
            </p:extLst>
          </p:nvPr>
        </p:nvGraphicFramePr>
        <p:xfrm>
          <a:off x="1167501" y="4064983"/>
          <a:ext cx="3548066" cy="274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1657220" y="4086150"/>
            <a:ext cx="2800768" cy="492443"/>
          </a:xfrm>
          <a:prstGeom prst="rect">
            <a:avLst/>
          </a:prstGeom>
          <a:noFill/>
          <a:ln w="28575">
            <a:noFill/>
          </a:ln>
        </p:spPr>
        <p:txBody>
          <a:bodyPr wrap="none" lIns="91440" tIns="45720" rIns="91440" bIns="45720">
            <a:spAutoFit/>
          </a:bodyPr>
          <a:lstStyle/>
          <a:p>
            <a:pPr algn="ctr"/>
            <a:r>
              <a:rPr lang="ro-RO"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rPr>
              <a:t>1.Clădiri civile</a:t>
            </a:r>
            <a:endParaRPr lang="en-US"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5" name="Rectangle 14"/>
          <p:cNvSpPr/>
          <p:nvPr/>
        </p:nvSpPr>
        <p:spPr>
          <a:xfrm>
            <a:off x="5347326" y="744171"/>
            <a:ext cx="3659977" cy="492443"/>
          </a:xfrm>
          <a:prstGeom prst="rect">
            <a:avLst/>
          </a:prstGeom>
          <a:noFill/>
          <a:ln w="28575">
            <a:noFill/>
          </a:ln>
        </p:spPr>
        <p:txBody>
          <a:bodyPr wrap="none" lIns="91440" tIns="45720" rIns="91440" bIns="45720">
            <a:spAutoFit/>
          </a:bodyPr>
          <a:lstStyle/>
          <a:p>
            <a:pPr algn="ctr"/>
            <a:r>
              <a:rPr lang="ro-RO"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rPr>
              <a:t>2.Clădiri industriale</a:t>
            </a:r>
            <a:endParaRPr lang="en-US"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endParaRPr>
          </a:p>
        </p:txBody>
      </p:sp>
      <p:sp>
        <p:nvSpPr>
          <p:cNvPr id="16" name="Rectangle 15"/>
          <p:cNvSpPr/>
          <p:nvPr/>
        </p:nvSpPr>
        <p:spPr>
          <a:xfrm>
            <a:off x="4741841" y="3496063"/>
            <a:ext cx="4402167" cy="492443"/>
          </a:xfrm>
          <a:prstGeom prst="rect">
            <a:avLst/>
          </a:prstGeom>
          <a:noFill/>
          <a:ln w="28575">
            <a:noFill/>
          </a:ln>
        </p:spPr>
        <p:txBody>
          <a:bodyPr wrap="none" lIns="91440" tIns="45720" rIns="91440" bIns="45720">
            <a:spAutoFit/>
          </a:bodyPr>
          <a:lstStyle/>
          <a:p>
            <a:pPr algn="ctr"/>
            <a:r>
              <a:rPr lang="ro-RO"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rPr>
              <a:t>3.Clădiri agrozootehnice</a:t>
            </a:r>
            <a:endParaRPr lang="en-US" sz="2600" cap="none" spc="300" dirty="0">
              <a:ln w="11430" cmpd="sng">
                <a:solidFill>
                  <a:schemeClr val="accent2">
                    <a:lumMod val="75000"/>
                  </a:schemeClr>
                </a:solidFill>
                <a:prstDash val="solid"/>
                <a:miter lim="800000"/>
              </a:ln>
              <a:solidFill>
                <a:schemeClr val="accent2">
                  <a:lumMod val="75000"/>
                </a:schemeClr>
              </a:solidFill>
              <a:effectLst>
                <a:glow rad="45500">
                  <a:schemeClr val="accent1">
                    <a:satMod val="220000"/>
                    <a:alpha val="35000"/>
                  </a:schemeClr>
                </a:glow>
              </a:effectLst>
              <a:latin typeface="Times New Roman" pitchFamily="18" charset="0"/>
              <a:cs typeface="Times New Roman"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779144508"/>
              </p:ext>
            </p:extLst>
          </p:nvPr>
        </p:nvGraphicFramePr>
        <p:xfrm>
          <a:off x="107504" y="48849"/>
          <a:ext cx="3500462" cy="1285884"/>
        </p:xfrm>
        <a:graphic>
          <a:graphicData uri="http://schemas.openxmlformats.org/drawingml/2006/table">
            <a:tbl>
              <a:tblPr firstRow="1" bandRow="1">
                <a:tableStyleId>{5C22544A-7EE6-4342-B048-85BDC9FD1C3A}</a:tableStyleId>
              </a:tblPr>
              <a:tblGrid>
                <a:gridCol w="3500462">
                  <a:extLst>
                    <a:ext uri="{9D8B030D-6E8A-4147-A177-3AD203B41FA5}">
                      <a16:colId xmlns:a16="http://schemas.microsoft.com/office/drawing/2014/main" val="20000"/>
                    </a:ext>
                  </a:extLst>
                </a:gridCol>
              </a:tblGrid>
              <a:tr h="1285884">
                <a:tc>
                  <a:txBody>
                    <a:bodyPr/>
                    <a:lstStyle/>
                    <a:p>
                      <a:pPr algn="ctr"/>
                      <a:r>
                        <a:rPr lang="ro-RO" sz="5400" dirty="0">
                          <a:ln>
                            <a:solidFill>
                              <a:srgbClr val="FF0000"/>
                            </a:solidFill>
                          </a:ln>
                          <a:solidFill>
                            <a:schemeClr val="accent1">
                              <a:lumMod val="75000"/>
                            </a:schemeClr>
                          </a:solidFill>
                          <a:latin typeface="Times New Roman" pitchFamily="18" charset="0"/>
                          <a:cs typeface="Times New Roman" pitchFamily="18" charset="0"/>
                        </a:rPr>
                        <a:t>CLĂDIRI</a:t>
                      </a:r>
                    </a:p>
                    <a:p>
                      <a:pPr algn="ctr"/>
                      <a:r>
                        <a:rPr lang="ro-RO" sz="2000" dirty="0">
                          <a:ln>
                            <a:solidFill>
                              <a:srgbClr val="FF0000"/>
                            </a:solidFill>
                          </a:ln>
                          <a:solidFill>
                            <a:schemeClr val="accent1">
                              <a:lumMod val="75000"/>
                            </a:schemeClr>
                          </a:solidFill>
                          <a:latin typeface="Times New Roman" pitchFamily="18" charset="0"/>
                          <a:cs typeface="Times New Roman" pitchFamily="18" charset="0"/>
                        </a:rPr>
                        <a:t>După funcție</a:t>
                      </a:r>
                      <a:endParaRPr lang="en-US" sz="2000" dirty="0">
                        <a:ln>
                          <a:solidFill>
                            <a:srgbClr val="FF0000"/>
                          </a:solidFill>
                        </a:ln>
                        <a:solidFill>
                          <a:schemeClr val="accent1">
                            <a:lumMod val="75000"/>
                          </a:schemeClr>
                        </a:solidFill>
                        <a:latin typeface="Times New Roman" pitchFamily="18" charset="0"/>
                        <a:cs typeface="Times New Roman" pitchFamily="18" charset="0"/>
                      </a:endParaRPr>
                    </a:p>
                  </a:txBody>
                  <a:tcPr>
                    <a:solidFill>
                      <a:schemeClr val="accent2">
                        <a:lumMod val="75000"/>
                        <a:alpha val="27000"/>
                      </a:schemeClr>
                    </a:solidFill>
                  </a:tcPr>
                </a:tc>
                <a:extLst>
                  <a:ext uri="{0D108BD9-81ED-4DB2-BD59-A6C34878D82A}">
                    <a16:rowId xmlns:a16="http://schemas.microsoft.com/office/drawing/2014/main" val="10000"/>
                  </a:ext>
                </a:extLst>
              </a:tr>
            </a:tbl>
          </a:graphicData>
        </a:graphic>
      </p:graphicFrame>
      <p:cxnSp>
        <p:nvCxnSpPr>
          <p:cNvPr id="25" name="Straight Arrow Connector 24"/>
          <p:cNvCxnSpPr>
            <a:cxnSpLocks/>
          </p:cNvCxnSpPr>
          <p:nvPr/>
        </p:nvCxnSpPr>
        <p:spPr>
          <a:xfrm>
            <a:off x="2737459" y="2868931"/>
            <a:ext cx="0" cy="1196053"/>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3458603" y="1007030"/>
            <a:ext cx="1905485" cy="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Câte blocuri sunt în București? Motivul sinistru pentru care comuniștii  insistau să construiască blocuri">
            <a:extLst>
              <a:ext uri="{FF2B5EF4-FFF2-40B4-BE49-F238E27FC236}">
                <a16:creationId xmlns:a16="http://schemas.microsoft.com/office/drawing/2014/main" id="{A83FA1B0-6CB4-4DC4-85A4-05EAEC6328B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084" y="1734471"/>
            <a:ext cx="283845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le / constructii metalice | Hangar | usi / hale industriale">
            <a:extLst>
              <a:ext uri="{FF2B5EF4-FFF2-40B4-BE49-F238E27FC236}">
                <a16:creationId xmlns:a16="http://schemas.microsoft.com/office/drawing/2014/main" id="{268C90BD-A0B4-42FF-8B6B-796720C4FF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1665" y="1370259"/>
            <a:ext cx="31623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re Transilvania - Home | Facebook">
            <a:extLst>
              <a:ext uri="{FF2B5EF4-FFF2-40B4-BE49-F238E27FC236}">
                <a16:creationId xmlns:a16="http://schemas.microsoft.com/office/drawing/2014/main" id="{E34376D9-3352-48E1-AB73-39170F01BD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5482" y="5506680"/>
            <a:ext cx="34671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lozuri de cereale cu fund plat | MG Trade Engineering">
            <a:extLst>
              <a:ext uri="{FF2B5EF4-FFF2-40B4-BE49-F238E27FC236}">
                <a16:creationId xmlns:a16="http://schemas.microsoft.com/office/drawing/2014/main" id="{E1B4E47B-1679-4B64-B009-D9258A4C0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4515" y="4031239"/>
            <a:ext cx="3219450" cy="1419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293B0F33A0064190820ADA2182DBC8" ma:contentTypeVersion="8" ma:contentTypeDescription="Create a new document." ma:contentTypeScope="" ma:versionID="3be9362bb9165b92db514d119842b6d0">
  <xsd:schema xmlns:xsd="http://www.w3.org/2001/XMLSchema" xmlns:xs="http://www.w3.org/2001/XMLSchema" xmlns:p="http://schemas.microsoft.com/office/2006/metadata/properties" xmlns:ns2="e6e61bc5-64f7-459a-920d-f6aa50df81c4" targetNamespace="http://schemas.microsoft.com/office/2006/metadata/properties" ma:root="true" ma:fieldsID="9c8d743b9be4a02cfcaf259a31e5e46c" ns2:_="">
    <xsd:import namespace="e6e61bc5-64f7-459a-920d-f6aa50df81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61bc5-64f7-459a-920d-f6aa50df8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94FB06-D6B0-4D42-85C5-06A1305BD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61bc5-64f7-459a-920d-f6aa50df8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7AF54D-38B6-42D7-A250-279CC3EF7D58}">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e6e61bc5-64f7-459a-920d-f6aa50df81c4"/>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2A82B710-05A9-4D4E-91E4-F8E9E83C23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Technic</Template>
  <TotalTime>279</TotalTime>
  <Words>142</Words>
  <Application>Microsoft Office PowerPoint</Application>
  <PresentationFormat>On-screen Show (4:3)</PresentationFormat>
  <Paragraphs>37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Schoolbook</vt:lpstr>
      <vt:lpstr>Times New Roman</vt:lpstr>
      <vt:lpstr>Wingdings</vt:lpstr>
      <vt:lpstr>Wingdings 2</vt:lpstr>
      <vt:lpstr>Oriel</vt:lpstr>
      <vt:lpstr>  funcții și tipuri de clădiri</vt:lpstr>
      <vt:lpstr>Organizarea administrativ – teritorială a României</vt:lpstr>
      <vt:lpstr>Teritoriul orasului </vt:lpstr>
      <vt:lpstr>Comuna</vt:lpstr>
      <vt:lpstr>Elementele satului</vt:lpstr>
      <vt:lpstr>Tipuri de sate</vt:lpstr>
      <vt:lpstr>Cătunul</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 sens comun, prin surse de energie se înŢeleg materialele și tehnologiile folosite pentru obŢinerea diferitelor forme de energie necesare dezvoltării societății. Aceste surse trebuie să se găsească în cantități corespunzătoare Şi să fie exploatabile convenabil din punct de vedere tehnic, economic Şi al unei perspective durabile.</dc:title>
  <dc:creator>ADELIN</dc:creator>
  <cp:lastModifiedBy>toni</cp:lastModifiedBy>
  <cp:revision>33</cp:revision>
  <dcterms:created xsi:type="dcterms:W3CDTF">2012-06-14T16:13:51Z</dcterms:created>
  <dcterms:modified xsi:type="dcterms:W3CDTF">2022-09-11T07:10:26Z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0x0101009F293B0F33A0064190820ADA2182DBC8</vt:lpwstr>
  </property>
</Properties>
</file>